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84" r:id="rId1"/>
  </p:sldMasterIdLst>
  <p:sldIdLst>
    <p:sldId id="259" r:id="rId2"/>
    <p:sldId id="260" r:id="rId3"/>
    <p:sldId id="268" r:id="rId4"/>
    <p:sldId id="261" r:id="rId5"/>
    <p:sldId id="262" r:id="rId6"/>
    <p:sldId id="263" r:id="rId7"/>
    <p:sldId id="264" r:id="rId8"/>
    <p:sldId id="265" r:id="rId9"/>
    <p:sldId id="272" r:id="rId10"/>
    <p:sldId id="267" r:id="rId11"/>
    <p:sldId id="274" r:id="rId12"/>
    <p:sldId id="273" r:id="rId13"/>
    <p:sldId id="275" r:id="rId14"/>
    <p:sldId id="276" r:id="rId15"/>
    <p:sldId id="277" r:id="rId16"/>
    <p:sldId id="278" r:id="rId17"/>
    <p:sldId id="279" r:id="rId18"/>
    <p:sldId id="280" r:id="rId19"/>
    <p:sldId id="281" r:id="rId20"/>
    <p:sldId id="283" r:id="rId21"/>
    <p:sldId id="284" r:id="rId22"/>
    <p:sldId id="285" r:id="rId23"/>
    <p:sldId id="286" r:id="rId24"/>
    <p:sldId id="287" r:id="rId25"/>
    <p:sldId id="288" r:id="rId26"/>
    <p:sldId id="289" r:id="rId27"/>
    <p:sldId id="290" r:id="rId28"/>
    <p:sldId id="291" r:id="rId29"/>
    <p:sldId id="292" r:id="rId30"/>
    <p:sldId id="293" r:id="rId31"/>
    <p:sldId id="294" r:id="rId32"/>
    <p:sldId id="295" r:id="rId33"/>
    <p:sldId id="296" r:id="rId34"/>
    <p:sldId id="297" r:id="rId35"/>
    <p:sldId id="298" r:id="rId36"/>
    <p:sldId id="299" r:id="rId37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3C47EF6-0568-4E0A-932A-B0F817E4BC3C}" v="1" dt="2025-02-07T11:50:37.268"/>
  </p1510:revLst>
</p1510:revInfo>
</file>

<file path=ppt/tableStyles.xml><?xml version="1.0" encoding="utf-8"?>
<a:tblStyleLst xmlns:a="http://schemas.openxmlformats.org/drawingml/2006/main" def="{5C22544A-7EE6-4342-B048-85BDC9FD1C3A}">
  <a:tblStyle styleId="{68D230F3-CF80-4859-8CE7-A43EE81993B5}" styleName="نمط فاتح 1 - تميي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3004" autoAdjust="0"/>
    <p:restoredTop sz="94660"/>
  </p:normalViewPr>
  <p:slideViewPr>
    <p:cSldViewPr snapToGrid="0">
      <p:cViewPr varScale="1">
        <p:scale>
          <a:sx n="59" d="100"/>
          <a:sy n="59" d="100"/>
        </p:scale>
        <p:origin x="2076" y="4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 title="scalloped circle"/>
          <p:cNvSpPr/>
          <p:nvPr/>
        </p:nvSpPr>
        <p:spPr bwMode="auto">
          <a:xfrm>
            <a:off x="1547336" y="911354"/>
            <a:ext cx="3922776" cy="7553325"/>
          </a:xfrm>
          <a:custGeom>
            <a:avLst/>
            <a:gdLst/>
            <a:ahLst/>
            <a:cxnLst/>
            <a:rect l="0" t="0" r="r" b="b"/>
            <a:pathLst>
              <a:path w="3298" h="3294">
                <a:moveTo>
                  <a:pt x="1649" y="0"/>
                </a:moveTo>
                <a:lnTo>
                  <a:pt x="1681" y="3"/>
                </a:lnTo>
                <a:lnTo>
                  <a:pt x="1712" y="11"/>
                </a:lnTo>
                <a:lnTo>
                  <a:pt x="1742" y="23"/>
                </a:lnTo>
                <a:lnTo>
                  <a:pt x="1773" y="38"/>
                </a:lnTo>
                <a:lnTo>
                  <a:pt x="1802" y="55"/>
                </a:lnTo>
                <a:lnTo>
                  <a:pt x="1832" y="73"/>
                </a:lnTo>
                <a:lnTo>
                  <a:pt x="1862" y="89"/>
                </a:lnTo>
                <a:lnTo>
                  <a:pt x="1892" y="105"/>
                </a:lnTo>
                <a:lnTo>
                  <a:pt x="1921" y="117"/>
                </a:lnTo>
                <a:lnTo>
                  <a:pt x="1953" y="125"/>
                </a:lnTo>
                <a:lnTo>
                  <a:pt x="1984" y="129"/>
                </a:lnTo>
                <a:lnTo>
                  <a:pt x="2017" y="129"/>
                </a:lnTo>
                <a:lnTo>
                  <a:pt x="2051" y="127"/>
                </a:lnTo>
                <a:lnTo>
                  <a:pt x="2085" y="123"/>
                </a:lnTo>
                <a:lnTo>
                  <a:pt x="2119" y="118"/>
                </a:lnTo>
                <a:lnTo>
                  <a:pt x="2153" y="114"/>
                </a:lnTo>
                <a:lnTo>
                  <a:pt x="2187" y="111"/>
                </a:lnTo>
                <a:lnTo>
                  <a:pt x="2219" y="112"/>
                </a:lnTo>
                <a:lnTo>
                  <a:pt x="2250" y="116"/>
                </a:lnTo>
                <a:lnTo>
                  <a:pt x="2280" y="125"/>
                </a:lnTo>
                <a:lnTo>
                  <a:pt x="2305" y="138"/>
                </a:lnTo>
                <a:lnTo>
                  <a:pt x="2329" y="155"/>
                </a:lnTo>
                <a:lnTo>
                  <a:pt x="2350" y="175"/>
                </a:lnTo>
                <a:lnTo>
                  <a:pt x="2371" y="198"/>
                </a:lnTo>
                <a:lnTo>
                  <a:pt x="2390" y="222"/>
                </a:lnTo>
                <a:lnTo>
                  <a:pt x="2409" y="247"/>
                </a:lnTo>
                <a:lnTo>
                  <a:pt x="2428" y="272"/>
                </a:lnTo>
                <a:lnTo>
                  <a:pt x="2447" y="296"/>
                </a:lnTo>
                <a:lnTo>
                  <a:pt x="2467" y="319"/>
                </a:lnTo>
                <a:lnTo>
                  <a:pt x="2490" y="339"/>
                </a:lnTo>
                <a:lnTo>
                  <a:pt x="2512" y="357"/>
                </a:lnTo>
                <a:lnTo>
                  <a:pt x="2537" y="371"/>
                </a:lnTo>
                <a:lnTo>
                  <a:pt x="2564" y="383"/>
                </a:lnTo>
                <a:lnTo>
                  <a:pt x="2593" y="393"/>
                </a:lnTo>
                <a:lnTo>
                  <a:pt x="2623" y="402"/>
                </a:lnTo>
                <a:lnTo>
                  <a:pt x="2653" y="410"/>
                </a:lnTo>
                <a:lnTo>
                  <a:pt x="2684" y="418"/>
                </a:lnTo>
                <a:lnTo>
                  <a:pt x="2713" y="427"/>
                </a:lnTo>
                <a:lnTo>
                  <a:pt x="2742" y="437"/>
                </a:lnTo>
                <a:lnTo>
                  <a:pt x="2769" y="449"/>
                </a:lnTo>
                <a:lnTo>
                  <a:pt x="2793" y="464"/>
                </a:lnTo>
                <a:lnTo>
                  <a:pt x="2815" y="482"/>
                </a:lnTo>
                <a:lnTo>
                  <a:pt x="2833" y="504"/>
                </a:lnTo>
                <a:lnTo>
                  <a:pt x="2848" y="528"/>
                </a:lnTo>
                <a:lnTo>
                  <a:pt x="2860" y="555"/>
                </a:lnTo>
                <a:lnTo>
                  <a:pt x="2870" y="584"/>
                </a:lnTo>
                <a:lnTo>
                  <a:pt x="2879" y="613"/>
                </a:lnTo>
                <a:lnTo>
                  <a:pt x="2887" y="644"/>
                </a:lnTo>
                <a:lnTo>
                  <a:pt x="2895" y="674"/>
                </a:lnTo>
                <a:lnTo>
                  <a:pt x="2904" y="704"/>
                </a:lnTo>
                <a:lnTo>
                  <a:pt x="2914" y="733"/>
                </a:lnTo>
                <a:lnTo>
                  <a:pt x="2926" y="760"/>
                </a:lnTo>
                <a:lnTo>
                  <a:pt x="2940" y="785"/>
                </a:lnTo>
                <a:lnTo>
                  <a:pt x="2958" y="807"/>
                </a:lnTo>
                <a:lnTo>
                  <a:pt x="2978" y="830"/>
                </a:lnTo>
                <a:lnTo>
                  <a:pt x="3001" y="850"/>
                </a:lnTo>
                <a:lnTo>
                  <a:pt x="3025" y="869"/>
                </a:lnTo>
                <a:lnTo>
                  <a:pt x="3051" y="888"/>
                </a:lnTo>
                <a:lnTo>
                  <a:pt x="3076" y="907"/>
                </a:lnTo>
                <a:lnTo>
                  <a:pt x="3100" y="926"/>
                </a:lnTo>
                <a:lnTo>
                  <a:pt x="3123" y="947"/>
                </a:lnTo>
                <a:lnTo>
                  <a:pt x="3143" y="968"/>
                </a:lnTo>
                <a:lnTo>
                  <a:pt x="3160" y="992"/>
                </a:lnTo>
                <a:lnTo>
                  <a:pt x="3173" y="1017"/>
                </a:lnTo>
                <a:lnTo>
                  <a:pt x="3182" y="1047"/>
                </a:lnTo>
                <a:lnTo>
                  <a:pt x="3186" y="1078"/>
                </a:lnTo>
                <a:lnTo>
                  <a:pt x="3187" y="1110"/>
                </a:lnTo>
                <a:lnTo>
                  <a:pt x="3184" y="1144"/>
                </a:lnTo>
                <a:lnTo>
                  <a:pt x="3180" y="1178"/>
                </a:lnTo>
                <a:lnTo>
                  <a:pt x="3175" y="1212"/>
                </a:lnTo>
                <a:lnTo>
                  <a:pt x="3171" y="1246"/>
                </a:lnTo>
                <a:lnTo>
                  <a:pt x="3169" y="1280"/>
                </a:lnTo>
                <a:lnTo>
                  <a:pt x="3169" y="1313"/>
                </a:lnTo>
                <a:lnTo>
                  <a:pt x="3173" y="1344"/>
                </a:lnTo>
                <a:lnTo>
                  <a:pt x="3181" y="1375"/>
                </a:lnTo>
                <a:lnTo>
                  <a:pt x="3193" y="1404"/>
                </a:lnTo>
                <a:lnTo>
                  <a:pt x="3209" y="1434"/>
                </a:lnTo>
                <a:lnTo>
                  <a:pt x="3225" y="1464"/>
                </a:lnTo>
                <a:lnTo>
                  <a:pt x="3243" y="1494"/>
                </a:lnTo>
                <a:lnTo>
                  <a:pt x="3260" y="1523"/>
                </a:lnTo>
                <a:lnTo>
                  <a:pt x="3275" y="1554"/>
                </a:lnTo>
                <a:lnTo>
                  <a:pt x="3287" y="1584"/>
                </a:lnTo>
                <a:lnTo>
                  <a:pt x="3295" y="1615"/>
                </a:lnTo>
                <a:lnTo>
                  <a:pt x="3298" y="1647"/>
                </a:lnTo>
                <a:lnTo>
                  <a:pt x="3295" y="1679"/>
                </a:lnTo>
                <a:lnTo>
                  <a:pt x="3287" y="1710"/>
                </a:lnTo>
                <a:lnTo>
                  <a:pt x="3275" y="1740"/>
                </a:lnTo>
                <a:lnTo>
                  <a:pt x="3260" y="1771"/>
                </a:lnTo>
                <a:lnTo>
                  <a:pt x="3243" y="1800"/>
                </a:lnTo>
                <a:lnTo>
                  <a:pt x="3225" y="1830"/>
                </a:lnTo>
                <a:lnTo>
                  <a:pt x="3209" y="1860"/>
                </a:lnTo>
                <a:lnTo>
                  <a:pt x="3193" y="1890"/>
                </a:lnTo>
                <a:lnTo>
                  <a:pt x="3181" y="1919"/>
                </a:lnTo>
                <a:lnTo>
                  <a:pt x="3173" y="1950"/>
                </a:lnTo>
                <a:lnTo>
                  <a:pt x="3169" y="1981"/>
                </a:lnTo>
                <a:lnTo>
                  <a:pt x="3169" y="2014"/>
                </a:lnTo>
                <a:lnTo>
                  <a:pt x="3171" y="2048"/>
                </a:lnTo>
                <a:lnTo>
                  <a:pt x="3175" y="2082"/>
                </a:lnTo>
                <a:lnTo>
                  <a:pt x="3180" y="2116"/>
                </a:lnTo>
                <a:lnTo>
                  <a:pt x="3184" y="2150"/>
                </a:lnTo>
                <a:lnTo>
                  <a:pt x="3187" y="2184"/>
                </a:lnTo>
                <a:lnTo>
                  <a:pt x="3186" y="2216"/>
                </a:lnTo>
                <a:lnTo>
                  <a:pt x="3182" y="2247"/>
                </a:lnTo>
                <a:lnTo>
                  <a:pt x="3173" y="2277"/>
                </a:lnTo>
                <a:lnTo>
                  <a:pt x="3160" y="2302"/>
                </a:lnTo>
                <a:lnTo>
                  <a:pt x="3143" y="2326"/>
                </a:lnTo>
                <a:lnTo>
                  <a:pt x="3123" y="2347"/>
                </a:lnTo>
                <a:lnTo>
                  <a:pt x="3100" y="2368"/>
                </a:lnTo>
                <a:lnTo>
                  <a:pt x="3076" y="2387"/>
                </a:lnTo>
                <a:lnTo>
                  <a:pt x="3051" y="2406"/>
                </a:lnTo>
                <a:lnTo>
                  <a:pt x="3025" y="2425"/>
                </a:lnTo>
                <a:lnTo>
                  <a:pt x="3001" y="2444"/>
                </a:lnTo>
                <a:lnTo>
                  <a:pt x="2978" y="2464"/>
                </a:lnTo>
                <a:lnTo>
                  <a:pt x="2958" y="2487"/>
                </a:lnTo>
                <a:lnTo>
                  <a:pt x="2940" y="2509"/>
                </a:lnTo>
                <a:lnTo>
                  <a:pt x="2926" y="2534"/>
                </a:lnTo>
                <a:lnTo>
                  <a:pt x="2914" y="2561"/>
                </a:lnTo>
                <a:lnTo>
                  <a:pt x="2904" y="2590"/>
                </a:lnTo>
                <a:lnTo>
                  <a:pt x="2895" y="2620"/>
                </a:lnTo>
                <a:lnTo>
                  <a:pt x="2887" y="2650"/>
                </a:lnTo>
                <a:lnTo>
                  <a:pt x="2879" y="2681"/>
                </a:lnTo>
                <a:lnTo>
                  <a:pt x="2870" y="2710"/>
                </a:lnTo>
                <a:lnTo>
                  <a:pt x="2860" y="2739"/>
                </a:lnTo>
                <a:lnTo>
                  <a:pt x="2848" y="2766"/>
                </a:lnTo>
                <a:lnTo>
                  <a:pt x="2833" y="2790"/>
                </a:lnTo>
                <a:lnTo>
                  <a:pt x="2815" y="2812"/>
                </a:lnTo>
                <a:lnTo>
                  <a:pt x="2793" y="2830"/>
                </a:lnTo>
                <a:lnTo>
                  <a:pt x="2769" y="2845"/>
                </a:lnTo>
                <a:lnTo>
                  <a:pt x="2742" y="2857"/>
                </a:lnTo>
                <a:lnTo>
                  <a:pt x="2713" y="2867"/>
                </a:lnTo>
                <a:lnTo>
                  <a:pt x="2684" y="2876"/>
                </a:lnTo>
                <a:lnTo>
                  <a:pt x="2653" y="2884"/>
                </a:lnTo>
                <a:lnTo>
                  <a:pt x="2623" y="2892"/>
                </a:lnTo>
                <a:lnTo>
                  <a:pt x="2593" y="2901"/>
                </a:lnTo>
                <a:lnTo>
                  <a:pt x="2564" y="2911"/>
                </a:lnTo>
                <a:lnTo>
                  <a:pt x="2537" y="2923"/>
                </a:lnTo>
                <a:lnTo>
                  <a:pt x="2512" y="2937"/>
                </a:lnTo>
                <a:lnTo>
                  <a:pt x="2490" y="2955"/>
                </a:lnTo>
                <a:lnTo>
                  <a:pt x="2467" y="2975"/>
                </a:lnTo>
                <a:lnTo>
                  <a:pt x="2447" y="2998"/>
                </a:lnTo>
                <a:lnTo>
                  <a:pt x="2428" y="3022"/>
                </a:lnTo>
                <a:lnTo>
                  <a:pt x="2409" y="3047"/>
                </a:lnTo>
                <a:lnTo>
                  <a:pt x="2390" y="3072"/>
                </a:lnTo>
                <a:lnTo>
                  <a:pt x="2371" y="3096"/>
                </a:lnTo>
                <a:lnTo>
                  <a:pt x="2350" y="3119"/>
                </a:lnTo>
                <a:lnTo>
                  <a:pt x="2329" y="3139"/>
                </a:lnTo>
                <a:lnTo>
                  <a:pt x="2305" y="3156"/>
                </a:lnTo>
                <a:lnTo>
                  <a:pt x="2280" y="3169"/>
                </a:lnTo>
                <a:lnTo>
                  <a:pt x="2250" y="3178"/>
                </a:lnTo>
                <a:lnTo>
                  <a:pt x="2219" y="3182"/>
                </a:lnTo>
                <a:lnTo>
                  <a:pt x="2187" y="3183"/>
                </a:lnTo>
                <a:lnTo>
                  <a:pt x="2153" y="3180"/>
                </a:lnTo>
                <a:lnTo>
                  <a:pt x="2119" y="3176"/>
                </a:lnTo>
                <a:lnTo>
                  <a:pt x="2085" y="3171"/>
                </a:lnTo>
                <a:lnTo>
                  <a:pt x="2051" y="3167"/>
                </a:lnTo>
                <a:lnTo>
                  <a:pt x="2017" y="3165"/>
                </a:lnTo>
                <a:lnTo>
                  <a:pt x="1984" y="3165"/>
                </a:lnTo>
                <a:lnTo>
                  <a:pt x="1953" y="3169"/>
                </a:lnTo>
                <a:lnTo>
                  <a:pt x="1921" y="3177"/>
                </a:lnTo>
                <a:lnTo>
                  <a:pt x="1892" y="3189"/>
                </a:lnTo>
                <a:lnTo>
                  <a:pt x="1862" y="3205"/>
                </a:lnTo>
                <a:lnTo>
                  <a:pt x="1832" y="3221"/>
                </a:lnTo>
                <a:lnTo>
                  <a:pt x="1802" y="3239"/>
                </a:lnTo>
                <a:lnTo>
                  <a:pt x="1773" y="3256"/>
                </a:lnTo>
                <a:lnTo>
                  <a:pt x="1742" y="3271"/>
                </a:lnTo>
                <a:lnTo>
                  <a:pt x="1712" y="3283"/>
                </a:lnTo>
                <a:lnTo>
                  <a:pt x="1681" y="3291"/>
                </a:lnTo>
                <a:lnTo>
                  <a:pt x="1649" y="3294"/>
                </a:lnTo>
                <a:lnTo>
                  <a:pt x="1617" y="3291"/>
                </a:lnTo>
                <a:lnTo>
                  <a:pt x="1586" y="3283"/>
                </a:lnTo>
                <a:lnTo>
                  <a:pt x="1556" y="3271"/>
                </a:lnTo>
                <a:lnTo>
                  <a:pt x="1525" y="3256"/>
                </a:lnTo>
                <a:lnTo>
                  <a:pt x="1496" y="3239"/>
                </a:lnTo>
                <a:lnTo>
                  <a:pt x="1466" y="3221"/>
                </a:lnTo>
                <a:lnTo>
                  <a:pt x="1436" y="3205"/>
                </a:lnTo>
                <a:lnTo>
                  <a:pt x="1406" y="3189"/>
                </a:lnTo>
                <a:lnTo>
                  <a:pt x="1376" y="3177"/>
                </a:lnTo>
                <a:lnTo>
                  <a:pt x="1345" y="3169"/>
                </a:lnTo>
                <a:lnTo>
                  <a:pt x="1314" y="3165"/>
                </a:lnTo>
                <a:lnTo>
                  <a:pt x="1281" y="3165"/>
                </a:lnTo>
                <a:lnTo>
                  <a:pt x="1247" y="3167"/>
                </a:lnTo>
                <a:lnTo>
                  <a:pt x="1213" y="3171"/>
                </a:lnTo>
                <a:lnTo>
                  <a:pt x="1179" y="3176"/>
                </a:lnTo>
                <a:lnTo>
                  <a:pt x="1145" y="3180"/>
                </a:lnTo>
                <a:lnTo>
                  <a:pt x="1111" y="3183"/>
                </a:lnTo>
                <a:lnTo>
                  <a:pt x="1079" y="3182"/>
                </a:lnTo>
                <a:lnTo>
                  <a:pt x="1048" y="3178"/>
                </a:lnTo>
                <a:lnTo>
                  <a:pt x="1018" y="3169"/>
                </a:lnTo>
                <a:lnTo>
                  <a:pt x="993" y="3156"/>
                </a:lnTo>
                <a:lnTo>
                  <a:pt x="969" y="3139"/>
                </a:lnTo>
                <a:lnTo>
                  <a:pt x="948" y="3119"/>
                </a:lnTo>
                <a:lnTo>
                  <a:pt x="927" y="3096"/>
                </a:lnTo>
                <a:lnTo>
                  <a:pt x="908" y="3072"/>
                </a:lnTo>
                <a:lnTo>
                  <a:pt x="889" y="3047"/>
                </a:lnTo>
                <a:lnTo>
                  <a:pt x="870" y="3022"/>
                </a:lnTo>
                <a:lnTo>
                  <a:pt x="851" y="2998"/>
                </a:lnTo>
                <a:lnTo>
                  <a:pt x="831" y="2975"/>
                </a:lnTo>
                <a:lnTo>
                  <a:pt x="808" y="2955"/>
                </a:lnTo>
                <a:lnTo>
                  <a:pt x="786" y="2937"/>
                </a:lnTo>
                <a:lnTo>
                  <a:pt x="761" y="2923"/>
                </a:lnTo>
                <a:lnTo>
                  <a:pt x="734" y="2911"/>
                </a:lnTo>
                <a:lnTo>
                  <a:pt x="705" y="2901"/>
                </a:lnTo>
                <a:lnTo>
                  <a:pt x="675" y="2892"/>
                </a:lnTo>
                <a:lnTo>
                  <a:pt x="645" y="2884"/>
                </a:lnTo>
                <a:lnTo>
                  <a:pt x="614" y="2876"/>
                </a:lnTo>
                <a:lnTo>
                  <a:pt x="585" y="2867"/>
                </a:lnTo>
                <a:lnTo>
                  <a:pt x="556" y="2857"/>
                </a:lnTo>
                <a:lnTo>
                  <a:pt x="529" y="2845"/>
                </a:lnTo>
                <a:lnTo>
                  <a:pt x="505" y="2830"/>
                </a:lnTo>
                <a:lnTo>
                  <a:pt x="483" y="2812"/>
                </a:lnTo>
                <a:lnTo>
                  <a:pt x="465" y="2790"/>
                </a:lnTo>
                <a:lnTo>
                  <a:pt x="450" y="2766"/>
                </a:lnTo>
                <a:lnTo>
                  <a:pt x="438" y="2739"/>
                </a:lnTo>
                <a:lnTo>
                  <a:pt x="428" y="2710"/>
                </a:lnTo>
                <a:lnTo>
                  <a:pt x="419" y="2681"/>
                </a:lnTo>
                <a:lnTo>
                  <a:pt x="411" y="2650"/>
                </a:lnTo>
                <a:lnTo>
                  <a:pt x="403" y="2620"/>
                </a:lnTo>
                <a:lnTo>
                  <a:pt x="394" y="2590"/>
                </a:lnTo>
                <a:lnTo>
                  <a:pt x="384" y="2561"/>
                </a:lnTo>
                <a:lnTo>
                  <a:pt x="372" y="2534"/>
                </a:lnTo>
                <a:lnTo>
                  <a:pt x="358" y="2509"/>
                </a:lnTo>
                <a:lnTo>
                  <a:pt x="340" y="2487"/>
                </a:lnTo>
                <a:lnTo>
                  <a:pt x="320" y="2464"/>
                </a:lnTo>
                <a:lnTo>
                  <a:pt x="297" y="2444"/>
                </a:lnTo>
                <a:lnTo>
                  <a:pt x="272" y="2425"/>
                </a:lnTo>
                <a:lnTo>
                  <a:pt x="247" y="2406"/>
                </a:lnTo>
                <a:lnTo>
                  <a:pt x="222" y="2387"/>
                </a:lnTo>
                <a:lnTo>
                  <a:pt x="198" y="2368"/>
                </a:lnTo>
                <a:lnTo>
                  <a:pt x="175" y="2347"/>
                </a:lnTo>
                <a:lnTo>
                  <a:pt x="155" y="2326"/>
                </a:lnTo>
                <a:lnTo>
                  <a:pt x="138" y="2302"/>
                </a:lnTo>
                <a:lnTo>
                  <a:pt x="125" y="2277"/>
                </a:lnTo>
                <a:lnTo>
                  <a:pt x="116" y="2247"/>
                </a:lnTo>
                <a:lnTo>
                  <a:pt x="112" y="2216"/>
                </a:lnTo>
                <a:lnTo>
                  <a:pt x="111" y="2184"/>
                </a:lnTo>
                <a:lnTo>
                  <a:pt x="114" y="2150"/>
                </a:lnTo>
                <a:lnTo>
                  <a:pt x="118" y="2116"/>
                </a:lnTo>
                <a:lnTo>
                  <a:pt x="123" y="2082"/>
                </a:lnTo>
                <a:lnTo>
                  <a:pt x="127" y="2048"/>
                </a:lnTo>
                <a:lnTo>
                  <a:pt x="129" y="2014"/>
                </a:lnTo>
                <a:lnTo>
                  <a:pt x="129" y="1981"/>
                </a:lnTo>
                <a:lnTo>
                  <a:pt x="125" y="1950"/>
                </a:lnTo>
                <a:lnTo>
                  <a:pt x="117" y="1919"/>
                </a:lnTo>
                <a:lnTo>
                  <a:pt x="105" y="1890"/>
                </a:lnTo>
                <a:lnTo>
                  <a:pt x="90" y="1860"/>
                </a:lnTo>
                <a:lnTo>
                  <a:pt x="73" y="1830"/>
                </a:lnTo>
                <a:lnTo>
                  <a:pt x="55" y="1800"/>
                </a:lnTo>
                <a:lnTo>
                  <a:pt x="38" y="1771"/>
                </a:lnTo>
                <a:lnTo>
                  <a:pt x="23" y="1740"/>
                </a:lnTo>
                <a:lnTo>
                  <a:pt x="11" y="1710"/>
                </a:lnTo>
                <a:lnTo>
                  <a:pt x="3" y="1679"/>
                </a:lnTo>
                <a:lnTo>
                  <a:pt x="0" y="1647"/>
                </a:lnTo>
                <a:lnTo>
                  <a:pt x="3" y="1615"/>
                </a:lnTo>
                <a:lnTo>
                  <a:pt x="11" y="1584"/>
                </a:lnTo>
                <a:lnTo>
                  <a:pt x="23" y="1554"/>
                </a:lnTo>
                <a:lnTo>
                  <a:pt x="38" y="1523"/>
                </a:lnTo>
                <a:lnTo>
                  <a:pt x="55" y="1494"/>
                </a:lnTo>
                <a:lnTo>
                  <a:pt x="73" y="1464"/>
                </a:lnTo>
                <a:lnTo>
                  <a:pt x="90" y="1434"/>
                </a:lnTo>
                <a:lnTo>
                  <a:pt x="105" y="1404"/>
                </a:lnTo>
                <a:lnTo>
                  <a:pt x="117" y="1375"/>
                </a:lnTo>
                <a:lnTo>
                  <a:pt x="125" y="1344"/>
                </a:lnTo>
                <a:lnTo>
                  <a:pt x="129" y="1313"/>
                </a:lnTo>
                <a:lnTo>
                  <a:pt x="129" y="1280"/>
                </a:lnTo>
                <a:lnTo>
                  <a:pt x="127" y="1246"/>
                </a:lnTo>
                <a:lnTo>
                  <a:pt x="123" y="1212"/>
                </a:lnTo>
                <a:lnTo>
                  <a:pt x="118" y="1178"/>
                </a:lnTo>
                <a:lnTo>
                  <a:pt x="114" y="1144"/>
                </a:lnTo>
                <a:lnTo>
                  <a:pt x="111" y="1110"/>
                </a:lnTo>
                <a:lnTo>
                  <a:pt x="112" y="1078"/>
                </a:lnTo>
                <a:lnTo>
                  <a:pt x="116" y="1047"/>
                </a:lnTo>
                <a:lnTo>
                  <a:pt x="125" y="1017"/>
                </a:lnTo>
                <a:lnTo>
                  <a:pt x="138" y="992"/>
                </a:lnTo>
                <a:lnTo>
                  <a:pt x="155" y="968"/>
                </a:lnTo>
                <a:lnTo>
                  <a:pt x="175" y="947"/>
                </a:lnTo>
                <a:lnTo>
                  <a:pt x="198" y="926"/>
                </a:lnTo>
                <a:lnTo>
                  <a:pt x="222" y="907"/>
                </a:lnTo>
                <a:lnTo>
                  <a:pt x="247" y="888"/>
                </a:lnTo>
                <a:lnTo>
                  <a:pt x="272" y="869"/>
                </a:lnTo>
                <a:lnTo>
                  <a:pt x="297" y="850"/>
                </a:lnTo>
                <a:lnTo>
                  <a:pt x="320" y="830"/>
                </a:lnTo>
                <a:lnTo>
                  <a:pt x="340" y="807"/>
                </a:lnTo>
                <a:lnTo>
                  <a:pt x="358" y="785"/>
                </a:lnTo>
                <a:lnTo>
                  <a:pt x="372" y="760"/>
                </a:lnTo>
                <a:lnTo>
                  <a:pt x="384" y="733"/>
                </a:lnTo>
                <a:lnTo>
                  <a:pt x="394" y="704"/>
                </a:lnTo>
                <a:lnTo>
                  <a:pt x="403" y="674"/>
                </a:lnTo>
                <a:lnTo>
                  <a:pt x="411" y="644"/>
                </a:lnTo>
                <a:lnTo>
                  <a:pt x="419" y="613"/>
                </a:lnTo>
                <a:lnTo>
                  <a:pt x="428" y="584"/>
                </a:lnTo>
                <a:lnTo>
                  <a:pt x="438" y="555"/>
                </a:lnTo>
                <a:lnTo>
                  <a:pt x="450" y="528"/>
                </a:lnTo>
                <a:lnTo>
                  <a:pt x="465" y="504"/>
                </a:lnTo>
                <a:lnTo>
                  <a:pt x="483" y="482"/>
                </a:lnTo>
                <a:lnTo>
                  <a:pt x="505" y="464"/>
                </a:lnTo>
                <a:lnTo>
                  <a:pt x="529" y="449"/>
                </a:lnTo>
                <a:lnTo>
                  <a:pt x="556" y="437"/>
                </a:lnTo>
                <a:lnTo>
                  <a:pt x="585" y="427"/>
                </a:lnTo>
                <a:lnTo>
                  <a:pt x="614" y="418"/>
                </a:lnTo>
                <a:lnTo>
                  <a:pt x="645" y="410"/>
                </a:lnTo>
                <a:lnTo>
                  <a:pt x="675" y="402"/>
                </a:lnTo>
                <a:lnTo>
                  <a:pt x="705" y="393"/>
                </a:lnTo>
                <a:lnTo>
                  <a:pt x="734" y="383"/>
                </a:lnTo>
                <a:lnTo>
                  <a:pt x="761" y="371"/>
                </a:lnTo>
                <a:lnTo>
                  <a:pt x="786" y="357"/>
                </a:lnTo>
                <a:lnTo>
                  <a:pt x="808" y="339"/>
                </a:lnTo>
                <a:lnTo>
                  <a:pt x="831" y="319"/>
                </a:lnTo>
                <a:lnTo>
                  <a:pt x="851" y="296"/>
                </a:lnTo>
                <a:lnTo>
                  <a:pt x="870" y="272"/>
                </a:lnTo>
                <a:lnTo>
                  <a:pt x="889" y="247"/>
                </a:lnTo>
                <a:lnTo>
                  <a:pt x="908" y="222"/>
                </a:lnTo>
                <a:lnTo>
                  <a:pt x="927" y="198"/>
                </a:lnTo>
                <a:lnTo>
                  <a:pt x="948" y="175"/>
                </a:lnTo>
                <a:lnTo>
                  <a:pt x="969" y="155"/>
                </a:lnTo>
                <a:lnTo>
                  <a:pt x="993" y="138"/>
                </a:lnTo>
                <a:lnTo>
                  <a:pt x="1018" y="125"/>
                </a:lnTo>
                <a:lnTo>
                  <a:pt x="1048" y="116"/>
                </a:lnTo>
                <a:lnTo>
                  <a:pt x="1079" y="112"/>
                </a:lnTo>
                <a:lnTo>
                  <a:pt x="1111" y="111"/>
                </a:lnTo>
                <a:lnTo>
                  <a:pt x="1145" y="114"/>
                </a:lnTo>
                <a:lnTo>
                  <a:pt x="1179" y="118"/>
                </a:lnTo>
                <a:lnTo>
                  <a:pt x="1213" y="123"/>
                </a:lnTo>
                <a:lnTo>
                  <a:pt x="1247" y="127"/>
                </a:lnTo>
                <a:lnTo>
                  <a:pt x="1281" y="129"/>
                </a:lnTo>
                <a:lnTo>
                  <a:pt x="1314" y="129"/>
                </a:lnTo>
                <a:lnTo>
                  <a:pt x="1345" y="125"/>
                </a:lnTo>
                <a:lnTo>
                  <a:pt x="1376" y="117"/>
                </a:lnTo>
                <a:lnTo>
                  <a:pt x="1406" y="105"/>
                </a:lnTo>
                <a:lnTo>
                  <a:pt x="1436" y="89"/>
                </a:lnTo>
                <a:lnTo>
                  <a:pt x="1466" y="73"/>
                </a:lnTo>
                <a:lnTo>
                  <a:pt x="1496" y="55"/>
                </a:lnTo>
                <a:lnTo>
                  <a:pt x="1525" y="38"/>
                </a:lnTo>
                <a:lnTo>
                  <a:pt x="1556" y="23"/>
                </a:lnTo>
                <a:lnTo>
                  <a:pt x="1586" y="11"/>
                </a:lnTo>
                <a:lnTo>
                  <a:pt x="1617" y="3"/>
                </a:lnTo>
                <a:lnTo>
                  <a:pt x="1649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06669" y="1586560"/>
            <a:ext cx="5804111" cy="6348316"/>
          </a:xfrm>
        </p:spPr>
        <p:txBody>
          <a:bodyPr anchor="ctr">
            <a:noAutofit/>
          </a:bodyPr>
          <a:lstStyle>
            <a:lvl1pPr algn="ctr">
              <a:defRPr sz="5625" spc="450" baseline="0"/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5963" y="8636619"/>
            <a:ext cx="4525523" cy="1072181"/>
          </a:xfrm>
        </p:spPr>
        <p:txBody>
          <a:bodyPr anchor="t">
            <a:normAutofit/>
          </a:bodyPr>
          <a:lstStyle>
            <a:lvl1pPr marL="0" indent="0" algn="ctr">
              <a:lnSpc>
                <a:spcPct val="100000"/>
              </a:lnSpc>
              <a:buNone/>
              <a:defRPr sz="1125" b="1" i="0" cap="all" spc="225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lang="ar-SA"/>
              <a:t>انقر لتحرير نمط العنوان الفرعي للشكل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669" y="9209314"/>
            <a:ext cx="1310469" cy="503334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351437" y="9209314"/>
            <a:ext cx="2314575" cy="499483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00311" y="9209314"/>
            <a:ext cx="1310469" cy="499483"/>
          </a:xfrm>
        </p:spPr>
        <p:txBody>
          <a:bodyPr/>
          <a:lstStyle>
            <a:lvl1pPr>
              <a:defRPr baseline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Rectangle 12"/>
          <p:cNvSpPr/>
          <p:nvPr/>
        </p:nvSpPr>
        <p:spPr>
          <a:xfrm>
            <a:off x="0" y="0"/>
            <a:ext cx="159449" cy="9906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left edge border"/>
          <p:cNvSpPr/>
          <p:nvPr/>
        </p:nvSpPr>
        <p:spPr>
          <a:xfrm>
            <a:off x="0" y="0"/>
            <a:ext cx="159449" cy="9906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5556304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4496628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172683" y="552336"/>
            <a:ext cx="1328948" cy="8089472"/>
          </a:xfrm>
        </p:spPr>
        <p:txBody>
          <a:bodyPr vert="eaVert"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231" y="552336"/>
            <a:ext cx="4357138" cy="8089472"/>
          </a:xfrm>
        </p:spPr>
        <p:txBody>
          <a:bodyPr vert="eaVert"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277007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98383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bg>
      <p:bgPr>
        <a:solidFill>
          <a:schemeClr val="bg1">
            <a:lumMod val="85000"/>
            <a:lumOff val="1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6"/>
          <p:cNvSpPr/>
          <p:nvPr/>
        </p:nvSpPr>
        <p:spPr bwMode="auto">
          <a:xfrm>
            <a:off x="1" y="0"/>
            <a:ext cx="1583234" cy="9906000"/>
          </a:xfrm>
          <a:custGeom>
            <a:avLst/>
            <a:gdLst/>
            <a:ahLst/>
            <a:cxnLst/>
            <a:rect l="0" t="0" r="r" b="b"/>
            <a:pathLst>
              <a:path w="1773" h="4320">
                <a:moveTo>
                  <a:pt x="0" y="0"/>
                </a:moveTo>
                <a:lnTo>
                  <a:pt x="891" y="0"/>
                </a:lnTo>
                <a:lnTo>
                  <a:pt x="906" y="56"/>
                </a:lnTo>
                <a:lnTo>
                  <a:pt x="921" y="111"/>
                </a:lnTo>
                <a:lnTo>
                  <a:pt x="938" y="165"/>
                </a:lnTo>
                <a:lnTo>
                  <a:pt x="957" y="217"/>
                </a:lnTo>
                <a:lnTo>
                  <a:pt x="980" y="266"/>
                </a:lnTo>
                <a:lnTo>
                  <a:pt x="1007" y="312"/>
                </a:lnTo>
                <a:lnTo>
                  <a:pt x="1036" y="351"/>
                </a:lnTo>
                <a:lnTo>
                  <a:pt x="1069" y="387"/>
                </a:lnTo>
                <a:lnTo>
                  <a:pt x="1105" y="422"/>
                </a:lnTo>
                <a:lnTo>
                  <a:pt x="1145" y="456"/>
                </a:lnTo>
                <a:lnTo>
                  <a:pt x="1185" y="487"/>
                </a:lnTo>
                <a:lnTo>
                  <a:pt x="1227" y="520"/>
                </a:lnTo>
                <a:lnTo>
                  <a:pt x="1270" y="551"/>
                </a:lnTo>
                <a:lnTo>
                  <a:pt x="1311" y="584"/>
                </a:lnTo>
                <a:lnTo>
                  <a:pt x="1352" y="617"/>
                </a:lnTo>
                <a:lnTo>
                  <a:pt x="1390" y="651"/>
                </a:lnTo>
                <a:lnTo>
                  <a:pt x="1425" y="687"/>
                </a:lnTo>
                <a:lnTo>
                  <a:pt x="1456" y="725"/>
                </a:lnTo>
                <a:lnTo>
                  <a:pt x="1484" y="765"/>
                </a:lnTo>
                <a:lnTo>
                  <a:pt x="1505" y="808"/>
                </a:lnTo>
                <a:lnTo>
                  <a:pt x="1521" y="856"/>
                </a:lnTo>
                <a:lnTo>
                  <a:pt x="1530" y="907"/>
                </a:lnTo>
                <a:lnTo>
                  <a:pt x="1534" y="960"/>
                </a:lnTo>
                <a:lnTo>
                  <a:pt x="1534" y="1013"/>
                </a:lnTo>
                <a:lnTo>
                  <a:pt x="1530" y="1068"/>
                </a:lnTo>
                <a:lnTo>
                  <a:pt x="1523" y="1125"/>
                </a:lnTo>
                <a:lnTo>
                  <a:pt x="1515" y="1181"/>
                </a:lnTo>
                <a:lnTo>
                  <a:pt x="1508" y="1237"/>
                </a:lnTo>
                <a:lnTo>
                  <a:pt x="1501" y="1293"/>
                </a:lnTo>
                <a:lnTo>
                  <a:pt x="1496" y="1350"/>
                </a:lnTo>
                <a:lnTo>
                  <a:pt x="1494" y="1405"/>
                </a:lnTo>
                <a:lnTo>
                  <a:pt x="1497" y="1458"/>
                </a:lnTo>
                <a:lnTo>
                  <a:pt x="1504" y="1511"/>
                </a:lnTo>
                <a:lnTo>
                  <a:pt x="1517" y="1560"/>
                </a:lnTo>
                <a:lnTo>
                  <a:pt x="1535" y="1610"/>
                </a:lnTo>
                <a:lnTo>
                  <a:pt x="1557" y="1659"/>
                </a:lnTo>
                <a:lnTo>
                  <a:pt x="1583" y="1708"/>
                </a:lnTo>
                <a:lnTo>
                  <a:pt x="1611" y="1757"/>
                </a:lnTo>
                <a:lnTo>
                  <a:pt x="1640" y="1807"/>
                </a:lnTo>
                <a:lnTo>
                  <a:pt x="1669" y="1855"/>
                </a:lnTo>
                <a:lnTo>
                  <a:pt x="1696" y="1905"/>
                </a:lnTo>
                <a:lnTo>
                  <a:pt x="1721" y="1954"/>
                </a:lnTo>
                <a:lnTo>
                  <a:pt x="1742" y="2006"/>
                </a:lnTo>
                <a:lnTo>
                  <a:pt x="1759" y="2057"/>
                </a:lnTo>
                <a:lnTo>
                  <a:pt x="1769" y="2108"/>
                </a:lnTo>
                <a:lnTo>
                  <a:pt x="1773" y="2160"/>
                </a:lnTo>
                <a:lnTo>
                  <a:pt x="1769" y="2212"/>
                </a:lnTo>
                <a:lnTo>
                  <a:pt x="1759" y="2263"/>
                </a:lnTo>
                <a:lnTo>
                  <a:pt x="1742" y="2314"/>
                </a:lnTo>
                <a:lnTo>
                  <a:pt x="1721" y="2366"/>
                </a:lnTo>
                <a:lnTo>
                  <a:pt x="1696" y="2415"/>
                </a:lnTo>
                <a:lnTo>
                  <a:pt x="1669" y="2465"/>
                </a:lnTo>
                <a:lnTo>
                  <a:pt x="1640" y="2513"/>
                </a:lnTo>
                <a:lnTo>
                  <a:pt x="1611" y="2563"/>
                </a:lnTo>
                <a:lnTo>
                  <a:pt x="1583" y="2612"/>
                </a:lnTo>
                <a:lnTo>
                  <a:pt x="1557" y="2661"/>
                </a:lnTo>
                <a:lnTo>
                  <a:pt x="1535" y="2710"/>
                </a:lnTo>
                <a:lnTo>
                  <a:pt x="1517" y="2760"/>
                </a:lnTo>
                <a:lnTo>
                  <a:pt x="1504" y="2809"/>
                </a:lnTo>
                <a:lnTo>
                  <a:pt x="1497" y="2862"/>
                </a:lnTo>
                <a:lnTo>
                  <a:pt x="1494" y="2915"/>
                </a:lnTo>
                <a:lnTo>
                  <a:pt x="1496" y="2970"/>
                </a:lnTo>
                <a:lnTo>
                  <a:pt x="1501" y="3027"/>
                </a:lnTo>
                <a:lnTo>
                  <a:pt x="1508" y="3083"/>
                </a:lnTo>
                <a:lnTo>
                  <a:pt x="1515" y="3139"/>
                </a:lnTo>
                <a:lnTo>
                  <a:pt x="1523" y="3195"/>
                </a:lnTo>
                <a:lnTo>
                  <a:pt x="1530" y="3252"/>
                </a:lnTo>
                <a:lnTo>
                  <a:pt x="1534" y="3307"/>
                </a:lnTo>
                <a:lnTo>
                  <a:pt x="1534" y="3360"/>
                </a:lnTo>
                <a:lnTo>
                  <a:pt x="1530" y="3413"/>
                </a:lnTo>
                <a:lnTo>
                  <a:pt x="1521" y="3464"/>
                </a:lnTo>
                <a:lnTo>
                  <a:pt x="1505" y="3512"/>
                </a:lnTo>
                <a:lnTo>
                  <a:pt x="1484" y="3555"/>
                </a:lnTo>
                <a:lnTo>
                  <a:pt x="1456" y="3595"/>
                </a:lnTo>
                <a:lnTo>
                  <a:pt x="1425" y="3633"/>
                </a:lnTo>
                <a:lnTo>
                  <a:pt x="1390" y="3669"/>
                </a:lnTo>
                <a:lnTo>
                  <a:pt x="1352" y="3703"/>
                </a:lnTo>
                <a:lnTo>
                  <a:pt x="1311" y="3736"/>
                </a:lnTo>
                <a:lnTo>
                  <a:pt x="1270" y="3769"/>
                </a:lnTo>
                <a:lnTo>
                  <a:pt x="1227" y="3800"/>
                </a:lnTo>
                <a:lnTo>
                  <a:pt x="1185" y="3833"/>
                </a:lnTo>
                <a:lnTo>
                  <a:pt x="1145" y="3864"/>
                </a:lnTo>
                <a:lnTo>
                  <a:pt x="1105" y="3898"/>
                </a:lnTo>
                <a:lnTo>
                  <a:pt x="1069" y="3933"/>
                </a:lnTo>
                <a:lnTo>
                  <a:pt x="1036" y="3969"/>
                </a:lnTo>
                <a:lnTo>
                  <a:pt x="1007" y="4008"/>
                </a:lnTo>
                <a:lnTo>
                  <a:pt x="980" y="4054"/>
                </a:lnTo>
                <a:lnTo>
                  <a:pt x="957" y="4103"/>
                </a:lnTo>
                <a:lnTo>
                  <a:pt x="938" y="4155"/>
                </a:lnTo>
                <a:lnTo>
                  <a:pt x="921" y="4209"/>
                </a:lnTo>
                <a:lnTo>
                  <a:pt x="906" y="4264"/>
                </a:lnTo>
                <a:lnTo>
                  <a:pt x="891" y="4320"/>
                </a:lnTo>
                <a:lnTo>
                  <a:pt x="0" y="4320"/>
                </a:lnTo>
                <a:lnTo>
                  <a:pt x="0" y="0"/>
                </a:lnTo>
                <a:close/>
              </a:path>
            </a:pathLst>
          </a:custGeom>
          <a:solidFill>
            <a:schemeClr val="bg2"/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24148" y="1551174"/>
            <a:ext cx="4605227" cy="5871128"/>
          </a:xfrm>
        </p:spPr>
        <p:txBody>
          <a:bodyPr anchor="b">
            <a:normAutofit/>
          </a:bodyPr>
          <a:lstStyle>
            <a:lvl1pPr>
              <a:defRPr sz="4725" spc="450" baseline="0">
                <a:solidFill>
                  <a:schemeClr val="tx2"/>
                </a:solidFill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24149" y="7453019"/>
            <a:ext cx="3947337" cy="1373862"/>
          </a:xfrm>
        </p:spPr>
        <p:txBody>
          <a:bodyPr>
            <a:normAutofit/>
          </a:bodyPr>
          <a:lstStyle>
            <a:lvl1pPr marL="0" indent="0">
              <a:lnSpc>
                <a:spcPct val="100000"/>
              </a:lnSpc>
              <a:buNone/>
              <a:defRPr sz="1125" b="1" i="0" cap="all" spc="225" baseline="0">
                <a:solidFill>
                  <a:schemeClr val="accent1"/>
                </a:solidFill>
              </a:defRPr>
            </a:lvl1pPr>
            <a:lvl2pPr marL="257175" indent="0">
              <a:buNone/>
              <a:defRPr sz="1125">
                <a:solidFill>
                  <a:schemeClr val="tx1">
                    <a:tint val="75000"/>
                  </a:schemeClr>
                </a:solidFill>
              </a:defRPr>
            </a:lvl2pPr>
            <a:lvl3pPr marL="514350" indent="0">
              <a:buNone/>
              <a:defRPr sz="1013">
                <a:solidFill>
                  <a:schemeClr val="tx1">
                    <a:tint val="75000"/>
                  </a:schemeClr>
                </a:solidFill>
              </a:defRPr>
            </a:lvl3pPr>
            <a:lvl4pPr marL="7715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0287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28587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54305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1800225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05740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820558" y="9209314"/>
            <a:ext cx="840345" cy="503334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969474" y="9209314"/>
            <a:ext cx="2314575" cy="49948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592619" y="9209314"/>
            <a:ext cx="836756" cy="499483"/>
          </a:xfrm>
        </p:spPr>
        <p:txBody>
          <a:bodyPr/>
          <a:lstStyle>
            <a:lvl1pPr>
              <a:defRPr baseline="0">
                <a:solidFill>
                  <a:schemeClr val="tx2"/>
                </a:solidFill>
              </a:defRPr>
            </a:lvl1pPr>
          </a:lstStyle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  <p:sp>
        <p:nvSpPr>
          <p:cNvPr id="16" name="Freeform 11"/>
          <p:cNvSpPr/>
          <p:nvPr/>
        </p:nvSpPr>
        <p:spPr bwMode="auto">
          <a:xfrm>
            <a:off x="491840" y="0"/>
            <a:ext cx="926009" cy="9906000"/>
          </a:xfrm>
          <a:custGeom>
            <a:avLst/>
            <a:gdLst/>
            <a:ahLst/>
            <a:cxnLst/>
            <a:rect l="0" t="0" r="r" b="b"/>
            <a:pathLst>
              <a:path w="1037" h="4320">
                <a:moveTo>
                  <a:pt x="0" y="0"/>
                </a:moveTo>
                <a:lnTo>
                  <a:pt x="171" y="0"/>
                </a:lnTo>
                <a:lnTo>
                  <a:pt x="188" y="55"/>
                </a:lnTo>
                <a:lnTo>
                  <a:pt x="204" y="110"/>
                </a:lnTo>
                <a:lnTo>
                  <a:pt x="220" y="166"/>
                </a:lnTo>
                <a:lnTo>
                  <a:pt x="234" y="223"/>
                </a:lnTo>
                <a:lnTo>
                  <a:pt x="251" y="278"/>
                </a:lnTo>
                <a:lnTo>
                  <a:pt x="269" y="331"/>
                </a:lnTo>
                <a:lnTo>
                  <a:pt x="292" y="381"/>
                </a:lnTo>
                <a:lnTo>
                  <a:pt x="319" y="427"/>
                </a:lnTo>
                <a:lnTo>
                  <a:pt x="349" y="466"/>
                </a:lnTo>
                <a:lnTo>
                  <a:pt x="382" y="503"/>
                </a:lnTo>
                <a:lnTo>
                  <a:pt x="420" y="537"/>
                </a:lnTo>
                <a:lnTo>
                  <a:pt x="460" y="571"/>
                </a:lnTo>
                <a:lnTo>
                  <a:pt x="502" y="603"/>
                </a:lnTo>
                <a:lnTo>
                  <a:pt x="544" y="635"/>
                </a:lnTo>
                <a:lnTo>
                  <a:pt x="587" y="668"/>
                </a:lnTo>
                <a:lnTo>
                  <a:pt x="628" y="700"/>
                </a:lnTo>
                <a:lnTo>
                  <a:pt x="667" y="734"/>
                </a:lnTo>
                <a:lnTo>
                  <a:pt x="703" y="771"/>
                </a:lnTo>
                <a:lnTo>
                  <a:pt x="736" y="808"/>
                </a:lnTo>
                <a:lnTo>
                  <a:pt x="763" y="848"/>
                </a:lnTo>
                <a:lnTo>
                  <a:pt x="786" y="893"/>
                </a:lnTo>
                <a:lnTo>
                  <a:pt x="800" y="937"/>
                </a:lnTo>
                <a:lnTo>
                  <a:pt x="809" y="986"/>
                </a:lnTo>
                <a:lnTo>
                  <a:pt x="813" y="1034"/>
                </a:lnTo>
                <a:lnTo>
                  <a:pt x="812" y="1085"/>
                </a:lnTo>
                <a:lnTo>
                  <a:pt x="808" y="1136"/>
                </a:lnTo>
                <a:lnTo>
                  <a:pt x="803" y="1189"/>
                </a:lnTo>
                <a:lnTo>
                  <a:pt x="796" y="1242"/>
                </a:lnTo>
                <a:lnTo>
                  <a:pt x="788" y="1295"/>
                </a:lnTo>
                <a:lnTo>
                  <a:pt x="782" y="1348"/>
                </a:lnTo>
                <a:lnTo>
                  <a:pt x="778" y="1401"/>
                </a:lnTo>
                <a:lnTo>
                  <a:pt x="775" y="1452"/>
                </a:lnTo>
                <a:lnTo>
                  <a:pt x="778" y="1502"/>
                </a:lnTo>
                <a:lnTo>
                  <a:pt x="784" y="1551"/>
                </a:lnTo>
                <a:lnTo>
                  <a:pt x="797" y="1602"/>
                </a:lnTo>
                <a:lnTo>
                  <a:pt x="817" y="1652"/>
                </a:lnTo>
                <a:lnTo>
                  <a:pt x="841" y="1702"/>
                </a:lnTo>
                <a:lnTo>
                  <a:pt x="868" y="1752"/>
                </a:lnTo>
                <a:lnTo>
                  <a:pt x="896" y="1801"/>
                </a:lnTo>
                <a:lnTo>
                  <a:pt x="926" y="1851"/>
                </a:lnTo>
                <a:lnTo>
                  <a:pt x="953" y="1901"/>
                </a:lnTo>
                <a:lnTo>
                  <a:pt x="980" y="1952"/>
                </a:lnTo>
                <a:lnTo>
                  <a:pt x="1003" y="2003"/>
                </a:lnTo>
                <a:lnTo>
                  <a:pt x="1021" y="2054"/>
                </a:lnTo>
                <a:lnTo>
                  <a:pt x="1031" y="2106"/>
                </a:lnTo>
                <a:lnTo>
                  <a:pt x="1037" y="2160"/>
                </a:lnTo>
                <a:lnTo>
                  <a:pt x="1031" y="2214"/>
                </a:lnTo>
                <a:lnTo>
                  <a:pt x="1021" y="2266"/>
                </a:lnTo>
                <a:lnTo>
                  <a:pt x="1003" y="2317"/>
                </a:lnTo>
                <a:lnTo>
                  <a:pt x="980" y="2368"/>
                </a:lnTo>
                <a:lnTo>
                  <a:pt x="953" y="2419"/>
                </a:lnTo>
                <a:lnTo>
                  <a:pt x="926" y="2469"/>
                </a:lnTo>
                <a:lnTo>
                  <a:pt x="896" y="2519"/>
                </a:lnTo>
                <a:lnTo>
                  <a:pt x="868" y="2568"/>
                </a:lnTo>
                <a:lnTo>
                  <a:pt x="841" y="2618"/>
                </a:lnTo>
                <a:lnTo>
                  <a:pt x="817" y="2668"/>
                </a:lnTo>
                <a:lnTo>
                  <a:pt x="797" y="2718"/>
                </a:lnTo>
                <a:lnTo>
                  <a:pt x="784" y="2769"/>
                </a:lnTo>
                <a:lnTo>
                  <a:pt x="778" y="2818"/>
                </a:lnTo>
                <a:lnTo>
                  <a:pt x="775" y="2868"/>
                </a:lnTo>
                <a:lnTo>
                  <a:pt x="778" y="2919"/>
                </a:lnTo>
                <a:lnTo>
                  <a:pt x="782" y="2972"/>
                </a:lnTo>
                <a:lnTo>
                  <a:pt x="788" y="3025"/>
                </a:lnTo>
                <a:lnTo>
                  <a:pt x="796" y="3078"/>
                </a:lnTo>
                <a:lnTo>
                  <a:pt x="803" y="3131"/>
                </a:lnTo>
                <a:lnTo>
                  <a:pt x="808" y="3184"/>
                </a:lnTo>
                <a:lnTo>
                  <a:pt x="812" y="3235"/>
                </a:lnTo>
                <a:lnTo>
                  <a:pt x="813" y="3286"/>
                </a:lnTo>
                <a:lnTo>
                  <a:pt x="809" y="3334"/>
                </a:lnTo>
                <a:lnTo>
                  <a:pt x="800" y="3383"/>
                </a:lnTo>
                <a:lnTo>
                  <a:pt x="786" y="3427"/>
                </a:lnTo>
                <a:lnTo>
                  <a:pt x="763" y="3472"/>
                </a:lnTo>
                <a:lnTo>
                  <a:pt x="736" y="3512"/>
                </a:lnTo>
                <a:lnTo>
                  <a:pt x="703" y="3549"/>
                </a:lnTo>
                <a:lnTo>
                  <a:pt x="667" y="3586"/>
                </a:lnTo>
                <a:lnTo>
                  <a:pt x="628" y="3620"/>
                </a:lnTo>
                <a:lnTo>
                  <a:pt x="587" y="3652"/>
                </a:lnTo>
                <a:lnTo>
                  <a:pt x="544" y="3685"/>
                </a:lnTo>
                <a:lnTo>
                  <a:pt x="502" y="3717"/>
                </a:lnTo>
                <a:lnTo>
                  <a:pt x="460" y="3749"/>
                </a:lnTo>
                <a:lnTo>
                  <a:pt x="420" y="3783"/>
                </a:lnTo>
                <a:lnTo>
                  <a:pt x="382" y="3817"/>
                </a:lnTo>
                <a:lnTo>
                  <a:pt x="349" y="3854"/>
                </a:lnTo>
                <a:lnTo>
                  <a:pt x="319" y="3893"/>
                </a:lnTo>
                <a:lnTo>
                  <a:pt x="292" y="3939"/>
                </a:lnTo>
                <a:lnTo>
                  <a:pt x="269" y="3989"/>
                </a:lnTo>
                <a:lnTo>
                  <a:pt x="251" y="4042"/>
                </a:lnTo>
                <a:lnTo>
                  <a:pt x="234" y="4097"/>
                </a:lnTo>
                <a:lnTo>
                  <a:pt x="220" y="4154"/>
                </a:lnTo>
                <a:lnTo>
                  <a:pt x="204" y="4210"/>
                </a:lnTo>
                <a:lnTo>
                  <a:pt x="188" y="4265"/>
                </a:lnTo>
                <a:lnTo>
                  <a:pt x="171" y="4320"/>
                </a:lnTo>
                <a:lnTo>
                  <a:pt x="0" y="4320"/>
                </a:lnTo>
                <a:lnTo>
                  <a:pt x="17" y="4278"/>
                </a:lnTo>
                <a:lnTo>
                  <a:pt x="33" y="4232"/>
                </a:lnTo>
                <a:lnTo>
                  <a:pt x="46" y="4183"/>
                </a:lnTo>
                <a:lnTo>
                  <a:pt x="60" y="4131"/>
                </a:lnTo>
                <a:lnTo>
                  <a:pt x="75" y="4075"/>
                </a:lnTo>
                <a:lnTo>
                  <a:pt x="90" y="4019"/>
                </a:lnTo>
                <a:lnTo>
                  <a:pt x="109" y="3964"/>
                </a:lnTo>
                <a:lnTo>
                  <a:pt x="129" y="3909"/>
                </a:lnTo>
                <a:lnTo>
                  <a:pt x="156" y="3855"/>
                </a:lnTo>
                <a:lnTo>
                  <a:pt x="186" y="3804"/>
                </a:lnTo>
                <a:lnTo>
                  <a:pt x="222" y="3756"/>
                </a:lnTo>
                <a:lnTo>
                  <a:pt x="261" y="3713"/>
                </a:lnTo>
                <a:lnTo>
                  <a:pt x="303" y="3672"/>
                </a:lnTo>
                <a:lnTo>
                  <a:pt x="348" y="3634"/>
                </a:lnTo>
                <a:lnTo>
                  <a:pt x="392" y="3599"/>
                </a:lnTo>
                <a:lnTo>
                  <a:pt x="438" y="3565"/>
                </a:lnTo>
                <a:lnTo>
                  <a:pt x="482" y="3531"/>
                </a:lnTo>
                <a:lnTo>
                  <a:pt x="523" y="3499"/>
                </a:lnTo>
                <a:lnTo>
                  <a:pt x="561" y="3466"/>
                </a:lnTo>
                <a:lnTo>
                  <a:pt x="594" y="3434"/>
                </a:lnTo>
                <a:lnTo>
                  <a:pt x="620" y="3400"/>
                </a:lnTo>
                <a:lnTo>
                  <a:pt x="638" y="3367"/>
                </a:lnTo>
                <a:lnTo>
                  <a:pt x="647" y="3336"/>
                </a:lnTo>
                <a:lnTo>
                  <a:pt x="652" y="3302"/>
                </a:lnTo>
                <a:lnTo>
                  <a:pt x="654" y="3265"/>
                </a:lnTo>
                <a:lnTo>
                  <a:pt x="651" y="3224"/>
                </a:lnTo>
                <a:lnTo>
                  <a:pt x="647" y="3181"/>
                </a:lnTo>
                <a:lnTo>
                  <a:pt x="642" y="3137"/>
                </a:lnTo>
                <a:lnTo>
                  <a:pt x="637" y="3091"/>
                </a:lnTo>
                <a:lnTo>
                  <a:pt x="626" y="3021"/>
                </a:lnTo>
                <a:lnTo>
                  <a:pt x="620" y="2952"/>
                </a:lnTo>
                <a:lnTo>
                  <a:pt x="616" y="2881"/>
                </a:lnTo>
                <a:lnTo>
                  <a:pt x="618" y="2809"/>
                </a:lnTo>
                <a:lnTo>
                  <a:pt x="628" y="2737"/>
                </a:lnTo>
                <a:lnTo>
                  <a:pt x="642" y="2681"/>
                </a:lnTo>
                <a:lnTo>
                  <a:pt x="661" y="2626"/>
                </a:lnTo>
                <a:lnTo>
                  <a:pt x="685" y="2574"/>
                </a:lnTo>
                <a:lnTo>
                  <a:pt x="711" y="2521"/>
                </a:lnTo>
                <a:lnTo>
                  <a:pt x="739" y="2472"/>
                </a:lnTo>
                <a:lnTo>
                  <a:pt x="767" y="2423"/>
                </a:lnTo>
                <a:lnTo>
                  <a:pt x="791" y="2381"/>
                </a:lnTo>
                <a:lnTo>
                  <a:pt x="813" y="2342"/>
                </a:lnTo>
                <a:lnTo>
                  <a:pt x="834" y="2303"/>
                </a:lnTo>
                <a:lnTo>
                  <a:pt x="851" y="2265"/>
                </a:lnTo>
                <a:lnTo>
                  <a:pt x="864" y="2228"/>
                </a:lnTo>
                <a:lnTo>
                  <a:pt x="873" y="2194"/>
                </a:lnTo>
                <a:lnTo>
                  <a:pt x="876" y="2160"/>
                </a:lnTo>
                <a:lnTo>
                  <a:pt x="873" y="2126"/>
                </a:lnTo>
                <a:lnTo>
                  <a:pt x="864" y="2092"/>
                </a:lnTo>
                <a:lnTo>
                  <a:pt x="851" y="2055"/>
                </a:lnTo>
                <a:lnTo>
                  <a:pt x="834" y="2017"/>
                </a:lnTo>
                <a:lnTo>
                  <a:pt x="813" y="1978"/>
                </a:lnTo>
                <a:lnTo>
                  <a:pt x="791" y="1939"/>
                </a:lnTo>
                <a:lnTo>
                  <a:pt x="767" y="1897"/>
                </a:lnTo>
                <a:lnTo>
                  <a:pt x="739" y="1848"/>
                </a:lnTo>
                <a:lnTo>
                  <a:pt x="711" y="1799"/>
                </a:lnTo>
                <a:lnTo>
                  <a:pt x="685" y="1746"/>
                </a:lnTo>
                <a:lnTo>
                  <a:pt x="661" y="1694"/>
                </a:lnTo>
                <a:lnTo>
                  <a:pt x="642" y="1639"/>
                </a:lnTo>
                <a:lnTo>
                  <a:pt x="628" y="1583"/>
                </a:lnTo>
                <a:lnTo>
                  <a:pt x="618" y="1511"/>
                </a:lnTo>
                <a:lnTo>
                  <a:pt x="616" y="1439"/>
                </a:lnTo>
                <a:lnTo>
                  <a:pt x="620" y="1368"/>
                </a:lnTo>
                <a:lnTo>
                  <a:pt x="626" y="1299"/>
                </a:lnTo>
                <a:lnTo>
                  <a:pt x="637" y="1229"/>
                </a:lnTo>
                <a:lnTo>
                  <a:pt x="642" y="1183"/>
                </a:lnTo>
                <a:lnTo>
                  <a:pt x="647" y="1139"/>
                </a:lnTo>
                <a:lnTo>
                  <a:pt x="651" y="1096"/>
                </a:lnTo>
                <a:lnTo>
                  <a:pt x="654" y="1055"/>
                </a:lnTo>
                <a:lnTo>
                  <a:pt x="652" y="1018"/>
                </a:lnTo>
                <a:lnTo>
                  <a:pt x="647" y="984"/>
                </a:lnTo>
                <a:lnTo>
                  <a:pt x="638" y="953"/>
                </a:lnTo>
                <a:lnTo>
                  <a:pt x="620" y="920"/>
                </a:lnTo>
                <a:lnTo>
                  <a:pt x="594" y="886"/>
                </a:lnTo>
                <a:lnTo>
                  <a:pt x="561" y="854"/>
                </a:lnTo>
                <a:lnTo>
                  <a:pt x="523" y="822"/>
                </a:lnTo>
                <a:lnTo>
                  <a:pt x="482" y="789"/>
                </a:lnTo>
                <a:lnTo>
                  <a:pt x="438" y="755"/>
                </a:lnTo>
                <a:lnTo>
                  <a:pt x="392" y="721"/>
                </a:lnTo>
                <a:lnTo>
                  <a:pt x="348" y="686"/>
                </a:lnTo>
                <a:lnTo>
                  <a:pt x="303" y="648"/>
                </a:lnTo>
                <a:lnTo>
                  <a:pt x="261" y="607"/>
                </a:lnTo>
                <a:lnTo>
                  <a:pt x="222" y="564"/>
                </a:lnTo>
                <a:lnTo>
                  <a:pt x="186" y="516"/>
                </a:lnTo>
                <a:lnTo>
                  <a:pt x="156" y="465"/>
                </a:lnTo>
                <a:lnTo>
                  <a:pt x="129" y="411"/>
                </a:lnTo>
                <a:lnTo>
                  <a:pt x="109" y="356"/>
                </a:lnTo>
                <a:lnTo>
                  <a:pt x="90" y="301"/>
                </a:lnTo>
                <a:lnTo>
                  <a:pt x="75" y="245"/>
                </a:lnTo>
                <a:lnTo>
                  <a:pt x="60" y="189"/>
                </a:lnTo>
                <a:lnTo>
                  <a:pt x="46" y="137"/>
                </a:lnTo>
                <a:lnTo>
                  <a:pt x="33" y="88"/>
                </a:lnTo>
                <a:lnTo>
                  <a:pt x="17" y="4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 w="0">
            <a:noFill/>
            <a:prstDash val="solid"/>
            <a:round/>
            <a:headEnd/>
            <a:tailEnd/>
          </a:ln>
        </p:spPr>
      </p:sp>
      <p:grpSp>
        <p:nvGrpSpPr>
          <p:cNvPr id="7" name="Group 6" title="left scallop shape"/>
          <p:cNvGrpSpPr/>
          <p:nvPr/>
        </p:nvGrpSpPr>
        <p:grpSpPr>
          <a:xfrm>
            <a:off x="1" y="0"/>
            <a:ext cx="1583234" cy="9906000"/>
            <a:chOff x="0" y="0"/>
            <a:chExt cx="2110979" cy="6858000"/>
          </a:xfrm>
        </p:grpSpPr>
        <p:sp>
          <p:nvSpPr>
            <p:cNvPr id="9" name="Freeform 8" title="left scallop shape"/>
            <p:cNvSpPr/>
            <p:nvPr/>
          </p:nvSpPr>
          <p:spPr bwMode="auto">
            <a:xfrm>
              <a:off x="0" y="0"/>
              <a:ext cx="2110979" cy="6858000"/>
            </a:xfrm>
            <a:custGeom>
              <a:avLst/>
              <a:gdLst/>
              <a:ahLst/>
              <a:cxnLst/>
              <a:rect l="0" t="0" r="r" b="b"/>
              <a:pathLst>
                <a:path w="1773" h="4320">
                  <a:moveTo>
                    <a:pt x="0" y="0"/>
                  </a:moveTo>
                  <a:lnTo>
                    <a:pt x="891" y="0"/>
                  </a:lnTo>
                  <a:lnTo>
                    <a:pt x="906" y="56"/>
                  </a:lnTo>
                  <a:lnTo>
                    <a:pt x="921" y="111"/>
                  </a:lnTo>
                  <a:lnTo>
                    <a:pt x="938" y="165"/>
                  </a:lnTo>
                  <a:lnTo>
                    <a:pt x="957" y="217"/>
                  </a:lnTo>
                  <a:lnTo>
                    <a:pt x="980" y="266"/>
                  </a:lnTo>
                  <a:lnTo>
                    <a:pt x="1007" y="312"/>
                  </a:lnTo>
                  <a:lnTo>
                    <a:pt x="1036" y="351"/>
                  </a:lnTo>
                  <a:lnTo>
                    <a:pt x="1069" y="387"/>
                  </a:lnTo>
                  <a:lnTo>
                    <a:pt x="1105" y="422"/>
                  </a:lnTo>
                  <a:lnTo>
                    <a:pt x="1145" y="456"/>
                  </a:lnTo>
                  <a:lnTo>
                    <a:pt x="1185" y="487"/>
                  </a:lnTo>
                  <a:lnTo>
                    <a:pt x="1227" y="520"/>
                  </a:lnTo>
                  <a:lnTo>
                    <a:pt x="1270" y="551"/>
                  </a:lnTo>
                  <a:lnTo>
                    <a:pt x="1311" y="584"/>
                  </a:lnTo>
                  <a:lnTo>
                    <a:pt x="1352" y="617"/>
                  </a:lnTo>
                  <a:lnTo>
                    <a:pt x="1390" y="651"/>
                  </a:lnTo>
                  <a:lnTo>
                    <a:pt x="1425" y="687"/>
                  </a:lnTo>
                  <a:lnTo>
                    <a:pt x="1456" y="725"/>
                  </a:lnTo>
                  <a:lnTo>
                    <a:pt x="1484" y="765"/>
                  </a:lnTo>
                  <a:lnTo>
                    <a:pt x="1505" y="808"/>
                  </a:lnTo>
                  <a:lnTo>
                    <a:pt x="1521" y="856"/>
                  </a:lnTo>
                  <a:lnTo>
                    <a:pt x="1530" y="907"/>
                  </a:lnTo>
                  <a:lnTo>
                    <a:pt x="1534" y="960"/>
                  </a:lnTo>
                  <a:lnTo>
                    <a:pt x="1534" y="1013"/>
                  </a:lnTo>
                  <a:lnTo>
                    <a:pt x="1530" y="1068"/>
                  </a:lnTo>
                  <a:lnTo>
                    <a:pt x="1523" y="1125"/>
                  </a:lnTo>
                  <a:lnTo>
                    <a:pt x="1515" y="1181"/>
                  </a:lnTo>
                  <a:lnTo>
                    <a:pt x="1508" y="1237"/>
                  </a:lnTo>
                  <a:lnTo>
                    <a:pt x="1501" y="1293"/>
                  </a:lnTo>
                  <a:lnTo>
                    <a:pt x="1496" y="1350"/>
                  </a:lnTo>
                  <a:lnTo>
                    <a:pt x="1494" y="1405"/>
                  </a:lnTo>
                  <a:lnTo>
                    <a:pt x="1497" y="1458"/>
                  </a:lnTo>
                  <a:lnTo>
                    <a:pt x="1504" y="1511"/>
                  </a:lnTo>
                  <a:lnTo>
                    <a:pt x="1517" y="1560"/>
                  </a:lnTo>
                  <a:lnTo>
                    <a:pt x="1535" y="1610"/>
                  </a:lnTo>
                  <a:lnTo>
                    <a:pt x="1557" y="1659"/>
                  </a:lnTo>
                  <a:lnTo>
                    <a:pt x="1583" y="1708"/>
                  </a:lnTo>
                  <a:lnTo>
                    <a:pt x="1611" y="1757"/>
                  </a:lnTo>
                  <a:lnTo>
                    <a:pt x="1640" y="1807"/>
                  </a:lnTo>
                  <a:lnTo>
                    <a:pt x="1669" y="1855"/>
                  </a:lnTo>
                  <a:lnTo>
                    <a:pt x="1696" y="1905"/>
                  </a:lnTo>
                  <a:lnTo>
                    <a:pt x="1721" y="1954"/>
                  </a:lnTo>
                  <a:lnTo>
                    <a:pt x="1742" y="2006"/>
                  </a:lnTo>
                  <a:lnTo>
                    <a:pt x="1759" y="2057"/>
                  </a:lnTo>
                  <a:lnTo>
                    <a:pt x="1769" y="2108"/>
                  </a:lnTo>
                  <a:lnTo>
                    <a:pt x="1773" y="2160"/>
                  </a:lnTo>
                  <a:lnTo>
                    <a:pt x="1769" y="2212"/>
                  </a:lnTo>
                  <a:lnTo>
                    <a:pt x="1759" y="2263"/>
                  </a:lnTo>
                  <a:lnTo>
                    <a:pt x="1742" y="2314"/>
                  </a:lnTo>
                  <a:lnTo>
                    <a:pt x="1721" y="2366"/>
                  </a:lnTo>
                  <a:lnTo>
                    <a:pt x="1696" y="2415"/>
                  </a:lnTo>
                  <a:lnTo>
                    <a:pt x="1669" y="2465"/>
                  </a:lnTo>
                  <a:lnTo>
                    <a:pt x="1640" y="2513"/>
                  </a:lnTo>
                  <a:lnTo>
                    <a:pt x="1611" y="2563"/>
                  </a:lnTo>
                  <a:lnTo>
                    <a:pt x="1583" y="2612"/>
                  </a:lnTo>
                  <a:lnTo>
                    <a:pt x="1557" y="2661"/>
                  </a:lnTo>
                  <a:lnTo>
                    <a:pt x="1535" y="2710"/>
                  </a:lnTo>
                  <a:lnTo>
                    <a:pt x="1517" y="2760"/>
                  </a:lnTo>
                  <a:lnTo>
                    <a:pt x="1504" y="2809"/>
                  </a:lnTo>
                  <a:lnTo>
                    <a:pt x="1497" y="2862"/>
                  </a:lnTo>
                  <a:lnTo>
                    <a:pt x="1494" y="2915"/>
                  </a:lnTo>
                  <a:lnTo>
                    <a:pt x="1496" y="2970"/>
                  </a:lnTo>
                  <a:lnTo>
                    <a:pt x="1501" y="3027"/>
                  </a:lnTo>
                  <a:lnTo>
                    <a:pt x="1508" y="3083"/>
                  </a:lnTo>
                  <a:lnTo>
                    <a:pt x="1515" y="3139"/>
                  </a:lnTo>
                  <a:lnTo>
                    <a:pt x="1523" y="3195"/>
                  </a:lnTo>
                  <a:lnTo>
                    <a:pt x="1530" y="3252"/>
                  </a:lnTo>
                  <a:lnTo>
                    <a:pt x="1534" y="3307"/>
                  </a:lnTo>
                  <a:lnTo>
                    <a:pt x="1534" y="3360"/>
                  </a:lnTo>
                  <a:lnTo>
                    <a:pt x="1530" y="3413"/>
                  </a:lnTo>
                  <a:lnTo>
                    <a:pt x="1521" y="3464"/>
                  </a:lnTo>
                  <a:lnTo>
                    <a:pt x="1505" y="3512"/>
                  </a:lnTo>
                  <a:lnTo>
                    <a:pt x="1484" y="3555"/>
                  </a:lnTo>
                  <a:lnTo>
                    <a:pt x="1456" y="3595"/>
                  </a:lnTo>
                  <a:lnTo>
                    <a:pt x="1425" y="3633"/>
                  </a:lnTo>
                  <a:lnTo>
                    <a:pt x="1390" y="3669"/>
                  </a:lnTo>
                  <a:lnTo>
                    <a:pt x="1352" y="3703"/>
                  </a:lnTo>
                  <a:lnTo>
                    <a:pt x="1311" y="3736"/>
                  </a:lnTo>
                  <a:lnTo>
                    <a:pt x="1270" y="3769"/>
                  </a:lnTo>
                  <a:lnTo>
                    <a:pt x="1227" y="3800"/>
                  </a:lnTo>
                  <a:lnTo>
                    <a:pt x="1185" y="3833"/>
                  </a:lnTo>
                  <a:lnTo>
                    <a:pt x="1145" y="3864"/>
                  </a:lnTo>
                  <a:lnTo>
                    <a:pt x="1105" y="3898"/>
                  </a:lnTo>
                  <a:lnTo>
                    <a:pt x="1069" y="3933"/>
                  </a:lnTo>
                  <a:lnTo>
                    <a:pt x="1036" y="3969"/>
                  </a:lnTo>
                  <a:lnTo>
                    <a:pt x="1007" y="4008"/>
                  </a:lnTo>
                  <a:lnTo>
                    <a:pt x="980" y="4054"/>
                  </a:lnTo>
                  <a:lnTo>
                    <a:pt x="957" y="4103"/>
                  </a:lnTo>
                  <a:lnTo>
                    <a:pt x="938" y="4155"/>
                  </a:lnTo>
                  <a:lnTo>
                    <a:pt x="921" y="4209"/>
                  </a:lnTo>
                  <a:lnTo>
                    <a:pt x="906" y="4264"/>
                  </a:lnTo>
                  <a:lnTo>
                    <a:pt x="891" y="4320"/>
                  </a:lnTo>
                  <a:lnTo>
                    <a:pt x="0" y="432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 w="0">
              <a:noFill/>
              <a:prstDash val="solid"/>
              <a:round/>
              <a:headEnd/>
              <a:tailEnd/>
            </a:ln>
          </p:spPr>
        </p:sp>
        <p:sp>
          <p:nvSpPr>
            <p:cNvPr id="10" name="Freeform 11" title="left scallop inline"/>
            <p:cNvSpPr/>
            <p:nvPr/>
          </p:nvSpPr>
          <p:spPr bwMode="auto">
            <a:xfrm>
              <a:off x="655786" y="0"/>
              <a:ext cx="1234679" cy="6858000"/>
            </a:xfrm>
            <a:custGeom>
              <a:avLst/>
              <a:gdLst/>
              <a:ahLst/>
              <a:cxnLst/>
              <a:rect l="0" t="0" r="r" b="b"/>
              <a:pathLst>
                <a:path w="1037" h="4320">
                  <a:moveTo>
                    <a:pt x="0" y="0"/>
                  </a:moveTo>
                  <a:lnTo>
                    <a:pt x="171" y="0"/>
                  </a:lnTo>
                  <a:lnTo>
                    <a:pt x="188" y="55"/>
                  </a:lnTo>
                  <a:lnTo>
                    <a:pt x="204" y="110"/>
                  </a:lnTo>
                  <a:lnTo>
                    <a:pt x="220" y="166"/>
                  </a:lnTo>
                  <a:lnTo>
                    <a:pt x="234" y="223"/>
                  </a:lnTo>
                  <a:lnTo>
                    <a:pt x="251" y="278"/>
                  </a:lnTo>
                  <a:lnTo>
                    <a:pt x="269" y="331"/>
                  </a:lnTo>
                  <a:lnTo>
                    <a:pt x="292" y="381"/>
                  </a:lnTo>
                  <a:lnTo>
                    <a:pt x="319" y="427"/>
                  </a:lnTo>
                  <a:lnTo>
                    <a:pt x="349" y="466"/>
                  </a:lnTo>
                  <a:lnTo>
                    <a:pt x="382" y="503"/>
                  </a:lnTo>
                  <a:lnTo>
                    <a:pt x="420" y="537"/>
                  </a:lnTo>
                  <a:lnTo>
                    <a:pt x="460" y="571"/>
                  </a:lnTo>
                  <a:lnTo>
                    <a:pt x="502" y="603"/>
                  </a:lnTo>
                  <a:lnTo>
                    <a:pt x="544" y="635"/>
                  </a:lnTo>
                  <a:lnTo>
                    <a:pt x="587" y="668"/>
                  </a:lnTo>
                  <a:lnTo>
                    <a:pt x="628" y="700"/>
                  </a:lnTo>
                  <a:lnTo>
                    <a:pt x="667" y="734"/>
                  </a:lnTo>
                  <a:lnTo>
                    <a:pt x="703" y="771"/>
                  </a:lnTo>
                  <a:lnTo>
                    <a:pt x="736" y="808"/>
                  </a:lnTo>
                  <a:lnTo>
                    <a:pt x="763" y="848"/>
                  </a:lnTo>
                  <a:lnTo>
                    <a:pt x="786" y="893"/>
                  </a:lnTo>
                  <a:lnTo>
                    <a:pt x="800" y="937"/>
                  </a:lnTo>
                  <a:lnTo>
                    <a:pt x="809" y="986"/>
                  </a:lnTo>
                  <a:lnTo>
                    <a:pt x="813" y="1034"/>
                  </a:lnTo>
                  <a:lnTo>
                    <a:pt x="812" y="1085"/>
                  </a:lnTo>
                  <a:lnTo>
                    <a:pt x="808" y="1136"/>
                  </a:lnTo>
                  <a:lnTo>
                    <a:pt x="803" y="1189"/>
                  </a:lnTo>
                  <a:lnTo>
                    <a:pt x="796" y="1242"/>
                  </a:lnTo>
                  <a:lnTo>
                    <a:pt x="788" y="1295"/>
                  </a:lnTo>
                  <a:lnTo>
                    <a:pt x="782" y="1348"/>
                  </a:lnTo>
                  <a:lnTo>
                    <a:pt x="778" y="1401"/>
                  </a:lnTo>
                  <a:lnTo>
                    <a:pt x="775" y="1452"/>
                  </a:lnTo>
                  <a:lnTo>
                    <a:pt x="778" y="1502"/>
                  </a:lnTo>
                  <a:lnTo>
                    <a:pt x="784" y="1551"/>
                  </a:lnTo>
                  <a:lnTo>
                    <a:pt x="797" y="1602"/>
                  </a:lnTo>
                  <a:lnTo>
                    <a:pt x="817" y="1652"/>
                  </a:lnTo>
                  <a:lnTo>
                    <a:pt x="841" y="1702"/>
                  </a:lnTo>
                  <a:lnTo>
                    <a:pt x="868" y="1752"/>
                  </a:lnTo>
                  <a:lnTo>
                    <a:pt x="896" y="1801"/>
                  </a:lnTo>
                  <a:lnTo>
                    <a:pt x="926" y="1851"/>
                  </a:lnTo>
                  <a:lnTo>
                    <a:pt x="953" y="1901"/>
                  </a:lnTo>
                  <a:lnTo>
                    <a:pt x="980" y="1952"/>
                  </a:lnTo>
                  <a:lnTo>
                    <a:pt x="1003" y="2003"/>
                  </a:lnTo>
                  <a:lnTo>
                    <a:pt x="1021" y="2054"/>
                  </a:lnTo>
                  <a:lnTo>
                    <a:pt x="1031" y="2106"/>
                  </a:lnTo>
                  <a:lnTo>
                    <a:pt x="1037" y="2160"/>
                  </a:lnTo>
                  <a:lnTo>
                    <a:pt x="1031" y="2214"/>
                  </a:lnTo>
                  <a:lnTo>
                    <a:pt x="1021" y="2266"/>
                  </a:lnTo>
                  <a:lnTo>
                    <a:pt x="1003" y="2317"/>
                  </a:lnTo>
                  <a:lnTo>
                    <a:pt x="980" y="2368"/>
                  </a:lnTo>
                  <a:lnTo>
                    <a:pt x="953" y="2419"/>
                  </a:lnTo>
                  <a:lnTo>
                    <a:pt x="926" y="2469"/>
                  </a:lnTo>
                  <a:lnTo>
                    <a:pt x="896" y="2519"/>
                  </a:lnTo>
                  <a:lnTo>
                    <a:pt x="868" y="2568"/>
                  </a:lnTo>
                  <a:lnTo>
                    <a:pt x="841" y="2618"/>
                  </a:lnTo>
                  <a:lnTo>
                    <a:pt x="817" y="2668"/>
                  </a:lnTo>
                  <a:lnTo>
                    <a:pt x="797" y="2718"/>
                  </a:lnTo>
                  <a:lnTo>
                    <a:pt x="784" y="2769"/>
                  </a:lnTo>
                  <a:lnTo>
                    <a:pt x="778" y="2818"/>
                  </a:lnTo>
                  <a:lnTo>
                    <a:pt x="775" y="2868"/>
                  </a:lnTo>
                  <a:lnTo>
                    <a:pt x="778" y="2919"/>
                  </a:lnTo>
                  <a:lnTo>
                    <a:pt x="782" y="2972"/>
                  </a:lnTo>
                  <a:lnTo>
                    <a:pt x="788" y="3025"/>
                  </a:lnTo>
                  <a:lnTo>
                    <a:pt x="796" y="3078"/>
                  </a:lnTo>
                  <a:lnTo>
                    <a:pt x="803" y="3131"/>
                  </a:lnTo>
                  <a:lnTo>
                    <a:pt x="808" y="3184"/>
                  </a:lnTo>
                  <a:lnTo>
                    <a:pt x="812" y="3235"/>
                  </a:lnTo>
                  <a:lnTo>
                    <a:pt x="813" y="3286"/>
                  </a:lnTo>
                  <a:lnTo>
                    <a:pt x="809" y="3334"/>
                  </a:lnTo>
                  <a:lnTo>
                    <a:pt x="800" y="3383"/>
                  </a:lnTo>
                  <a:lnTo>
                    <a:pt x="786" y="3427"/>
                  </a:lnTo>
                  <a:lnTo>
                    <a:pt x="763" y="3472"/>
                  </a:lnTo>
                  <a:lnTo>
                    <a:pt x="736" y="3512"/>
                  </a:lnTo>
                  <a:lnTo>
                    <a:pt x="703" y="3549"/>
                  </a:lnTo>
                  <a:lnTo>
                    <a:pt x="667" y="3586"/>
                  </a:lnTo>
                  <a:lnTo>
                    <a:pt x="628" y="3620"/>
                  </a:lnTo>
                  <a:lnTo>
                    <a:pt x="587" y="3652"/>
                  </a:lnTo>
                  <a:lnTo>
                    <a:pt x="544" y="3685"/>
                  </a:lnTo>
                  <a:lnTo>
                    <a:pt x="502" y="3717"/>
                  </a:lnTo>
                  <a:lnTo>
                    <a:pt x="460" y="3749"/>
                  </a:lnTo>
                  <a:lnTo>
                    <a:pt x="420" y="3783"/>
                  </a:lnTo>
                  <a:lnTo>
                    <a:pt x="382" y="3817"/>
                  </a:lnTo>
                  <a:lnTo>
                    <a:pt x="349" y="3854"/>
                  </a:lnTo>
                  <a:lnTo>
                    <a:pt x="319" y="3893"/>
                  </a:lnTo>
                  <a:lnTo>
                    <a:pt x="292" y="3939"/>
                  </a:lnTo>
                  <a:lnTo>
                    <a:pt x="269" y="3989"/>
                  </a:lnTo>
                  <a:lnTo>
                    <a:pt x="251" y="4042"/>
                  </a:lnTo>
                  <a:lnTo>
                    <a:pt x="234" y="4097"/>
                  </a:lnTo>
                  <a:lnTo>
                    <a:pt x="220" y="4154"/>
                  </a:lnTo>
                  <a:lnTo>
                    <a:pt x="204" y="4210"/>
                  </a:lnTo>
                  <a:lnTo>
                    <a:pt x="188" y="4265"/>
                  </a:lnTo>
                  <a:lnTo>
                    <a:pt x="171" y="4320"/>
                  </a:lnTo>
                  <a:lnTo>
                    <a:pt x="0" y="4320"/>
                  </a:lnTo>
                  <a:lnTo>
                    <a:pt x="17" y="4278"/>
                  </a:lnTo>
                  <a:lnTo>
                    <a:pt x="33" y="4232"/>
                  </a:lnTo>
                  <a:lnTo>
                    <a:pt x="46" y="4183"/>
                  </a:lnTo>
                  <a:lnTo>
                    <a:pt x="60" y="4131"/>
                  </a:lnTo>
                  <a:lnTo>
                    <a:pt x="75" y="4075"/>
                  </a:lnTo>
                  <a:lnTo>
                    <a:pt x="90" y="4019"/>
                  </a:lnTo>
                  <a:lnTo>
                    <a:pt x="109" y="3964"/>
                  </a:lnTo>
                  <a:lnTo>
                    <a:pt x="129" y="3909"/>
                  </a:lnTo>
                  <a:lnTo>
                    <a:pt x="156" y="3855"/>
                  </a:lnTo>
                  <a:lnTo>
                    <a:pt x="186" y="3804"/>
                  </a:lnTo>
                  <a:lnTo>
                    <a:pt x="222" y="3756"/>
                  </a:lnTo>
                  <a:lnTo>
                    <a:pt x="261" y="3713"/>
                  </a:lnTo>
                  <a:lnTo>
                    <a:pt x="303" y="3672"/>
                  </a:lnTo>
                  <a:lnTo>
                    <a:pt x="348" y="3634"/>
                  </a:lnTo>
                  <a:lnTo>
                    <a:pt x="392" y="3599"/>
                  </a:lnTo>
                  <a:lnTo>
                    <a:pt x="438" y="3565"/>
                  </a:lnTo>
                  <a:lnTo>
                    <a:pt x="482" y="3531"/>
                  </a:lnTo>
                  <a:lnTo>
                    <a:pt x="523" y="3499"/>
                  </a:lnTo>
                  <a:lnTo>
                    <a:pt x="561" y="3466"/>
                  </a:lnTo>
                  <a:lnTo>
                    <a:pt x="594" y="3434"/>
                  </a:lnTo>
                  <a:lnTo>
                    <a:pt x="620" y="3400"/>
                  </a:lnTo>
                  <a:lnTo>
                    <a:pt x="638" y="3367"/>
                  </a:lnTo>
                  <a:lnTo>
                    <a:pt x="647" y="3336"/>
                  </a:lnTo>
                  <a:lnTo>
                    <a:pt x="652" y="3302"/>
                  </a:lnTo>
                  <a:lnTo>
                    <a:pt x="654" y="3265"/>
                  </a:lnTo>
                  <a:lnTo>
                    <a:pt x="651" y="3224"/>
                  </a:lnTo>
                  <a:lnTo>
                    <a:pt x="647" y="3181"/>
                  </a:lnTo>
                  <a:lnTo>
                    <a:pt x="642" y="3137"/>
                  </a:lnTo>
                  <a:lnTo>
                    <a:pt x="637" y="3091"/>
                  </a:lnTo>
                  <a:lnTo>
                    <a:pt x="626" y="3021"/>
                  </a:lnTo>
                  <a:lnTo>
                    <a:pt x="620" y="2952"/>
                  </a:lnTo>
                  <a:lnTo>
                    <a:pt x="616" y="2881"/>
                  </a:lnTo>
                  <a:lnTo>
                    <a:pt x="618" y="2809"/>
                  </a:lnTo>
                  <a:lnTo>
                    <a:pt x="628" y="2737"/>
                  </a:lnTo>
                  <a:lnTo>
                    <a:pt x="642" y="2681"/>
                  </a:lnTo>
                  <a:lnTo>
                    <a:pt x="661" y="2626"/>
                  </a:lnTo>
                  <a:lnTo>
                    <a:pt x="685" y="2574"/>
                  </a:lnTo>
                  <a:lnTo>
                    <a:pt x="711" y="2521"/>
                  </a:lnTo>
                  <a:lnTo>
                    <a:pt x="739" y="2472"/>
                  </a:lnTo>
                  <a:lnTo>
                    <a:pt x="767" y="2423"/>
                  </a:lnTo>
                  <a:lnTo>
                    <a:pt x="791" y="2381"/>
                  </a:lnTo>
                  <a:lnTo>
                    <a:pt x="813" y="2342"/>
                  </a:lnTo>
                  <a:lnTo>
                    <a:pt x="834" y="2303"/>
                  </a:lnTo>
                  <a:lnTo>
                    <a:pt x="851" y="2265"/>
                  </a:lnTo>
                  <a:lnTo>
                    <a:pt x="864" y="2228"/>
                  </a:lnTo>
                  <a:lnTo>
                    <a:pt x="873" y="2194"/>
                  </a:lnTo>
                  <a:lnTo>
                    <a:pt x="876" y="2160"/>
                  </a:lnTo>
                  <a:lnTo>
                    <a:pt x="873" y="2126"/>
                  </a:lnTo>
                  <a:lnTo>
                    <a:pt x="864" y="2092"/>
                  </a:lnTo>
                  <a:lnTo>
                    <a:pt x="851" y="2055"/>
                  </a:lnTo>
                  <a:lnTo>
                    <a:pt x="834" y="2017"/>
                  </a:lnTo>
                  <a:lnTo>
                    <a:pt x="813" y="1978"/>
                  </a:lnTo>
                  <a:lnTo>
                    <a:pt x="791" y="1939"/>
                  </a:lnTo>
                  <a:lnTo>
                    <a:pt x="767" y="1897"/>
                  </a:lnTo>
                  <a:lnTo>
                    <a:pt x="739" y="1848"/>
                  </a:lnTo>
                  <a:lnTo>
                    <a:pt x="711" y="1799"/>
                  </a:lnTo>
                  <a:lnTo>
                    <a:pt x="685" y="1746"/>
                  </a:lnTo>
                  <a:lnTo>
                    <a:pt x="661" y="1694"/>
                  </a:lnTo>
                  <a:lnTo>
                    <a:pt x="642" y="1639"/>
                  </a:lnTo>
                  <a:lnTo>
                    <a:pt x="628" y="1583"/>
                  </a:lnTo>
                  <a:lnTo>
                    <a:pt x="618" y="1511"/>
                  </a:lnTo>
                  <a:lnTo>
                    <a:pt x="616" y="1439"/>
                  </a:lnTo>
                  <a:lnTo>
                    <a:pt x="620" y="1368"/>
                  </a:lnTo>
                  <a:lnTo>
                    <a:pt x="626" y="1299"/>
                  </a:lnTo>
                  <a:lnTo>
                    <a:pt x="637" y="1229"/>
                  </a:lnTo>
                  <a:lnTo>
                    <a:pt x="642" y="1183"/>
                  </a:lnTo>
                  <a:lnTo>
                    <a:pt x="647" y="1139"/>
                  </a:lnTo>
                  <a:lnTo>
                    <a:pt x="651" y="1096"/>
                  </a:lnTo>
                  <a:lnTo>
                    <a:pt x="654" y="1055"/>
                  </a:lnTo>
                  <a:lnTo>
                    <a:pt x="652" y="1018"/>
                  </a:lnTo>
                  <a:lnTo>
                    <a:pt x="647" y="984"/>
                  </a:lnTo>
                  <a:lnTo>
                    <a:pt x="638" y="953"/>
                  </a:lnTo>
                  <a:lnTo>
                    <a:pt x="620" y="920"/>
                  </a:lnTo>
                  <a:lnTo>
                    <a:pt x="594" y="886"/>
                  </a:lnTo>
                  <a:lnTo>
                    <a:pt x="561" y="854"/>
                  </a:lnTo>
                  <a:lnTo>
                    <a:pt x="523" y="822"/>
                  </a:lnTo>
                  <a:lnTo>
                    <a:pt x="482" y="789"/>
                  </a:lnTo>
                  <a:lnTo>
                    <a:pt x="438" y="755"/>
                  </a:lnTo>
                  <a:lnTo>
                    <a:pt x="392" y="721"/>
                  </a:lnTo>
                  <a:lnTo>
                    <a:pt x="348" y="686"/>
                  </a:lnTo>
                  <a:lnTo>
                    <a:pt x="303" y="648"/>
                  </a:lnTo>
                  <a:lnTo>
                    <a:pt x="261" y="607"/>
                  </a:lnTo>
                  <a:lnTo>
                    <a:pt x="222" y="564"/>
                  </a:lnTo>
                  <a:lnTo>
                    <a:pt x="186" y="516"/>
                  </a:lnTo>
                  <a:lnTo>
                    <a:pt x="156" y="465"/>
                  </a:lnTo>
                  <a:lnTo>
                    <a:pt x="129" y="411"/>
                  </a:lnTo>
                  <a:lnTo>
                    <a:pt x="109" y="356"/>
                  </a:lnTo>
                  <a:lnTo>
                    <a:pt x="90" y="301"/>
                  </a:lnTo>
                  <a:lnTo>
                    <a:pt x="75" y="245"/>
                  </a:lnTo>
                  <a:lnTo>
                    <a:pt x="60" y="189"/>
                  </a:lnTo>
                  <a:lnTo>
                    <a:pt x="46" y="137"/>
                  </a:lnTo>
                  <a:lnTo>
                    <a:pt x="33" y="88"/>
                  </a:lnTo>
                  <a:lnTo>
                    <a:pt x="17" y="42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 w="0">
              <a:noFill/>
              <a:prstDash val="solid"/>
              <a:round/>
              <a:headEnd/>
              <a:tailEnd/>
            </a:ln>
          </p:spPr>
        </p:sp>
      </p:grpSp>
    </p:spTree>
    <p:extLst>
      <p:ext uri="{BB962C8B-B14F-4D97-AF65-F5344CB8AC3E}">
        <p14:creationId xmlns:p14="http://schemas.microsoft.com/office/powerpoint/2010/main" val="158631730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231" y="3302000"/>
            <a:ext cx="2695194" cy="522816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39385" y="3302000"/>
            <a:ext cx="2695194" cy="5228167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68476708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232" y="550336"/>
            <a:ext cx="5722144" cy="2157302"/>
          </a:xfrm>
        </p:spPr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6374" y="3177250"/>
            <a:ext cx="2708910" cy="913653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350" b="1" cap="all" spc="113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6374" y="4202036"/>
            <a:ext cx="2708910" cy="432813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731549" y="3177250"/>
            <a:ext cx="2708910" cy="913653"/>
          </a:xfrm>
        </p:spPr>
        <p:txBody>
          <a:bodyPr anchor="b">
            <a:noAutofit/>
          </a:bodyPr>
          <a:lstStyle>
            <a:lvl1pPr marL="0" indent="0">
              <a:lnSpc>
                <a:spcPct val="100000"/>
              </a:lnSpc>
              <a:buNone/>
              <a:defRPr sz="1350" b="1" cap="all" spc="113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731549" y="4202036"/>
            <a:ext cx="2708910" cy="4328130"/>
          </a:xfrm>
        </p:spPr>
        <p:txBody>
          <a:bodyPr/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217263275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910055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53717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محتوى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 11" title="right scallop background shape"/>
          <p:cNvSpPr/>
          <p:nvPr/>
        </p:nvSpPr>
        <p:spPr bwMode="auto">
          <a:xfrm>
            <a:off x="4156770" y="0"/>
            <a:ext cx="2701231" cy="9906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060" y="660401"/>
            <a:ext cx="1739315" cy="1728525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350" b="1" i="0" cap="all" spc="169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0341" y="1329433"/>
            <a:ext cx="3464111" cy="7200735"/>
          </a:xfrm>
        </p:spPr>
        <p:txBody>
          <a:bodyPr/>
          <a:lstStyle>
            <a:lvl1pPr>
              <a:defRPr sz="1800"/>
            </a:lvl1pPr>
            <a:lvl2pPr>
              <a:defRPr sz="1575"/>
            </a:lvl2pPr>
            <a:lvl3pPr>
              <a:defRPr sz="1350"/>
            </a:lvl3pPr>
            <a:lvl4pPr>
              <a:defRPr sz="1125"/>
            </a:lvl4pPr>
            <a:lvl5pPr>
              <a:defRPr sz="1125"/>
            </a:lvl5pPr>
            <a:lvl6pPr>
              <a:defRPr sz="1125"/>
            </a:lvl6pPr>
            <a:lvl7pPr>
              <a:defRPr sz="1125"/>
            </a:lvl7pPr>
            <a:lvl8pPr>
              <a:defRPr sz="1125"/>
            </a:lvl8pPr>
            <a:lvl9pPr>
              <a:defRPr sz="1125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90060" y="2515263"/>
            <a:ext cx="1739315" cy="601490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900"/>
              </a:spcBef>
              <a:buNone/>
              <a:defRPr sz="1050" baseline="0">
                <a:solidFill>
                  <a:schemeClr val="bg2"/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0342" y="9209314"/>
            <a:ext cx="693762" cy="503334"/>
          </a:xfrm>
        </p:spPr>
        <p:txBody>
          <a:bodyPr/>
          <a:lstStyle/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83287" y="9209314"/>
            <a:ext cx="1958726" cy="499483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201195" y="9209314"/>
            <a:ext cx="693257" cy="499483"/>
          </a:xfrm>
        </p:spPr>
        <p:txBody>
          <a:bodyPr/>
          <a:lstStyle/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159449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 title="left edge border"/>
          <p:cNvSpPr/>
          <p:nvPr/>
        </p:nvSpPr>
        <p:spPr>
          <a:xfrm>
            <a:off x="0" y="0"/>
            <a:ext cx="159449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867822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696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9449" y="2"/>
            <a:ext cx="4137517" cy="9905999"/>
          </a:xfrm>
        </p:spPr>
        <p:txBody>
          <a:bodyPr anchor="t"/>
          <a:lstStyle>
            <a:lvl1pPr marL="0" indent="0">
              <a:buNone/>
              <a:defRPr sz="1800"/>
            </a:lvl1pPr>
            <a:lvl2pPr marL="257175" indent="0">
              <a:buNone/>
              <a:defRPr sz="1575"/>
            </a:lvl2pPr>
            <a:lvl3pPr marL="514350" indent="0">
              <a:buNone/>
              <a:defRPr sz="1350"/>
            </a:lvl3pPr>
            <a:lvl4pPr marL="771525" indent="0">
              <a:buNone/>
              <a:defRPr sz="1125"/>
            </a:lvl4pPr>
            <a:lvl5pPr marL="1028700" indent="0">
              <a:buNone/>
              <a:defRPr sz="1125"/>
            </a:lvl5pPr>
            <a:lvl6pPr marL="1285875" indent="0">
              <a:buNone/>
              <a:defRPr sz="1125"/>
            </a:lvl6pPr>
            <a:lvl7pPr marL="1543050" indent="0">
              <a:buNone/>
              <a:defRPr sz="1125"/>
            </a:lvl7pPr>
            <a:lvl8pPr marL="1800225" indent="0">
              <a:buNone/>
              <a:defRPr sz="1125"/>
            </a:lvl8pPr>
            <a:lvl9pPr marL="2057400" indent="0">
              <a:buNone/>
              <a:defRPr sz="1125"/>
            </a:lvl9pPr>
          </a:lstStyle>
          <a:p>
            <a:r>
              <a:rPr lang="ar-SA"/>
              <a:t>انقر فوق الأيقونة لإضافة صورة</a:t>
            </a:r>
            <a:endParaRPr lang="en-US" dirty="0"/>
          </a:p>
        </p:txBody>
      </p:sp>
      <p:sp>
        <p:nvSpPr>
          <p:cNvPr id="11" name="Freeform 11" title="right scallop background shape"/>
          <p:cNvSpPr/>
          <p:nvPr/>
        </p:nvSpPr>
        <p:spPr bwMode="auto">
          <a:xfrm>
            <a:off x="4156770" y="0"/>
            <a:ext cx="2701231" cy="9906000"/>
          </a:xfrm>
          <a:custGeom>
            <a:avLst/>
            <a:gdLst/>
            <a:ahLst/>
            <a:cxnLst/>
            <a:rect l="0" t="0" r="r" b="b"/>
            <a:pathLst>
              <a:path w="3025" h="4320">
                <a:moveTo>
                  <a:pt x="0" y="0"/>
                </a:moveTo>
                <a:lnTo>
                  <a:pt x="3025" y="0"/>
                </a:lnTo>
                <a:lnTo>
                  <a:pt x="3025" y="4320"/>
                </a:lnTo>
                <a:lnTo>
                  <a:pt x="0" y="4320"/>
                </a:lnTo>
                <a:lnTo>
                  <a:pt x="3" y="4278"/>
                </a:lnTo>
                <a:lnTo>
                  <a:pt x="8" y="4243"/>
                </a:lnTo>
                <a:lnTo>
                  <a:pt x="14" y="4210"/>
                </a:lnTo>
                <a:lnTo>
                  <a:pt x="24" y="4183"/>
                </a:lnTo>
                <a:lnTo>
                  <a:pt x="34" y="4156"/>
                </a:lnTo>
                <a:lnTo>
                  <a:pt x="46" y="4133"/>
                </a:lnTo>
                <a:lnTo>
                  <a:pt x="58" y="4109"/>
                </a:lnTo>
                <a:lnTo>
                  <a:pt x="69" y="4087"/>
                </a:lnTo>
                <a:lnTo>
                  <a:pt x="80" y="4062"/>
                </a:lnTo>
                <a:lnTo>
                  <a:pt x="90" y="4036"/>
                </a:lnTo>
                <a:lnTo>
                  <a:pt x="99" y="4007"/>
                </a:lnTo>
                <a:lnTo>
                  <a:pt x="106" y="3976"/>
                </a:lnTo>
                <a:lnTo>
                  <a:pt x="111" y="3938"/>
                </a:lnTo>
                <a:lnTo>
                  <a:pt x="113" y="3895"/>
                </a:lnTo>
                <a:lnTo>
                  <a:pt x="111" y="3851"/>
                </a:lnTo>
                <a:lnTo>
                  <a:pt x="106" y="3815"/>
                </a:lnTo>
                <a:lnTo>
                  <a:pt x="99" y="3782"/>
                </a:lnTo>
                <a:lnTo>
                  <a:pt x="90" y="3752"/>
                </a:lnTo>
                <a:lnTo>
                  <a:pt x="80" y="3726"/>
                </a:lnTo>
                <a:lnTo>
                  <a:pt x="68" y="3702"/>
                </a:lnTo>
                <a:lnTo>
                  <a:pt x="56" y="3679"/>
                </a:lnTo>
                <a:lnTo>
                  <a:pt x="44" y="3655"/>
                </a:lnTo>
                <a:lnTo>
                  <a:pt x="33" y="3630"/>
                </a:lnTo>
                <a:lnTo>
                  <a:pt x="22" y="3604"/>
                </a:lnTo>
                <a:lnTo>
                  <a:pt x="13" y="3575"/>
                </a:lnTo>
                <a:lnTo>
                  <a:pt x="7" y="3542"/>
                </a:lnTo>
                <a:lnTo>
                  <a:pt x="1" y="3504"/>
                </a:lnTo>
                <a:lnTo>
                  <a:pt x="0" y="3461"/>
                </a:lnTo>
                <a:lnTo>
                  <a:pt x="1" y="3418"/>
                </a:lnTo>
                <a:lnTo>
                  <a:pt x="7" y="3380"/>
                </a:lnTo>
                <a:lnTo>
                  <a:pt x="13" y="3347"/>
                </a:lnTo>
                <a:lnTo>
                  <a:pt x="22" y="3319"/>
                </a:lnTo>
                <a:lnTo>
                  <a:pt x="33" y="3292"/>
                </a:lnTo>
                <a:lnTo>
                  <a:pt x="44" y="3267"/>
                </a:lnTo>
                <a:lnTo>
                  <a:pt x="56" y="3244"/>
                </a:lnTo>
                <a:lnTo>
                  <a:pt x="68" y="3222"/>
                </a:lnTo>
                <a:lnTo>
                  <a:pt x="80" y="3197"/>
                </a:lnTo>
                <a:lnTo>
                  <a:pt x="90" y="3171"/>
                </a:lnTo>
                <a:lnTo>
                  <a:pt x="99" y="3142"/>
                </a:lnTo>
                <a:lnTo>
                  <a:pt x="106" y="3109"/>
                </a:lnTo>
                <a:lnTo>
                  <a:pt x="111" y="3071"/>
                </a:lnTo>
                <a:lnTo>
                  <a:pt x="113" y="3028"/>
                </a:lnTo>
                <a:lnTo>
                  <a:pt x="111" y="2985"/>
                </a:lnTo>
                <a:lnTo>
                  <a:pt x="106" y="2947"/>
                </a:lnTo>
                <a:lnTo>
                  <a:pt x="99" y="2914"/>
                </a:lnTo>
                <a:lnTo>
                  <a:pt x="90" y="2885"/>
                </a:lnTo>
                <a:lnTo>
                  <a:pt x="80" y="2858"/>
                </a:lnTo>
                <a:lnTo>
                  <a:pt x="68" y="2834"/>
                </a:lnTo>
                <a:lnTo>
                  <a:pt x="44" y="2787"/>
                </a:lnTo>
                <a:lnTo>
                  <a:pt x="33" y="2763"/>
                </a:lnTo>
                <a:lnTo>
                  <a:pt x="22" y="2736"/>
                </a:lnTo>
                <a:lnTo>
                  <a:pt x="13" y="2707"/>
                </a:lnTo>
                <a:lnTo>
                  <a:pt x="7" y="2674"/>
                </a:lnTo>
                <a:lnTo>
                  <a:pt x="1" y="2637"/>
                </a:lnTo>
                <a:lnTo>
                  <a:pt x="0" y="2593"/>
                </a:lnTo>
                <a:lnTo>
                  <a:pt x="1" y="2550"/>
                </a:lnTo>
                <a:lnTo>
                  <a:pt x="7" y="2512"/>
                </a:lnTo>
                <a:lnTo>
                  <a:pt x="13" y="2479"/>
                </a:lnTo>
                <a:lnTo>
                  <a:pt x="22" y="2451"/>
                </a:lnTo>
                <a:lnTo>
                  <a:pt x="33" y="2424"/>
                </a:lnTo>
                <a:lnTo>
                  <a:pt x="44" y="2401"/>
                </a:lnTo>
                <a:lnTo>
                  <a:pt x="68" y="2354"/>
                </a:lnTo>
                <a:lnTo>
                  <a:pt x="80" y="2329"/>
                </a:lnTo>
                <a:lnTo>
                  <a:pt x="90" y="2303"/>
                </a:lnTo>
                <a:lnTo>
                  <a:pt x="99" y="2274"/>
                </a:lnTo>
                <a:lnTo>
                  <a:pt x="106" y="2241"/>
                </a:lnTo>
                <a:lnTo>
                  <a:pt x="111" y="2203"/>
                </a:lnTo>
                <a:lnTo>
                  <a:pt x="113" y="2159"/>
                </a:lnTo>
                <a:lnTo>
                  <a:pt x="111" y="2117"/>
                </a:lnTo>
                <a:lnTo>
                  <a:pt x="106" y="2079"/>
                </a:lnTo>
                <a:lnTo>
                  <a:pt x="99" y="2046"/>
                </a:lnTo>
                <a:lnTo>
                  <a:pt x="90" y="2017"/>
                </a:lnTo>
                <a:lnTo>
                  <a:pt x="80" y="1991"/>
                </a:lnTo>
                <a:lnTo>
                  <a:pt x="68" y="1966"/>
                </a:lnTo>
                <a:lnTo>
                  <a:pt x="56" y="1943"/>
                </a:lnTo>
                <a:lnTo>
                  <a:pt x="44" y="1919"/>
                </a:lnTo>
                <a:lnTo>
                  <a:pt x="33" y="1896"/>
                </a:lnTo>
                <a:lnTo>
                  <a:pt x="22" y="1869"/>
                </a:lnTo>
                <a:lnTo>
                  <a:pt x="13" y="1841"/>
                </a:lnTo>
                <a:lnTo>
                  <a:pt x="7" y="1807"/>
                </a:lnTo>
                <a:lnTo>
                  <a:pt x="1" y="1770"/>
                </a:lnTo>
                <a:lnTo>
                  <a:pt x="0" y="1727"/>
                </a:lnTo>
                <a:lnTo>
                  <a:pt x="1" y="1683"/>
                </a:lnTo>
                <a:lnTo>
                  <a:pt x="7" y="1646"/>
                </a:lnTo>
                <a:lnTo>
                  <a:pt x="13" y="1613"/>
                </a:lnTo>
                <a:lnTo>
                  <a:pt x="22" y="1583"/>
                </a:lnTo>
                <a:lnTo>
                  <a:pt x="33" y="1557"/>
                </a:lnTo>
                <a:lnTo>
                  <a:pt x="44" y="1533"/>
                </a:lnTo>
                <a:lnTo>
                  <a:pt x="56" y="1509"/>
                </a:lnTo>
                <a:lnTo>
                  <a:pt x="68" y="1486"/>
                </a:lnTo>
                <a:lnTo>
                  <a:pt x="80" y="1461"/>
                </a:lnTo>
                <a:lnTo>
                  <a:pt x="90" y="1435"/>
                </a:lnTo>
                <a:lnTo>
                  <a:pt x="99" y="1406"/>
                </a:lnTo>
                <a:lnTo>
                  <a:pt x="106" y="1373"/>
                </a:lnTo>
                <a:lnTo>
                  <a:pt x="111" y="1335"/>
                </a:lnTo>
                <a:lnTo>
                  <a:pt x="113" y="1292"/>
                </a:lnTo>
                <a:lnTo>
                  <a:pt x="111" y="1249"/>
                </a:lnTo>
                <a:lnTo>
                  <a:pt x="106" y="1211"/>
                </a:lnTo>
                <a:lnTo>
                  <a:pt x="99" y="1178"/>
                </a:lnTo>
                <a:lnTo>
                  <a:pt x="90" y="1149"/>
                </a:lnTo>
                <a:lnTo>
                  <a:pt x="80" y="1123"/>
                </a:lnTo>
                <a:lnTo>
                  <a:pt x="68" y="1098"/>
                </a:lnTo>
                <a:lnTo>
                  <a:pt x="56" y="1076"/>
                </a:lnTo>
                <a:lnTo>
                  <a:pt x="44" y="1053"/>
                </a:lnTo>
                <a:lnTo>
                  <a:pt x="33" y="1028"/>
                </a:lnTo>
                <a:lnTo>
                  <a:pt x="22" y="1001"/>
                </a:lnTo>
                <a:lnTo>
                  <a:pt x="13" y="973"/>
                </a:lnTo>
                <a:lnTo>
                  <a:pt x="7" y="940"/>
                </a:lnTo>
                <a:lnTo>
                  <a:pt x="1" y="902"/>
                </a:lnTo>
                <a:lnTo>
                  <a:pt x="0" y="859"/>
                </a:lnTo>
                <a:lnTo>
                  <a:pt x="1" y="816"/>
                </a:lnTo>
                <a:lnTo>
                  <a:pt x="7" y="778"/>
                </a:lnTo>
                <a:lnTo>
                  <a:pt x="13" y="745"/>
                </a:lnTo>
                <a:lnTo>
                  <a:pt x="22" y="716"/>
                </a:lnTo>
                <a:lnTo>
                  <a:pt x="33" y="690"/>
                </a:lnTo>
                <a:lnTo>
                  <a:pt x="44" y="665"/>
                </a:lnTo>
                <a:lnTo>
                  <a:pt x="56" y="641"/>
                </a:lnTo>
                <a:lnTo>
                  <a:pt x="68" y="618"/>
                </a:lnTo>
                <a:lnTo>
                  <a:pt x="80" y="594"/>
                </a:lnTo>
                <a:lnTo>
                  <a:pt x="90" y="568"/>
                </a:lnTo>
                <a:lnTo>
                  <a:pt x="99" y="538"/>
                </a:lnTo>
                <a:lnTo>
                  <a:pt x="106" y="505"/>
                </a:lnTo>
                <a:lnTo>
                  <a:pt x="111" y="469"/>
                </a:lnTo>
                <a:lnTo>
                  <a:pt x="113" y="424"/>
                </a:lnTo>
                <a:lnTo>
                  <a:pt x="111" y="382"/>
                </a:lnTo>
                <a:lnTo>
                  <a:pt x="106" y="344"/>
                </a:lnTo>
                <a:lnTo>
                  <a:pt x="99" y="313"/>
                </a:lnTo>
                <a:lnTo>
                  <a:pt x="90" y="284"/>
                </a:lnTo>
                <a:lnTo>
                  <a:pt x="80" y="258"/>
                </a:lnTo>
                <a:lnTo>
                  <a:pt x="69" y="233"/>
                </a:lnTo>
                <a:lnTo>
                  <a:pt x="58" y="211"/>
                </a:lnTo>
                <a:lnTo>
                  <a:pt x="46" y="187"/>
                </a:lnTo>
                <a:lnTo>
                  <a:pt x="34" y="164"/>
                </a:lnTo>
                <a:lnTo>
                  <a:pt x="24" y="137"/>
                </a:lnTo>
                <a:lnTo>
                  <a:pt x="14" y="110"/>
                </a:lnTo>
                <a:lnTo>
                  <a:pt x="8" y="77"/>
                </a:lnTo>
                <a:lnTo>
                  <a:pt x="3" y="4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 w="0">
            <a:noFill/>
            <a:prstDash val="solid"/>
            <a:round/>
            <a:headEnd/>
            <a:tailEnd/>
          </a:ln>
        </p:spPr>
      </p:sp>
      <p:sp>
        <p:nvSpPr>
          <p:cNvPr id="12" name="Rectangle 11"/>
          <p:cNvSpPr/>
          <p:nvPr/>
        </p:nvSpPr>
        <p:spPr>
          <a:xfrm>
            <a:off x="0" y="0"/>
            <a:ext cx="159449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90060" y="660400"/>
            <a:ext cx="1739316" cy="1728523"/>
          </a:xfrm>
        </p:spPr>
        <p:txBody>
          <a:bodyPr anchor="b">
            <a:normAutofit/>
          </a:bodyPr>
          <a:lstStyle>
            <a:lvl1pPr>
              <a:lnSpc>
                <a:spcPct val="100000"/>
              </a:lnSpc>
              <a:defRPr sz="1350" b="1" i="0" spc="169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90060" y="2515263"/>
            <a:ext cx="1739316" cy="6014904"/>
          </a:xfrm>
        </p:spPr>
        <p:txBody>
          <a:bodyPr>
            <a:normAutofit/>
          </a:bodyPr>
          <a:lstStyle>
            <a:lvl1pPr marL="0" indent="0">
              <a:lnSpc>
                <a:spcPct val="110000"/>
              </a:lnSpc>
              <a:spcBef>
                <a:spcPts val="900"/>
              </a:spcBef>
              <a:buNone/>
              <a:defRPr sz="1050" baseline="0">
                <a:solidFill>
                  <a:schemeClr val="bg2"/>
                </a:solidFill>
              </a:defRPr>
            </a:lvl1pPr>
            <a:lvl2pPr marL="257175" indent="0">
              <a:buNone/>
              <a:defRPr sz="788"/>
            </a:lvl2pPr>
            <a:lvl3pPr marL="514350" indent="0">
              <a:buNone/>
              <a:defRPr sz="675"/>
            </a:lvl3pPr>
            <a:lvl4pPr marL="771525" indent="0">
              <a:buNone/>
              <a:defRPr sz="563"/>
            </a:lvl4pPr>
            <a:lvl5pPr marL="1028700" indent="0">
              <a:buNone/>
              <a:defRPr sz="563"/>
            </a:lvl5pPr>
            <a:lvl6pPr marL="1285875" indent="0">
              <a:buNone/>
              <a:defRPr sz="563"/>
            </a:lvl6pPr>
            <a:lvl7pPr marL="1543050" indent="0">
              <a:buNone/>
              <a:defRPr sz="563"/>
            </a:lvl7pPr>
            <a:lvl8pPr marL="1800225" indent="0">
              <a:buNone/>
              <a:defRPr sz="563"/>
            </a:lvl8pPr>
            <a:lvl9pPr marL="2057400" indent="0">
              <a:buNone/>
              <a:defRPr sz="563"/>
            </a:lvl9pPr>
          </a:lstStyle>
          <a:p>
            <a:pPr lvl="0"/>
            <a:r>
              <a:rPr lang="ar-SA"/>
              <a:t>انقر لتحرير أنماط نص الشكل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30847" y="9209314"/>
            <a:ext cx="693257" cy="503334"/>
          </a:xfrm>
        </p:spPr>
        <p:txBody>
          <a:bodyPr/>
          <a:lstStyle/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83287" y="9209314"/>
            <a:ext cx="1958726" cy="499483"/>
          </a:xfrm>
        </p:spPr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3192115" y="9209314"/>
            <a:ext cx="710595" cy="499483"/>
          </a:xfrm>
        </p:spPr>
        <p:txBody>
          <a:bodyPr/>
          <a:lstStyle/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  <p:sp>
        <p:nvSpPr>
          <p:cNvPr id="13" name="Rectangle 12" title="left edge border"/>
          <p:cNvSpPr/>
          <p:nvPr/>
        </p:nvSpPr>
        <p:spPr>
          <a:xfrm>
            <a:off x="0" y="0"/>
            <a:ext cx="159449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44986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4068" y="552334"/>
            <a:ext cx="5725307" cy="215530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ar-SA"/>
              <a:t>انقر لتحرير نمط عنوان الشكل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4068" y="3302003"/>
            <a:ext cx="5725307" cy="519074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/>
              <a:t>انقر لتحرير أنماط نص الشكل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4069" y="9209314"/>
            <a:ext cx="1310469" cy="5033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7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CCE769B5-F697-4A05-B108-1514CF011619}" type="datetimeFigureOut">
              <a:rPr lang="ar-SA" smtClean="0"/>
              <a:t>09/08/46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209314"/>
            <a:ext cx="2314575" cy="499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7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4" y="9209314"/>
            <a:ext cx="1585912" cy="499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75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fld id="{A2260DB2-A996-467A-BB76-0D4BEB72FA99}" type="slidenum">
              <a:rPr lang="ar-SA" smtClean="0"/>
              <a:t>‹#›</a:t>
            </a:fld>
            <a:endParaRPr lang="ar-SA"/>
          </a:p>
        </p:txBody>
      </p:sp>
      <p:sp>
        <p:nvSpPr>
          <p:cNvPr id="12" name="Rectangle 11"/>
          <p:cNvSpPr/>
          <p:nvPr/>
        </p:nvSpPr>
        <p:spPr>
          <a:xfrm>
            <a:off x="6698551" y="0"/>
            <a:ext cx="159449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 title="right edge border"/>
          <p:cNvSpPr/>
          <p:nvPr/>
        </p:nvSpPr>
        <p:spPr>
          <a:xfrm>
            <a:off x="6698551" y="0"/>
            <a:ext cx="159449" cy="9906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Freeform 5"/>
          <p:cNvSpPr/>
          <p:nvPr/>
        </p:nvSpPr>
        <p:spPr bwMode="auto">
          <a:xfrm>
            <a:off x="1" y="0"/>
            <a:ext cx="509318" cy="9906000"/>
          </a:xfrm>
          <a:custGeom>
            <a:avLst/>
            <a:gdLst/>
            <a:ahLst/>
            <a:cxnLst/>
            <a:rect l="0" t="0" r="r" b="b"/>
            <a:pathLst>
              <a:path w="211" h="2160">
                <a:moveTo>
                  <a:pt x="155" y="1728"/>
                </a:moveTo>
                <a:cubicBezTo>
                  <a:pt x="155" y="1620"/>
                  <a:pt x="211" y="1620"/>
                  <a:pt x="211" y="1512"/>
                </a:cubicBezTo>
                <a:cubicBezTo>
                  <a:pt x="211" y="1404"/>
                  <a:pt x="155" y="1404"/>
                  <a:pt x="155" y="1296"/>
                </a:cubicBezTo>
                <a:cubicBezTo>
                  <a:pt x="155" y="1188"/>
                  <a:pt x="211" y="1188"/>
                  <a:pt x="211" y="1080"/>
                </a:cubicBezTo>
                <a:cubicBezTo>
                  <a:pt x="211" y="972"/>
                  <a:pt x="155" y="972"/>
                  <a:pt x="155" y="864"/>
                </a:cubicBezTo>
                <a:cubicBezTo>
                  <a:pt x="155" y="756"/>
                  <a:pt x="211" y="756"/>
                  <a:pt x="211" y="648"/>
                </a:cubicBezTo>
                <a:cubicBezTo>
                  <a:pt x="211" y="540"/>
                  <a:pt x="155" y="540"/>
                  <a:pt x="155" y="432"/>
                </a:cubicBezTo>
                <a:cubicBezTo>
                  <a:pt x="155" y="324"/>
                  <a:pt x="211" y="324"/>
                  <a:pt x="211" y="216"/>
                </a:cubicBezTo>
                <a:cubicBezTo>
                  <a:pt x="211" y="108"/>
                  <a:pt x="155" y="108"/>
                  <a:pt x="155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2160"/>
                  <a:pt x="0" y="2160"/>
                  <a:pt x="0" y="2160"/>
                </a:cubicBezTo>
                <a:cubicBezTo>
                  <a:pt x="155" y="2160"/>
                  <a:pt x="155" y="2160"/>
                  <a:pt x="155" y="2160"/>
                </a:cubicBezTo>
                <a:cubicBezTo>
                  <a:pt x="155" y="2052"/>
                  <a:pt x="211" y="2052"/>
                  <a:pt x="211" y="1944"/>
                </a:cubicBezTo>
                <a:cubicBezTo>
                  <a:pt x="211" y="1836"/>
                  <a:pt x="155" y="1836"/>
                  <a:pt x="155" y="1728"/>
                </a:cubicBezTo>
                <a:close/>
              </a:path>
            </a:pathLst>
          </a:custGeom>
          <a:solidFill>
            <a:schemeClr val="tx1">
              <a:lumMod val="85000"/>
              <a:lumOff val="15000"/>
            </a:schemeClr>
          </a:solidFill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24037653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514350" rtl="1" eaLnBrk="1" latinLnBrk="0" hangingPunct="1">
        <a:lnSpc>
          <a:spcPct val="90000"/>
        </a:lnSpc>
        <a:spcBef>
          <a:spcPct val="0"/>
        </a:spcBef>
        <a:buNone/>
        <a:defRPr sz="3825" kern="1200" cap="all" spc="113" baseline="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</p:titleStyle>
    <p:bodyStyle>
      <a:lvl1pPr marL="171450" indent="-171450" algn="r" defTabSz="514350" rtl="1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5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1pPr>
      <a:lvl2pPr marL="514350" indent="-171450" algn="r" defTabSz="514350" rtl="1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3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2pPr>
      <a:lvl3pPr marL="857250" indent="-171450" algn="r" defTabSz="514350" rtl="1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20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3pPr>
      <a:lvl4pPr marL="1200150" indent="-171450" algn="r" defTabSz="514350" rtl="1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4pPr>
      <a:lvl5pPr marL="1543050" indent="-171450" algn="r" defTabSz="514350" rtl="1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5pPr>
      <a:lvl6pPr marL="1885950" indent="-171450" algn="r" defTabSz="514350" rtl="1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228850" indent="-171450" algn="r" defTabSz="514350" rtl="1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571750" indent="-171450" algn="r" defTabSz="514350" rtl="1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Gill Sans MT" panose="020B0502020104020203" pitchFamily="34" charset="0"/>
        <a:buChar char="–"/>
        <a:defRPr sz="105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914650" indent="-171450" algn="r" defTabSz="514350" rtl="1" eaLnBrk="1" latinLnBrk="0" hangingPunct="1">
        <a:lnSpc>
          <a:spcPct val="110000"/>
        </a:lnSpc>
        <a:spcBef>
          <a:spcPts val="525"/>
        </a:spcBef>
        <a:buClr>
          <a:schemeClr val="tx2"/>
        </a:buClr>
        <a:buFont typeface="Arial" panose="020B0604020202020204" pitchFamily="34" charset="0"/>
        <a:buChar char="•"/>
        <a:defRPr sz="1050" kern="1200" baseline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r" defTabSz="514350" rtl="1" eaLnBrk="1" latinLnBrk="0" hangingPunct="1">
        <a:defRPr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0" pos="594">
          <p15:clr>
            <a:srgbClr val="F26B43"/>
          </p15:clr>
        </p15:guide>
        <p15:guide id="1" pos="792">
          <p15:clr>
            <a:srgbClr val="F26B43"/>
          </p15:clr>
        </p15:guide>
        <p15:guide id="2" pos="7200">
          <p15:clr>
            <a:srgbClr val="F26B43"/>
          </p15:clr>
        </p15:guide>
        <p15:guide id="3" pos="5400">
          <p15:clr>
            <a:srgbClr val="F26B43"/>
          </p15:clr>
        </p15:guide>
        <p15:guide id="4" orient="horz" pos="4008">
          <p15:clr>
            <a:srgbClr val="F26B43"/>
          </p15:clr>
        </p15:guide>
        <p15:guide id="5" orient="horz" pos="1440">
          <p15:clr>
            <a:srgbClr val="F26B43"/>
          </p15:clr>
        </p15:guide>
        <p15:guide id="6" orient="horz" pos="3720">
          <p15:clr>
            <a:srgbClr val="F26B43"/>
          </p15:clr>
        </p15:guide>
        <p15:guide id="7" orient="horz" pos="240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2C7B389-137B-E830-449F-12084D11EB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FFAC56E5-D02B-7281-A37C-DD1DC7F63B7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0533C005-44DE-5A34-94F2-94E936FB1B64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id="{29A549BC-C507-7471-CFC2-CC1104F943A7}"/>
              </a:ext>
            </a:extLst>
          </p:cNvPr>
          <p:cNvSpPr txBox="1"/>
          <p:nvPr/>
        </p:nvSpPr>
        <p:spPr>
          <a:xfrm>
            <a:off x="762827" y="4427144"/>
            <a:ext cx="5332346" cy="135421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ملف إنجاز معلم/ة 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0" marR="0" lvl="0" indent="0" algn="ctr" defTabSz="457200" rtl="1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600" b="0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50000"/>
                  </a:schemeClr>
                </a:solidFill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للعام الدراسي ٢٠٢٥م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6">
                  <a:lumMod val="50000"/>
                </a:schemeClr>
              </a:solidFill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2476F803-B436-0591-1674-12DBD8947D8B}"/>
              </a:ext>
            </a:extLst>
          </p:cNvPr>
          <p:cNvSpPr txBox="1"/>
          <p:nvPr/>
        </p:nvSpPr>
        <p:spPr>
          <a:xfrm>
            <a:off x="1070801" y="8426548"/>
            <a:ext cx="2265247" cy="707886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DecoType Naskh" panose="02010400000000000000" pitchFamily="2" charset="-78"/>
              </a:rPr>
              <a:t>إعداد المساعد الإداري</a:t>
            </a:r>
          </a:p>
          <a:p>
            <a:pPr marL="0" marR="0" lvl="0" indent="0" algn="ctr" defTabSz="4572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0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 panose="020F0502020204030204" pitchFamily="34" charset="0"/>
                <a:ea typeface="Calibri" panose="020F0502020204030204" pitchFamily="34" charset="0"/>
                <a:cs typeface="DecoType Naskh" panose="02010400000000000000" pitchFamily="2" charset="-78"/>
              </a:rPr>
              <a:t>نورة  الخالدي 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DecoType Naskh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496855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14ECA2-BD24-57D7-F743-E848514B62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54F2FC8-5522-47D8-C4CB-E3ED5D325BB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85EF6660-27D5-D3EB-F8E6-D50149015984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605FD32D-F462-783F-C124-AE4D86001F21}"/>
              </a:ext>
            </a:extLst>
          </p:cNvPr>
          <p:cNvSpPr txBox="1"/>
          <p:nvPr/>
        </p:nvSpPr>
        <p:spPr>
          <a:xfrm>
            <a:off x="706902" y="3880274"/>
            <a:ext cx="5702882" cy="452431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r" rtl="0">
              <a:defRPr sz="5400">
                <a:solidFill>
                  <a:srgbClr val="FF0066"/>
                </a:solidFill>
              </a:defRPr>
            </a:pPr>
            <a:r>
              <a:rPr b="1" dirty="0" err="1">
                <a:solidFill>
                  <a:schemeClr val="accent1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التنمية</a:t>
            </a:r>
            <a:r>
              <a:rPr b="1" dirty="0">
                <a:solidFill>
                  <a:schemeClr val="accent1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b="1" dirty="0" err="1">
                <a:solidFill>
                  <a:schemeClr val="accent1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المهنية</a:t>
            </a:r>
            <a:r>
              <a:rPr b="1" dirty="0">
                <a:solidFill>
                  <a:schemeClr val="accent1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</a:p>
          <a:p>
            <a:pPr algn="ctr" rtl="0">
              <a:defRPr/>
            </a:pPr>
            <a:endParaRPr dirty="0"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الدورات</a:t>
            </a: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، </a:t>
            </a: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خطابات</a:t>
            </a: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الشكر</a:t>
            </a: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والتقدير</a:t>
            </a: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دروع</a:t>
            </a: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تذكارية</a:t>
            </a: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endParaRPr lang="ar-SA" sz="3600" b="1" dirty="0">
              <a:solidFill>
                <a:schemeClr val="accent5">
                  <a:lumMod val="50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المشاركة</a:t>
            </a:r>
            <a:endParaRPr lang="ar-SA" sz="3600" b="1" dirty="0">
              <a:solidFill>
                <a:schemeClr val="accent5">
                  <a:lumMod val="50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في</a:t>
            </a: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الملتقيات</a:t>
            </a: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والمسابقا</a:t>
            </a:r>
            <a:r>
              <a:rPr lang="ar-SA"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</a:t>
            </a:r>
            <a:endParaRPr sz="3600" b="1" dirty="0">
              <a:solidFill>
                <a:schemeClr val="accent5">
                  <a:lumMod val="50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مواقع</a:t>
            </a:r>
            <a:r>
              <a:rPr sz="36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الانترنت</a:t>
            </a:r>
            <a:endParaRPr sz="3600" b="1" dirty="0">
              <a:solidFill>
                <a:schemeClr val="accent5">
                  <a:lumMod val="50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</p:txBody>
      </p:sp>
    </p:spTree>
    <p:extLst>
      <p:ext uri="{BB962C8B-B14F-4D97-AF65-F5344CB8AC3E}">
        <p14:creationId xmlns:p14="http://schemas.microsoft.com/office/powerpoint/2010/main" val="1953600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1BC723-6AFB-7D24-66F3-EFE336F276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77EEA7D-531B-63EE-4BB9-C1EA4F5E18E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DC96C652-FF26-9B06-EEF3-FA901015F224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6">
            <a:extLst>
              <a:ext uri="{FF2B5EF4-FFF2-40B4-BE49-F238E27FC236}">
                <a16:creationId xmlns:a16="http://schemas.microsoft.com/office/drawing/2014/main" id="{4F179B67-9627-9C07-BF9E-60ACF01CFB81}"/>
              </a:ext>
            </a:extLst>
          </p:cNvPr>
          <p:cNvSpPr txBox="1"/>
          <p:nvPr/>
        </p:nvSpPr>
        <p:spPr>
          <a:xfrm>
            <a:off x="2057004" y="3705095"/>
            <a:ext cx="3562022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algn="r"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600" dirty="0" err="1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الدورات</a:t>
            </a:r>
            <a:r>
              <a:rPr sz="6600" dirty="0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9945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E8D20C-7336-B9A2-9797-F7131607D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466B8F81-D6B9-C822-DB85-E6521ADC6C3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9BD670EE-CC15-777E-AD3F-EAB7527532BF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3" name="مربع نص 8">
            <a:extLst>
              <a:ext uri="{FF2B5EF4-FFF2-40B4-BE49-F238E27FC236}">
                <a16:creationId xmlns:a16="http://schemas.microsoft.com/office/drawing/2014/main" id="{D0AD10E7-7B23-B2FE-BD59-AA1FFC3163C2}"/>
              </a:ext>
            </a:extLst>
          </p:cNvPr>
          <p:cNvSpPr txBox="1"/>
          <p:nvPr/>
        </p:nvSpPr>
        <p:spPr>
          <a:xfrm>
            <a:off x="2310672" y="3168382"/>
            <a:ext cx="4143406" cy="58477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2800">
                <a:solidFill>
                  <a:srgbClr val="FF0066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algn="r"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3200" b="1" dirty="0" err="1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الدورات</a:t>
            </a:r>
            <a:r>
              <a:rPr sz="3200" b="1" dirty="0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3200" b="1" dirty="0" err="1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او</a:t>
            </a:r>
            <a:r>
              <a:rPr sz="3200" b="1" dirty="0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3200" b="1" dirty="0" err="1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البرامج</a:t>
            </a:r>
            <a:r>
              <a:rPr sz="3200" b="1" dirty="0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3200" b="1" dirty="0" err="1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التي</a:t>
            </a:r>
            <a:r>
              <a:rPr sz="3200" b="1" dirty="0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3200" b="1" dirty="0" err="1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حضرتها</a:t>
            </a:r>
            <a:r>
              <a:rPr sz="3200" b="1" dirty="0">
                <a:solidFill>
                  <a:schemeClr val="accent6">
                    <a:lumMod val="75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  <p:graphicFrame>
        <p:nvGraphicFramePr>
          <p:cNvPr id="6" name="جدول 7">
            <a:extLst>
              <a:ext uri="{FF2B5EF4-FFF2-40B4-BE49-F238E27FC236}">
                <a16:creationId xmlns:a16="http://schemas.microsoft.com/office/drawing/2014/main" id="{64DC166A-5630-FCEB-1DC1-9E4C53D78F90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43440890"/>
              </p:ext>
            </p:extLst>
          </p:nvPr>
        </p:nvGraphicFramePr>
        <p:xfrm>
          <a:off x="810475" y="3920478"/>
          <a:ext cx="5643603" cy="5095896"/>
        </p:xfrm>
        <a:graphic>
          <a:graphicData uri="http://schemas.openxmlformats.org/drawingml/2006/table">
            <a:tbl>
              <a:tblPr rtl="1" firstRow="1">
                <a:tableStyleId>{68D230F3-CF80-4859-8CE7-A43EE81993B5}</a:tableStyleId>
              </a:tblPr>
              <a:tblGrid>
                <a:gridCol w="240093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0962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3304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4658">
                <a:tc>
                  <a:txBody>
                    <a:bodyPr/>
                    <a:lstStyle/>
                    <a:p>
                      <a:pPr algn="ctr" rtl="0">
                        <a:defRPr sz="1800" b="0">
                          <a:solidFill>
                            <a:srgbClr val="002060"/>
                          </a:solidFill>
                        </a:defRPr>
                      </a:pPr>
                      <a:r>
                        <a:rPr lang="ar-SA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  <a:sym typeface="W1 THAGHR 05 037"/>
                        </a:rPr>
                        <a:t>ا</a:t>
                      </a:r>
                      <a:r>
                        <a:rPr sz="20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  <a:sym typeface="W1 THAGHR 05 037"/>
                        </a:rPr>
                        <a:t>سم</a:t>
                      </a:r>
                      <a:r>
                        <a:rPr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  <a:sym typeface="W1 THAGHR 05 037"/>
                        </a:rPr>
                        <a:t> </a:t>
                      </a:r>
                      <a:r>
                        <a:rPr sz="20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  <a:sym typeface="W1 THAGHR 05 037"/>
                        </a:rPr>
                        <a:t>الدورة</a:t>
                      </a:r>
                      <a:r>
                        <a:rPr lang="ar-SA" sz="2000" b="1" dirty="0">
                          <a:solidFill>
                            <a:schemeClr val="accent6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  <a:sym typeface="W1 THAGHR 05 037"/>
                        </a:rPr>
                        <a:t> أو</a:t>
                      </a:r>
                      <a:r>
                        <a:rPr sz="20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  <a:sym typeface="W1 THAGHR 05 037"/>
                        </a:rPr>
                        <a:t>البرنامج</a:t>
                      </a:r>
                      <a:endParaRPr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DecoType Naskh" panose="02010400000000000000" pitchFamily="2" charset="-78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 b="0">
                          <a:solidFill>
                            <a:srgbClr val="002060"/>
                          </a:solidFill>
                        </a:defRPr>
                      </a:pPr>
                      <a:r>
                        <a:rPr sz="20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  <a:sym typeface="W1 THAGHR 05 037"/>
                        </a:rPr>
                        <a:t>المكان</a:t>
                      </a:r>
                      <a:endParaRPr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DecoType Naskh" panose="02010400000000000000" pitchFamily="2" charset="-78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 b="0">
                          <a:solidFill>
                            <a:srgbClr val="002060"/>
                          </a:solidFill>
                        </a:defRPr>
                      </a:pPr>
                      <a:r>
                        <a:rPr sz="2000" b="1" dirty="0" err="1">
                          <a:solidFill>
                            <a:schemeClr val="accent6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  <a:sym typeface="W1 THAGHR 05 037"/>
                        </a:rPr>
                        <a:t>التاريخ</a:t>
                      </a:r>
                      <a:endParaRPr sz="2000" b="1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DecoType Naskh" panose="02010400000000000000" pitchFamily="2" charset="-78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24658"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 dirty="0"/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4794238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0E57D5-BABC-B2B3-9FF9-66C0FA280E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5ED71180-47A4-B27E-93B6-ED319E02C94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3DD268AD-77CA-F303-802C-99AEE3E1562B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4EF15440-6B78-FCB8-C312-C56339555D9F}"/>
              </a:ext>
            </a:extLst>
          </p:cNvPr>
          <p:cNvSpPr txBox="1"/>
          <p:nvPr/>
        </p:nvSpPr>
        <p:spPr>
          <a:xfrm>
            <a:off x="1444842" y="4102284"/>
            <a:ext cx="4786346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algn="r"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خطابات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الشكر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algn="r"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و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algn="r"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الدروع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lang="ar-SA"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التذكارية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808335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670BE0-680C-1A6E-64B4-82C52FFAFE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C237701-4201-B632-CC42-FFA9937C0B1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992016DE-596A-F6E2-6122-4ECC87B7892B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352AF1E3-49C9-FF9D-2F46-EFF6D2E4012D}"/>
              </a:ext>
            </a:extLst>
          </p:cNvPr>
          <p:cNvSpPr txBox="1"/>
          <p:nvPr/>
        </p:nvSpPr>
        <p:spPr>
          <a:xfrm>
            <a:off x="1123382" y="3827547"/>
            <a:ext cx="5429265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المشاركة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في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الملتقيات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والمسابقات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646653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62E6CC-F880-A115-88B4-4D8E599EB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A37FED2-0A98-EE80-9E62-265EF2BB010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2CEA40DF-C195-CBDB-1D54-C0A97ED02CB6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38408BE6-FB9C-12A6-538A-AD0AA681422F}"/>
              </a:ext>
            </a:extLst>
          </p:cNvPr>
          <p:cNvSpPr txBox="1"/>
          <p:nvPr/>
        </p:nvSpPr>
        <p:spPr>
          <a:xfrm>
            <a:off x="1730593" y="3602248"/>
            <a:ext cx="4214843" cy="286232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المشاركة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في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مواقع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الانترنت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9282005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E687F8-9788-B7A0-7B20-D91D8B9D08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6ADDC33-926D-9A39-7908-1BF81F033B7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11618A74-DAC8-C16D-2AC9-F98562D255BE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A372A633-945B-5C31-C4FA-62258E7451E4}"/>
              </a:ext>
            </a:extLst>
          </p:cNvPr>
          <p:cNvSpPr txBox="1"/>
          <p:nvPr/>
        </p:nvSpPr>
        <p:spPr>
          <a:xfrm>
            <a:off x="1460575" y="3186870"/>
            <a:ext cx="4754880" cy="58785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ctr" rtl="0">
              <a:defRPr sz="4400">
                <a:solidFill>
                  <a:srgbClr val="FF0066"/>
                </a:solidFill>
              </a:defRPr>
            </a:pPr>
            <a:r>
              <a:rPr sz="44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جوانب</a:t>
            </a:r>
            <a:r>
              <a:rPr sz="44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4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التميز</a:t>
            </a:r>
            <a:endParaRPr lang="ar-SA" sz="4400" b="1" u="sng" dirty="0">
              <a:solidFill>
                <a:schemeClr val="accent6">
                  <a:lumMod val="50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4400">
                <a:solidFill>
                  <a:srgbClr val="FF0066"/>
                </a:solidFill>
              </a:defRPr>
            </a:pPr>
            <a:r>
              <a:rPr sz="4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</a:p>
          <a:p>
            <a:pPr algn="ctr" rtl="0">
              <a:defRPr sz="2800">
                <a:solidFill>
                  <a:srgbClr val="002060"/>
                </a:solidFill>
              </a:defRPr>
            </a:pP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العروض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التقدمية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endParaRPr lang="ar-SA" sz="3600" b="1" dirty="0">
              <a:solidFill>
                <a:schemeClr val="accent6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2800">
                <a:solidFill>
                  <a:srgbClr val="002060"/>
                </a:solidFill>
              </a:defRPr>
            </a:pP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الوسائل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الإبداعية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endParaRPr lang="ar-SA" sz="3600" b="1" dirty="0">
              <a:solidFill>
                <a:schemeClr val="accent6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2800">
                <a:solidFill>
                  <a:srgbClr val="002060"/>
                </a:solidFill>
              </a:defRPr>
            </a:pP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النشرات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التربوية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endParaRPr lang="ar-SA" sz="3600" b="1" dirty="0">
              <a:solidFill>
                <a:schemeClr val="accent6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2800">
                <a:solidFill>
                  <a:srgbClr val="002060"/>
                </a:solidFill>
              </a:defRPr>
            </a:pP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ورش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تدريبية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endParaRPr lang="ar-SA" sz="3600" b="1" dirty="0">
              <a:solidFill>
                <a:schemeClr val="accent6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2800">
                <a:solidFill>
                  <a:srgbClr val="002060"/>
                </a:solidFill>
              </a:defRPr>
            </a:pP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دروس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تطبيقية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endParaRPr lang="ar-SA" sz="3600" b="1" dirty="0">
              <a:solidFill>
                <a:schemeClr val="accent6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2800">
                <a:solidFill>
                  <a:srgbClr val="002060"/>
                </a:solidFill>
              </a:defRPr>
            </a:pP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بيئة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محفزة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endParaRPr lang="ar-SA" sz="3600" b="1" dirty="0">
              <a:solidFill>
                <a:schemeClr val="accent6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2800">
                <a:solidFill>
                  <a:srgbClr val="002060"/>
                </a:solidFill>
              </a:defRPr>
            </a:pP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مشاركاتي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endParaRPr lang="ar-SA" sz="3600" b="1" dirty="0">
              <a:solidFill>
                <a:schemeClr val="accent6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2800">
                <a:solidFill>
                  <a:srgbClr val="002060"/>
                </a:solidFill>
              </a:defRPr>
            </a:pP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36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تصاميمي</a:t>
            </a:r>
            <a:r>
              <a:rPr sz="36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48012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719D3E6-EB21-38BB-5562-70922E51C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655553D4-BC55-11C4-4A44-258D9688E942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161D052C-FE03-E0E5-9F1B-0C037A045D25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287905D5-A202-A863-D2F3-3F5DA3550012}"/>
              </a:ext>
            </a:extLst>
          </p:cNvPr>
          <p:cNvSpPr txBox="1"/>
          <p:nvPr/>
        </p:nvSpPr>
        <p:spPr>
          <a:xfrm>
            <a:off x="1159089" y="3920478"/>
            <a:ext cx="5357852" cy="2123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9600">
                <a:solidFill>
                  <a:srgbClr val="7030A0"/>
                </a:solidFill>
              </a:defRPr>
            </a:pPr>
            <a:r>
              <a:rPr sz="6600" b="1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العروض</a:t>
            </a:r>
            <a:endParaRPr lang="ar-SA" sz="6600" b="1" dirty="0">
              <a:solidFill>
                <a:schemeClr val="accent6">
                  <a:lumMod val="50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9600">
                <a:solidFill>
                  <a:srgbClr val="7030A0"/>
                </a:solidFill>
              </a:defRPr>
            </a:pPr>
            <a:r>
              <a:rPr sz="6600" b="1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6600" b="1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التقديمية</a:t>
            </a:r>
            <a:r>
              <a:rPr sz="66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4287659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66FFD1A-F128-6D1C-039B-680B5E88DD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74AF5EEE-150C-2112-A6F3-4C0D4B102AF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0BF111F3-B003-AE0F-C67D-1BA9EB1D045E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107BCC9C-5951-7A13-0784-56B3862FD66D}"/>
              </a:ext>
            </a:extLst>
          </p:cNvPr>
          <p:cNvSpPr txBox="1"/>
          <p:nvPr/>
        </p:nvSpPr>
        <p:spPr>
          <a:xfrm>
            <a:off x="1052223" y="3920478"/>
            <a:ext cx="5357852" cy="212365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B0F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6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الوسائل</a:t>
            </a:r>
            <a:endParaRPr lang="ar-SA" sz="66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6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6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الإبداعية</a:t>
            </a:r>
            <a:r>
              <a:rPr sz="66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6114648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5BC16C-CD13-0FD9-6068-487D6C4FCF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B0C6BEA-91B9-7597-BD0B-1FEE1B73A2A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E71043F7-12E0-800B-3D16-27E81DC5AB82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5">
            <a:extLst>
              <a:ext uri="{FF2B5EF4-FFF2-40B4-BE49-F238E27FC236}">
                <a16:creationId xmlns:a16="http://schemas.microsoft.com/office/drawing/2014/main" id="{7BD9E62D-E101-BEBA-CBC2-B7C012CCA502}"/>
              </a:ext>
            </a:extLst>
          </p:cNvPr>
          <p:cNvSpPr txBox="1"/>
          <p:nvPr/>
        </p:nvSpPr>
        <p:spPr>
          <a:xfrm>
            <a:off x="1159089" y="3983504"/>
            <a:ext cx="5357852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FF0066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النشرات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التربوية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669996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5AA64B-5786-6800-59DA-A60A97D283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CBCB52F8-74F4-6E54-57AD-5AFD6A7AD44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A60CF120-D2B5-682E-42EE-527E51D4FA99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EE152666-E847-13DD-051F-027A267827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23656897"/>
              </p:ext>
            </p:extLst>
          </p:nvPr>
        </p:nvGraphicFramePr>
        <p:xfrm>
          <a:off x="1186729" y="2942524"/>
          <a:ext cx="2242271" cy="335280"/>
        </p:xfrm>
        <a:graphic>
          <a:graphicData uri="http://schemas.openxmlformats.org/drawingml/2006/table">
            <a:tbl>
              <a:tblPr rtl="1" firstRow="1" bandRow="1">
                <a:tableStyleId>{C083E6E3-FA7D-4D7B-A595-EF9225AFEA82}</a:tableStyleId>
              </a:tblPr>
              <a:tblGrid>
                <a:gridCol w="2242271">
                  <a:extLst>
                    <a:ext uri="{9D8B030D-6E8A-4147-A177-3AD203B41FA5}">
                      <a16:colId xmlns:a16="http://schemas.microsoft.com/office/drawing/2014/main" val="3440219286"/>
                    </a:ext>
                  </a:extLst>
                </a:gridCol>
              </a:tblGrid>
              <a:tr h="32546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التقويم الدراسي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684324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76A9167E-F030-0853-6433-9A9AFF1F50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1723687"/>
              </p:ext>
            </p:extLst>
          </p:nvPr>
        </p:nvGraphicFramePr>
        <p:xfrm>
          <a:off x="1042396" y="3364700"/>
          <a:ext cx="2530936" cy="335280"/>
        </p:xfrm>
        <a:graphic>
          <a:graphicData uri="http://schemas.openxmlformats.org/drawingml/2006/table">
            <a:tbl>
              <a:tblPr rtl="1" firstRow="1" bandRow="1">
                <a:tableStyleId>{C083E6E3-FA7D-4D7B-A595-EF9225AFEA82}</a:tableStyleId>
              </a:tblPr>
              <a:tblGrid>
                <a:gridCol w="2530936">
                  <a:extLst>
                    <a:ext uri="{9D8B030D-6E8A-4147-A177-3AD203B41FA5}">
                      <a16:colId xmlns:a16="http://schemas.microsoft.com/office/drawing/2014/main" val="3440219286"/>
                    </a:ext>
                  </a:extLst>
                </a:gridCol>
              </a:tblGrid>
              <a:tr h="276156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الفصل الدراسي ....... للعام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684324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E6EC1D03-E401-6BB0-C067-1588E2204B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56452857"/>
              </p:ext>
            </p:extLst>
          </p:nvPr>
        </p:nvGraphicFramePr>
        <p:xfrm>
          <a:off x="4611756" y="4074841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الأول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3E7F6B05-4524-34E8-4F88-BD6A3CB294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7235690"/>
              </p:ext>
            </p:extLst>
          </p:nvPr>
        </p:nvGraphicFramePr>
        <p:xfrm>
          <a:off x="2564244" y="4074841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الثاني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FF5CAF71-D024-02F4-5190-28BC72F1E30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457095"/>
              </p:ext>
            </p:extLst>
          </p:nvPr>
        </p:nvGraphicFramePr>
        <p:xfrm>
          <a:off x="516732" y="4070663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الثالث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  <p:graphicFrame>
        <p:nvGraphicFramePr>
          <p:cNvPr id="14" name="جدول 13">
            <a:extLst>
              <a:ext uri="{FF2B5EF4-FFF2-40B4-BE49-F238E27FC236}">
                <a16:creationId xmlns:a16="http://schemas.microsoft.com/office/drawing/2014/main" id="{69B69592-D9F3-79D0-58B3-F7B67CFB5A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0128055"/>
              </p:ext>
            </p:extLst>
          </p:nvPr>
        </p:nvGraphicFramePr>
        <p:xfrm>
          <a:off x="516732" y="6274499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السادس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  <p:graphicFrame>
        <p:nvGraphicFramePr>
          <p:cNvPr id="15" name="جدول 14">
            <a:extLst>
              <a:ext uri="{FF2B5EF4-FFF2-40B4-BE49-F238E27FC236}">
                <a16:creationId xmlns:a16="http://schemas.microsoft.com/office/drawing/2014/main" id="{D55C618D-08F2-5A4C-85E9-F775318FACD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3452662"/>
              </p:ext>
            </p:extLst>
          </p:nvPr>
        </p:nvGraphicFramePr>
        <p:xfrm>
          <a:off x="2564243" y="6274498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الخامس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  <p:graphicFrame>
        <p:nvGraphicFramePr>
          <p:cNvPr id="16" name="جدول 15">
            <a:extLst>
              <a:ext uri="{FF2B5EF4-FFF2-40B4-BE49-F238E27FC236}">
                <a16:creationId xmlns:a16="http://schemas.microsoft.com/office/drawing/2014/main" id="{1E7CF3B9-6310-E5FA-BFB1-2B758D4EA1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1004650"/>
              </p:ext>
            </p:extLst>
          </p:nvPr>
        </p:nvGraphicFramePr>
        <p:xfrm>
          <a:off x="4611756" y="6274498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الرابع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2536241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890E06-0B9F-1A54-E470-366DB907CD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5784627-11C0-243F-5006-B60229EBEE9A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EA6531F7-8DB0-35AD-6A5D-2C7BD4A62D83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5">
            <a:extLst>
              <a:ext uri="{FF2B5EF4-FFF2-40B4-BE49-F238E27FC236}">
                <a16:creationId xmlns:a16="http://schemas.microsoft.com/office/drawing/2014/main" id="{2303D069-7442-66F2-C12B-5815BE10FD49}"/>
              </a:ext>
            </a:extLst>
          </p:cNvPr>
          <p:cNvSpPr txBox="1"/>
          <p:nvPr/>
        </p:nvSpPr>
        <p:spPr>
          <a:xfrm>
            <a:off x="1159089" y="3983504"/>
            <a:ext cx="5357852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B05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ورش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تدريبية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 </a:t>
            </a:r>
          </a:p>
        </p:txBody>
      </p:sp>
    </p:spTree>
    <p:extLst>
      <p:ext uri="{BB962C8B-B14F-4D97-AF65-F5344CB8AC3E}">
        <p14:creationId xmlns:p14="http://schemas.microsoft.com/office/powerpoint/2010/main" val="6975502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D7C13D-C068-83B1-A604-EBC3F3CFF6C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A4D359D-0AD7-33AD-FF86-93CC7354321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FADB5FA7-AECA-066A-0987-469CD5AE5D7D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3" name="مربع نص 5">
            <a:extLst>
              <a:ext uri="{FF2B5EF4-FFF2-40B4-BE49-F238E27FC236}">
                <a16:creationId xmlns:a16="http://schemas.microsoft.com/office/drawing/2014/main" id="{DDC6ECF8-9B23-847D-5F6A-3BA54F1C41DE}"/>
              </a:ext>
            </a:extLst>
          </p:cNvPr>
          <p:cNvSpPr txBox="1"/>
          <p:nvPr/>
        </p:nvSpPr>
        <p:spPr>
          <a:xfrm>
            <a:off x="1159089" y="3983504"/>
            <a:ext cx="5357852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70C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دروس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تطبيقية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6691275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E0F2FF-E7F9-4000-85D7-A338C0B9F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43D7AC9-B675-BB86-A31C-D1EF7C2CC55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911ECE8C-005F-4A9F-D9A3-6A5B85A20747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5">
            <a:extLst>
              <a:ext uri="{FF2B5EF4-FFF2-40B4-BE49-F238E27FC236}">
                <a16:creationId xmlns:a16="http://schemas.microsoft.com/office/drawing/2014/main" id="{7D1B4D60-E1AF-78E6-72A2-7A67D95E04DB}"/>
              </a:ext>
            </a:extLst>
          </p:cNvPr>
          <p:cNvSpPr txBox="1"/>
          <p:nvPr/>
        </p:nvSpPr>
        <p:spPr>
          <a:xfrm>
            <a:off x="1159089" y="4478070"/>
            <a:ext cx="5357852" cy="1107996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FF0066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6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بيئة</a:t>
            </a:r>
            <a:r>
              <a:rPr sz="66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6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محفزة</a:t>
            </a:r>
            <a:r>
              <a:rPr sz="66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0060161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537C68-15AA-82AF-66CC-01D47D5AAC4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9E74188F-10AF-7D65-3D91-6648D58CD87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05EF9222-AE7C-5E8B-FCA6-A8DC099D8777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5">
            <a:extLst>
              <a:ext uri="{FF2B5EF4-FFF2-40B4-BE49-F238E27FC236}">
                <a16:creationId xmlns:a16="http://schemas.microsoft.com/office/drawing/2014/main" id="{5911C43F-FFA0-65DC-AE7C-E93DB9BD23F4}"/>
              </a:ext>
            </a:extLst>
          </p:cNvPr>
          <p:cNvSpPr txBox="1"/>
          <p:nvPr/>
        </p:nvSpPr>
        <p:spPr>
          <a:xfrm>
            <a:off x="1159089" y="3754501"/>
            <a:ext cx="5357852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7030A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مشاريعي</a:t>
            </a:r>
            <a:endParaRPr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</p:txBody>
      </p:sp>
    </p:spTree>
    <p:extLst>
      <p:ext uri="{BB962C8B-B14F-4D97-AF65-F5344CB8AC3E}">
        <p14:creationId xmlns:p14="http://schemas.microsoft.com/office/powerpoint/2010/main" val="400426742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6AD78E-180F-7A72-6D93-B61FEA4877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84B2AF1-A468-2B98-8C13-3C54599C1B7F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79A56FA6-EC9F-2E2D-9621-2DA7ECE59751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5">
            <a:extLst>
              <a:ext uri="{FF2B5EF4-FFF2-40B4-BE49-F238E27FC236}">
                <a16:creationId xmlns:a16="http://schemas.microsoft.com/office/drawing/2014/main" id="{C021577B-E499-7957-8BA2-10B7C96C7938}"/>
              </a:ext>
            </a:extLst>
          </p:cNvPr>
          <p:cNvSpPr txBox="1"/>
          <p:nvPr/>
        </p:nvSpPr>
        <p:spPr>
          <a:xfrm>
            <a:off x="1159089" y="3920478"/>
            <a:ext cx="5357852" cy="101566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B0F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مشاركاتي</a:t>
            </a:r>
            <a:endParaRPr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</p:txBody>
      </p:sp>
    </p:spTree>
    <p:extLst>
      <p:ext uri="{BB962C8B-B14F-4D97-AF65-F5344CB8AC3E}">
        <p14:creationId xmlns:p14="http://schemas.microsoft.com/office/powerpoint/2010/main" val="30964322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F740D9-3EA8-99DB-45C8-103A6EB3BE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6577C951-C381-C694-9CA7-B7CC93DD99A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2A1348A6-1E3D-15EF-69E9-9DFEA641765D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5">
            <a:extLst>
              <a:ext uri="{FF2B5EF4-FFF2-40B4-BE49-F238E27FC236}">
                <a16:creationId xmlns:a16="http://schemas.microsoft.com/office/drawing/2014/main" id="{F69D96CE-1F78-7231-24C7-D7BB143CB7F8}"/>
              </a:ext>
            </a:extLst>
          </p:cNvPr>
          <p:cNvSpPr txBox="1"/>
          <p:nvPr/>
        </p:nvSpPr>
        <p:spPr>
          <a:xfrm>
            <a:off x="1159089" y="3798680"/>
            <a:ext cx="5357852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تكريم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من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داخل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المدرسة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6917458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8A8DB69-4CC8-9EDE-6EE1-42E4C512C2A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2C05D96-9DA6-1932-6467-7995164D784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105F03D1-5541-5FC1-D090-F7CBB6B70444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5">
            <a:extLst>
              <a:ext uri="{FF2B5EF4-FFF2-40B4-BE49-F238E27FC236}">
                <a16:creationId xmlns:a16="http://schemas.microsoft.com/office/drawing/2014/main" id="{BFD38365-1CC6-8B0E-15B1-0AC2EED77614}"/>
              </a:ext>
            </a:extLst>
          </p:cNvPr>
          <p:cNvSpPr txBox="1"/>
          <p:nvPr/>
        </p:nvSpPr>
        <p:spPr>
          <a:xfrm>
            <a:off x="1159089" y="3774984"/>
            <a:ext cx="5357852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96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تكريم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من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خارج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المدرسة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6365658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A31E1D-BA58-D280-5150-0D4A42E1673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BE52CC58-F499-213B-4F3D-95715C05E3A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4ED96274-319B-4713-9A24-E9FB70076B02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3" name="مربع نص 4">
            <a:extLst>
              <a:ext uri="{FF2B5EF4-FFF2-40B4-BE49-F238E27FC236}">
                <a16:creationId xmlns:a16="http://schemas.microsoft.com/office/drawing/2014/main" id="{2FCB6DC4-146F-E5F7-DFD6-B83651D7E7FC}"/>
              </a:ext>
            </a:extLst>
          </p:cNvPr>
          <p:cNvSpPr txBox="1"/>
          <p:nvPr/>
        </p:nvSpPr>
        <p:spPr>
          <a:xfrm>
            <a:off x="1266246" y="3847702"/>
            <a:ext cx="5143538" cy="30469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5400">
                <a:solidFill>
                  <a:srgbClr val="FF0066"/>
                </a:solidFill>
              </a:defRPr>
            </a:pPr>
            <a:r>
              <a:rPr b="1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تقويم</a:t>
            </a:r>
            <a:r>
              <a:rPr b="1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b="1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الطالب</a:t>
            </a:r>
            <a:endParaRPr b="1" dirty="0">
              <a:solidFill>
                <a:schemeClr val="accent6">
                  <a:lumMod val="50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/>
            </a:pPr>
            <a:endParaRPr dirty="0"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40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البرامج</a:t>
            </a:r>
            <a:r>
              <a:rPr sz="40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0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الاثرائية</a:t>
            </a:r>
            <a:r>
              <a:rPr sz="40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0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للطالبات</a:t>
            </a:r>
            <a:r>
              <a:rPr sz="40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0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المتفوقات</a:t>
            </a:r>
            <a:endParaRPr sz="4000" b="1" dirty="0">
              <a:solidFill>
                <a:schemeClr val="accent5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40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البرامج</a:t>
            </a:r>
            <a:r>
              <a:rPr sz="40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0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العلاجية</a:t>
            </a:r>
            <a:r>
              <a:rPr sz="40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0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للطالبات</a:t>
            </a:r>
            <a:r>
              <a:rPr sz="40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0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المتعثرات</a:t>
            </a:r>
            <a:endParaRPr sz="4000" b="1" dirty="0">
              <a:solidFill>
                <a:schemeClr val="accent5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40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أساليب</a:t>
            </a:r>
            <a:r>
              <a:rPr sz="40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0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تعزيز</a:t>
            </a:r>
            <a:r>
              <a:rPr sz="40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0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الطالبات</a:t>
            </a:r>
            <a:endParaRPr sz="4000" b="1" dirty="0">
              <a:solidFill>
                <a:schemeClr val="accent5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</p:txBody>
      </p:sp>
    </p:spTree>
    <p:extLst>
      <p:ext uri="{BB962C8B-B14F-4D97-AF65-F5344CB8AC3E}">
        <p14:creationId xmlns:p14="http://schemas.microsoft.com/office/powerpoint/2010/main" val="40411503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7D32564-A60B-62FC-419D-E683D1753B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CB5BC13F-D9FF-C41F-5588-5F55103B1E1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76990274-6CA1-EF1F-1F50-465CCFA8116A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A096C94C-5E3A-D090-2B47-77281F4FEC39}"/>
              </a:ext>
            </a:extLst>
          </p:cNvPr>
          <p:cNvSpPr txBox="1"/>
          <p:nvPr/>
        </p:nvSpPr>
        <p:spPr>
          <a:xfrm>
            <a:off x="1373403" y="3983504"/>
            <a:ext cx="4929223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البرامج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الاثرائية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للمتفوقات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676789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2AE64D-2D8D-B0BA-54A7-DB151C735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55D48B9-DCD9-6B93-CCBC-C5042A46525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819C2893-39FC-308C-2073-9E6B159EBFB1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00005B7A-8D44-7A88-92A8-2E4BF0B841AB}"/>
              </a:ext>
            </a:extLst>
          </p:cNvPr>
          <p:cNvSpPr txBox="1"/>
          <p:nvPr/>
        </p:nvSpPr>
        <p:spPr>
          <a:xfrm>
            <a:off x="1373403" y="3920478"/>
            <a:ext cx="4929223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البرامج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العلاجية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للضعيفات</a:t>
            </a:r>
            <a:endParaRPr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</p:txBody>
      </p:sp>
    </p:spTree>
    <p:extLst>
      <p:ext uri="{BB962C8B-B14F-4D97-AF65-F5344CB8AC3E}">
        <p14:creationId xmlns:p14="http://schemas.microsoft.com/office/powerpoint/2010/main" val="27528186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FEA9DF6-2268-40F9-4741-78AB6C18B0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E153C45-D952-489C-0134-E1F76E10DDFB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5050344F-C0AA-D753-F0B2-433888B5EC65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322B5A9D-47EC-E5A1-709B-5B83051A4BE0}"/>
              </a:ext>
            </a:extLst>
          </p:cNvPr>
          <p:cNvGraphicFramePr>
            <a:graphicFrameLocks noGrp="1"/>
          </p:cNvGraphicFramePr>
          <p:nvPr/>
        </p:nvGraphicFramePr>
        <p:xfrm>
          <a:off x="1186729" y="2942524"/>
          <a:ext cx="2242271" cy="335280"/>
        </p:xfrm>
        <a:graphic>
          <a:graphicData uri="http://schemas.openxmlformats.org/drawingml/2006/table">
            <a:tbl>
              <a:tblPr rtl="1" firstRow="1" bandRow="1">
                <a:tableStyleId>{C083E6E3-FA7D-4D7B-A595-EF9225AFEA82}</a:tableStyleId>
              </a:tblPr>
              <a:tblGrid>
                <a:gridCol w="2242271">
                  <a:extLst>
                    <a:ext uri="{9D8B030D-6E8A-4147-A177-3AD203B41FA5}">
                      <a16:colId xmlns:a16="http://schemas.microsoft.com/office/drawing/2014/main" val="3440219286"/>
                    </a:ext>
                  </a:extLst>
                </a:gridCol>
              </a:tblGrid>
              <a:tr h="32546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bg2">
                              <a:lumMod val="50000"/>
                            </a:schemeClr>
                          </a:solidFill>
                        </a:rPr>
                        <a:t>التقويم الدراسي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684324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2AF8720-679E-F142-CC25-A68EA636ED3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7655862"/>
              </p:ext>
            </p:extLst>
          </p:nvPr>
        </p:nvGraphicFramePr>
        <p:xfrm>
          <a:off x="1042396" y="3364700"/>
          <a:ext cx="2530936" cy="335280"/>
        </p:xfrm>
        <a:graphic>
          <a:graphicData uri="http://schemas.openxmlformats.org/drawingml/2006/table">
            <a:tbl>
              <a:tblPr rtl="1" firstRow="1" bandRow="1">
                <a:tableStyleId>{C083E6E3-FA7D-4D7B-A595-EF9225AFEA82}</a:tableStyleId>
              </a:tblPr>
              <a:tblGrid>
                <a:gridCol w="2530936">
                  <a:extLst>
                    <a:ext uri="{9D8B030D-6E8A-4147-A177-3AD203B41FA5}">
                      <a16:colId xmlns:a16="http://schemas.microsoft.com/office/drawing/2014/main" val="3440219286"/>
                    </a:ext>
                  </a:extLst>
                </a:gridCol>
              </a:tblGrid>
              <a:tr h="276156">
                <a:tc>
                  <a:txBody>
                    <a:bodyPr/>
                    <a:lstStyle/>
                    <a:p>
                      <a:pPr algn="ctr" rtl="1"/>
                      <a:r>
                        <a:rPr lang="ar-SA" sz="1600" dirty="0">
                          <a:solidFill>
                            <a:schemeClr val="accent4">
                              <a:lumMod val="75000"/>
                            </a:schemeClr>
                          </a:solidFill>
                        </a:rPr>
                        <a:t>الفصل الدراسي ....... للعام ......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61684324"/>
                  </a:ext>
                </a:extLst>
              </a:tr>
            </a:tbl>
          </a:graphicData>
        </a:graphic>
      </p:graphicFrame>
      <p:graphicFrame>
        <p:nvGraphicFramePr>
          <p:cNvPr id="7" name="جدول 6">
            <a:extLst>
              <a:ext uri="{FF2B5EF4-FFF2-40B4-BE49-F238E27FC236}">
                <a16:creationId xmlns:a16="http://schemas.microsoft.com/office/drawing/2014/main" id="{6C996B20-DEB6-C961-4593-362D33631B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52407834"/>
              </p:ext>
            </p:extLst>
          </p:nvPr>
        </p:nvGraphicFramePr>
        <p:xfrm>
          <a:off x="4611756" y="4074841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السابع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  <p:graphicFrame>
        <p:nvGraphicFramePr>
          <p:cNvPr id="12" name="جدول 11">
            <a:extLst>
              <a:ext uri="{FF2B5EF4-FFF2-40B4-BE49-F238E27FC236}">
                <a16:creationId xmlns:a16="http://schemas.microsoft.com/office/drawing/2014/main" id="{97EE07CB-73FB-7041-B8E3-ADF93C48A18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5414310"/>
              </p:ext>
            </p:extLst>
          </p:nvPr>
        </p:nvGraphicFramePr>
        <p:xfrm>
          <a:off x="2564244" y="4074841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الثامن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  <p:graphicFrame>
        <p:nvGraphicFramePr>
          <p:cNvPr id="13" name="جدول 12">
            <a:extLst>
              <a:ext uri="{FF2B5EF4-FFF2-40B4-BE49-F238E27FC236}">
                <a16:creationId xmlns:a16="http://schemas.microsoft.com/office/drawing/2014/main" id="{02B80782-AEB6-604D-D77A-E41D321CDBF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900144"/>
              </p:ext>
            </p:extLst>
          </p:nvPr>
        </p:nvGraphicFramePr>
        <p:xfrm>
          <a:off x="516732" y="4070663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التاسع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  <p:graphicFrame>
        <p:nvGraphicFramePr>
          <p:cNvPr id="14" name="جدول 13">
            <a:extLst>
              <a:ext uri="{FF2B5EF4-FFF2-40B4-BE49-F238E27FC236}">
                <a16:creationId xmlns:a16="http://schemas.microsoft.com/office/drawing/2014/main" id="{186F7738-6B7C-5D20-0F15-BA298CE161B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59870689"/>
              </p:ext>
            </p:extLst>
          </p:nvPr>
        </p:nvGraphicFramePr>
        <p:xfrm>
          <a:off x="516732" y="6274499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الثاني عشر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  <p:graphicFrame>
        <p:nvGraphicFramePr>
          <p:cNvPr id="15" name="جدول 14">
            <a:extLst>
              <a:ext uri="{FF2B5EF4-FFF2-40B4-BE49-F238E27FC236}">
                <a16:creationId xmlns:a16="http://schemas.microsoft.com/office/drawing/2014/main" id="{589FF342-300E-E8F5-A320-DA3DF9E9FFB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87952163"/>
              </p:ext>
            </p:extLst>
          </p:nvPr>
        </p:nvGraphicFramePr>
        <p:xfrm>
          <a:off x="2564243" y="6274498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الحادي عشر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  <p:graphicFrame>
        <p:nvGraphicFramePr>
          <p:cNvPr id="16" name="جدول 15">
            <a:extLst>
              <a:ext uri="{FF2B5EF4-FFF2-40B4-BE49-F238E27FC236}">
                <a16:creationId xmlns:a16="http://schemas.microsoft.com/office/drawing/2014/main" id="{D8664371-6CD4-8789-F3E6-7D575AEF26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2575026"/>
              </p:ext>
            </p:extLst>
          </p:nvPr>
        </p:nvGraphicFramePr>
        <p:xfrm>
          <a:off x="4611756" y="6274498"/>
          <a:ext cx="2018175" cy="2106779"/>
        </p:xfrm>
        <a:graphic>
          <a:graphicData uri="http://schemas.openxmlformats.org/drawingml/2006/table">
            <a:tbl>
              <a:tblPr rtl="1" firstRow="1" bandRow="1">
                <a:tableStyleId>{3B4B98B0-60AC-42C2-AFA5-B58CD77FA1E5}</a:tableStyleId>
              </a:tblPr>
              <a:tblGrid>
                <a:gridCol w="800552">
                  <a:extLst>
                    <a:ext uri="{9D8B030D-6E8A-4147-A177-3AD203B41FA5}">
                      <a16:colId xmlns:a16="http://schemas.microsoft.com/office/drawing/2014/main" val="2603209382"/>
                    </a:ext>
                  </a:extLst>
                </a:gridCol>
                <a:gridCol w="622498">
                  <a:extLst>
                    <a:ext uri="{9D8B030D-6E8A-4147-A177-3AD203B41FA5}">
                      <a16:colId xmlns:a16="http://schemas.microsoft.com/office/drawing/2014/main" val="4176683459"/>
                    </a:ext>
                  </a:extLst>
                </a:gridCol>
                <a:gridCol w="595125">
                  <a:extLst>
                    <a:ext uri="{9D8B030D-6E8A-4147-A177-3AD203B41FA5}">
                      <a16:colId xmlns:a16="http://schemas.microsoft.com/office/drawing/2014/main" val="1454707"/>
                    </a:ext>
                  </a:extLst>
                </a:gridCol>
              </a:tblGrid>
              <a:tr h="271094">
                <a:tc gridSpan="3"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الأسبوع العاشر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extLst>
                  <a:ext uri="{0D108BD9-81ED-4DB2-BD59-A6C34878D82A}">
                    <a16:rowId xmlns:a16="http://schemas.microsoft.com/office/drawing/2014/main" val="853553542"/>
                  </a:ext>
                </a:extLst>
              </a:tr>
              <a:tr h="460859">
                <a:tc>
                  <a:txBody>
                    <a:bodyPr/>
                    <a:lstStyle/>
                    <a:p>
                      <a:pPr algn="l" rtl="1"/>
                      <a:r>
                        <a:rPr lang="ar-SA" sz="1200" b="1" dirty="0"/>
                        <a:t>الشهر</a:t>
                      </a:r>
                    </a:p>
                    <a:p>
                      <a:pPr algn="r" rtl="1"/>
                      <a:r>
                        <a:rPr lang="ar-SA" sz="1200" b="1" dirty="0"/>
                        <a:t>اليوم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lToBr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6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435380934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الأحد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81798653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الإثنين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40035175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الثلاثاء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78958310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الأربعاء 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35335056"/>
                  </a:ext>
                </a:extLst>
              </a:tr>
              <a:tr h="271094">
                <a:tc>
                  <a:txBody>
                    <a:bodyPr/>
                    <a:lstStyle/>
                    <a:p>
                      <a:pPr rtl="1"/>
                      <a:r>
                        <a:rPr lang="ar-SA" sz="1200" b="1" dirty="0"/>
                        <a:t>الخميس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rtl="1"/>
                      <a:endParaRPr lang="ar-SA" sz="12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979418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0767421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4FEADC-B99C-79B0-2814-B2DF6D74E3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D943DEF-5CA1-5603-FDFB-2467267F749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D311E4E9-88D0-F853-9406-582EA701F0D5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7E0F3FFC-E09A-3CC4-70CE-21F7B32433C4}"/>
              </a:ext>
            </a:extLst>
          </p:cNvPr>
          <p:cNvSpPr txBox="1"/>
          <p:nvPr/>
        </p:nvSpPr>
        <p:spPr>
          <a:xfrm>
            <a:off x="1123382" y="3983504"/>
            <a:ext cx="5429265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أساليب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تعزيز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الطالبات</a:t>
            </a:r>
            <a:endParaRPr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</p:txBody>
      </p:sp>
    </p:spTree>
    <p:extLst>
      <p:ext uri="{BB962C8B-B14F-4D97-AF65-F5344CB8AC3E}">
        <p14:creationId xmlns:p14="http://schemas.microsoft.com/office/powerpoint/2010/main" val="194433852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6C88E6-088A-3EFD-C9A6-3E039A9E81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7640BF2-2431-009C-C01E-73EC95B4AED9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F88BA8FA-E6F8-6927-BD9A-03574B07F86B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FB5C2F30-4F38-BD0E-5322-7DF6D19C5ECC}"/>
              </a:ext>
            </a:extLst>
          </p:cNvPr>
          <p:cNvSpPr txBox="1"/>
          <p:nvPr/>
        </p:nvSpPr>
        <p:spPr>
          <a:xfrm>
            <a:off x="1266246" y="3779591"/>
            <a:ext cx="5143538" cy="390876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ctr" rtl="0">
              <a:defRPr sz="5400">
                <a:solidFill>
                  <a:srgbClr val="FF0066"/>
                </a:solidFill>
              </a:defRPr>
            </a:pPr>
            <a:r>
              <a:rPr b="1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تقويم</a:t>
            </a:r>
            <a:r>
              <a:rPr b="1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b="1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المعلمة</a:t>
            </a:r>
            <a:endParaRPr b="1" dirty="0">
              <a:solidFill>
                <a:schemeClr val="accent6">
                  <a:lumMod val="50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/>
            </a:pPr>
            <a:endParaRPr dirty="0">
              <a:latin typeface="W1 THAGHR 05 037"/>
              <a:ea typeface="W1 THAGHR 05 037"/>
              <a:cs typeface="W1 THAGHR 05 037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استمارة</a:t>
            </a:r>
            <a:r>
              <a:rPr sz="44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رضا</a:t>
            </a:r>
            <a:r>
              <a:rPr sz="44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المستفيد</a:t>
            </a:r>
            <a:endParaRPr sz="4400" b="1" dirty="0">
              <a:solidFill>
                <a:schemeClr val="accent5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استمارة</a:t>
            </a:r>
            <a:r>
              <a:rPr sz="44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التقويم</a:t>
            </a:r>
            <a:r>
              <a:rPr sz="44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الذاتي</a:t>
            </a:r>
            <a:endParaRPr sz="4400" b="1" dirty="0">
              <a:solidFill>
                <a:schemeClr val="accent5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توجيهات</a:t>
            </a:r>
            <a:r>
              <a:rPr sz="44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قائدة</a:t>
            </a:r>
            <a:r>
              <a:rPr sz="44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المدرسة</a:t>
            </a:r>
            <a:endParaRPr sz="4400" b="1" dirty="0">
              <a:solidFill>
                <a:schemeClr val="accent5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ctr" rtl="0">
              <a:defRPr sz="3200">
                <a:solidFill>
                  <a:srgbClr val="0070C0"/>
                </a:solidFill>
              </a:defRPr>
            </a:pP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توجيهات</a:t>
            </a:r>
            <a:r>
              <a:rPr sz="44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المشرفة</a:t>
            </a:r>
            <a:r>
              <a:rPr sz="4400" b="1" dirty="0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4400" b="1" dirty="0" err="1">
                <a:solidFill>
                  <a:schemeClr val="accent5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التربوية</a:t>
            </a:r>
            <a:endParaRPr sz="4400" b="1" dirty="0">
              <a:solidFill>
                <a:schemeClr val="accent5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</p:txBody>
      </p:sp>
    </p:spTree>
    <p:extLst>
      <p:ext uri="{BB962C8B-B14F-4D97-AF65-F5344CB8AC3E}">
        <p14:creationId xmlns:p14="http://schemas.microsoft.com/office/powerpoint/2010/main" val="31013978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397E2-25D8-6FB4-CA1B-01ADEBD31E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DA760252-386B-A3BB-8CC5-075CAC54869D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3EFAFE2A-67A9-1D27-CF97-6225935B7E4F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1E64CF3F-0D0E-FA27-92B8-9AC295E6E1B5}"/>
              </a:ext>
            </a:extLst>
          </p:cNvPr>
          <p:cNvSpPr txBox="1"/>
          <p:nvPr/>
        </p:nvSpPr>
        <p:spPr>
          <a:xfrm>
            <a:off x="1123382" y="4200390"/>
            <a:ext cx="5429265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استمارة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رضا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المستفيد</a:t>
            </a:r>
            <a:endParaRPr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</p:txBody>
      </p:sp>
    </p:spTree>
    <p:extLst>
      <p:ext uri="{BB962C8B-B14F-4D97-AF65-F5344CB8AC3E}">
        <p14:creationId xmlns:p14="http://schemas.microsoft.com/office/powerpoint/2010/main" val="3257965889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83D535-2276-CE22-E937-549838FFF5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B5535909-B8A1-F03F-94CF-0B73DCAF0820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72E7DA83-DDCC-D3D5-6828-664EC2D0081E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461328B8-41F4-0A76-3ABA-6A37D0536EE1}"/>
              </a:ext>
            </a:extLst>
          </p:cNvPr>
          <p:cNvSpPr txBox="1"/>
          <p:nvPr/>
        </p:nvSpPr>
        <p:spPr>
          <a:xfrm>
            <a:off x="1123382" y="4089072"/>
            <a:ext cx="5429265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7200">
                <a:solidFill>
                  <a:srgbClr val="00206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استمارة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التقويم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الذاتي</a:t>
            </a:r>
            <a:endParaRPr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</p:txBody>
      </p:sp>
    </p:spTree>
    <p:extLst>
      <p:ext uri="{BB962C8B-B14F-4D97-AF65-F5344CB8AC3E}">
        <p14:creationId xmlns:p14="http://schemas.microsoft.com/office/powerpoint/2010/main" val="359744239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A19F1A6-98D3-C75C-48C9-104E152628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EEAA9D55-05E8-760B-376E-13B3B6B167F4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192FB38B-34EB-1B9D-7847-E1A5BAC076A7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27099B63-535A-CD59-6413-DF1F97971428}"/>
              </a:ext>
            </a:extLst>
          </p:cNvPr>
          <p:cNvSpPr txBox="1"/>
          <p:nvPr/>
        </p:nvSpPr>
        <p:spPr>
          <a:xfrm>
            <a:off x="1159089" y="3920478"/>
            <a:ext cx="5357851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FF0066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توجيهات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قائدة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المدرسة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3635615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25F70B-9F49-7372-92AB-FA7CAA525C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9352C550-7DE2-BAEE-E2AB-F9D61CCB24E5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B1D0660F-B85C-4741-6545-5FBC1F0DB139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3">
            <a:extLst>
              <a:ext uri="{FF2B5EF4-FFF2-40B4-BE49-F238E27FC236}">
                <a16:creationId xmlns:a16="http://schemas.microsoft.com/office/drawing/2014/main" id="{3E76ADF0-48E0-981A-64CC-11F8DDD53F11}"/>
              </a:ext>
            </a:extLst>
          </p:cNvPr>
          <p:cNvSpPr txBox="1"/>
          <p:nvPr/>
        </p:nvSpPr>
        <p:spPr>
          <a:xfrm>
            <a:off x="1159089" y="3983504"/>
            <a:ext cx="5357851" cy="193899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>
            <a:lvl1pPr algn="ctr">
              <a:defRPr sz="4800">
                <a:solidFill>
                  <a:srgbClr val="FF0066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توجيهات</a:t>
            </a:r>
            <a:endParaRPr lang="ar-SA"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  <a:p>
            <a:pPr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المشرفة</a:t>
            </a:r>
            <a:r>
              <a:rPr sz="6000" b="1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  <a:r>
              <a:rPr sz="6000" b="1" dirty="0" err="1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التربوية</a:t>
            </a:r>
            <a:endParaRPr sz="6000" b="1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  <a:sym typeface="W1 THAGHR 05 037"/>
            </a:endParaRPr>
          </a:p>
        </p:txBody>
      </p:sp>
    </p:spTree>
    <p:extLst>
      <p:ext uri="{BB962C8B-B14F-4D97-AF65-F5344CB8AC3E}">
        <p14:creationId xmlns:p14="http://schemas.microsoft.com/office/powerpoint/2010/main" val="88443842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32C410-BF75-5D69-067F-F6F19542D6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2DDB6B13-FB71-22D8-D9D1-1558575E5298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B136F15D-362C-E576-5FDE-6D632E1F3DE7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135507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5CFC9C-BDD9-FEA8-2989-8A9E2BF85D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1549F9E0-D0FB-4D7F-659A-3606147C116C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6B99CA27-C874-CE05-5F5B-7AEFFE7FAD16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58351ABF-8420-C7F3-675C-2C81005737D1}"/>
              </a:ext>
            </a:extLst>
          </p:cNvPr>
          <p:cNvGraphicFramePr>
            <a:graphicFrameLocks noGrp="1"/>
          </p:cNvGraphicFramePr>
          <p:nvPr/>
        </p:nvGraphicFramePr>
        <p:xfrm>
          <a:off x="4293044" y="3178737"/>
          <a:ext cx="1739348" cy="457200"/>
        </p:xfrm>
        <a:graphic>
          <a:graphicData uri="http://schemas.openxmlformats.org/drawingml/2006/table">
            <a:tbl>
              <a:tblPr rtl="1" firstRow="1" bandRow="1">
                <a:tableStyleId>{68D230F3-CF80-4859-8CE7-A43EE81993B5}</a:tableStyleId>
              </a:tblPr>
              <a:tblGrid>
                <a:gridCol w="1739348">
                  <a:extLst>
                    <a:ext uri="{9D8B030D-6E8A-4147-A177-3AD203B41FA5}">
                      <a16:colId xmlns:a16="http://schemas.microsoft.com/office/drawing/2014/main" val="28680546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cs typeface="DecoType Naskh" panose="02010400000000000000" pitchFamily="2" charset="-78"/>
                        </a:rPr>
                        <a:t>المحتوى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23401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FD0B1C0-38C0-857E-EFFB-DACCBBA9081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41700394"/>
              </p:ext>
            </p:extLst>
          </p:nvPr>
        </p:nvGraphicFramePr>
        <p:xfrm>
          <a:off x="706902" y="3736267"/>
          <a:ext cx="5725802" cy="5933440"/>
        </p:xfrm>
        <a:graphic>
          <a:graphicData uri="http://schemas.openxmlformats.org/drawingml/2006/table">
            <a:tbl>
              <a:tblPr rtl="1" firstRow="1" bandRow="1">
                <a:tableStyleId>{68D230F3-CF80-4859-8CE7-A43EE81993B5}</a:tableStyleId>
              </a:tblPr>
              <a:tblGrid>
                <a:gridCol w="501950">
                  <a:extLst>
                    <a:ext uri="{9D8B030D-6E8A-4147-A177-3AD203B41FA5}">
                      <a16:colId xmlns:a16="http://schemas.microsoft.com/office/drawing/2014/main" val="600848507"/>
                    </a:ext>
                  </a:extLst>
                </a:gridCol>
                <a:gridCol w="5223852">
                  <a:extLst>
                    <a:ext uri="{9D8B030D-6E8A-4147-A177-3AD203B41FA5}">
                      <a16:colId xmlns:a16="http://schemas.microsoft.com/office/drawing/2014/main" val="199007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rgbClr val="7030A0"/>
                          </a:solidFill>
                          <a:cs typeface="DecoType Naskh" panose="02010400000000000000" pitchFamily="2" charset="-78"/>
                        </a:rPr>
                        <a:t>م</a:t>
                      </a:r>
                      <a:endParaRPr lang="ar-SA" sz="2000" b="1" u="none" dirty="0">
                        <a:solidFill>
                          <a:srgbClr val="7030A0"/>
                        </a:solidFill>
                        <a:cs typeface="DecoType Naskh" panose="0201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u="none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DecoType Naskh" panose="02010400000000000000" pitchFamily="2" charset="-78"/>
                        </a:rPr>
                        <a:t>الموضوع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00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السيرة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lang="ar-SA"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الذاتية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659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٢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رؤيتي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ورسالتي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498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أهدافي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066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التواصل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97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٥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الدورات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6549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خطابات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الشكر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و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التقدير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2920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المشاركة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في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الملتقيات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والمسابقات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414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المشاركة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في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مواقع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الانترانت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853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العروض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التقديمية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507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١٠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الوسائل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الإبداعية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139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١١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النشرات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التربوية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3242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١٢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ورش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تدريبية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671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١٣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دروس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تطبيقية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252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١٤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مشاركاتي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728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١٥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تصاميمي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9434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160675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CA07A2-92C6-D1F3-9E5B-E45BAEDF4F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EB8D644-8086-BD0D-6F8E-BFC937218E0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A158DB48-DECA-78AD-73E1-629F7DD2B7F3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3BBE51BC-3450-6D07-31E7-03FFFEF49FB3}"/>
              </a:ext>
            </a:extLst>
          </p:cNvPr>
          <p:cNvGraphicFramePr>
            <a:graphicFrameLocks noGrp="1"/>
          </p:cNvGraphicFramePr>
          <p:nvPr/>
        </p:nvGraphicFramePr>
        <p:xfrm>
          <a:off x="4293044" y="3178737"/>
          <a:ext cx="1739348" cy="457200"/>
        </p:xfrm>
        <a:graphic>
          <a:graphicData uri="http://schemas.openxmlformats.org/drawingml/2006/table">
            <a:tbl>
              <a:tblPr rtl="1" firstRow="1" bandRow="1">
                <a:tableStyleId>{68D230F3-CF80-4859-8CE7-A43EE81993B5}</a:tableStyleId>
              </a:tblPr>
              <a:tblGrid>
                <a:gridCol w="1739348">
                  <a:extLst>
                    <a:ext uri="{9D8B030D-6E8A-4147-A177-3AD203B41FA5}">
                      <a16:colId xmlns:a16="http://schemas.microsoft.com/office/drawing/2014/main" val="28680546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sz="2400" b="1" dirty="0">
                          <a:cs typeface="DecoType Naskh" panose="02010400000000000000" pitchFamily="2" charset="-78"/>
                        </a:rPr>
                        <a:t>المحتوى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0223401"/>
                  </a:ext>
                </a:extLst>
              </a:tr>
            </a:tbl>
          </a:graphicData>
        </a:graphic>
      </p:graphicFrame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CABA0AA3-4B29-B5A3-E35B-0FE7DE3430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43876172"/>
              </p:ext>
            </p:extLst>
          </p:nvPr>
        </p:nvGraphicFramePr>
        <p:xfrm>
          <a:off x="706902" y="3744219"/>
          <a:ext cx="5725802" cy="5933440"/>
        </p:xfrm>
        <a:graphic>
          <a:graphicData uri="http://schemas.openxmlformats.org/drawingml/2006/table">
            <a:tbl>
              <a:tblPr rtl="1" firstRow="1" bandRow="1">
                <a:tableStyleId>{68D230F3-CF80-4859-8CE7-A43EE81993B5}</a:tableStyleId>
              </a:tblPr>
              <a:tblGrid>
                <a:gridCol w="501950">
                  <a:extLst>
                    <a:ext uri="{9D8B030D-6E8A-4147-A177-3AD203B41FA5}">
                      <a16:colId xmlns:a16="http://schemas.microsoft.com/office/drawing/2014/main" val="600848507"/>
                    </a:ext>
                  </a:extLst>
                </a:gridCol>
                <a:gridCol w="5223852">
                  <a:extLst>
                    <a:ext uri="{9D8B030D-6E8A-4147-A177-3AD203B41FA5}">
                      <a16:colId xmlns:a16="http://schemas.microsoft.com/office/drawing/2014/main" val="199007465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rgbClr val="7030A0"/>
                          </a:solidFill>
                          <a:cs typeface="DecoType Naskh" panose="02010400000000000000" pitchFamily="2" charset="-78"/>
                        </a:rPr>
                        <a:t>م</a:t>
                      </a:r>
                      <a:endParaRPr lang="ar-SA" sz="2000" b="1" u="none" dirty="0">
                        <a:solidFill>
                          <a:srgbClr val="7030A0"/>
                        </a:solidFill>
                        <a:cs typeface="DecoType Naskh" panose="0201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1800" b="1" u="none" dirty="0">
                          <a:solidFill>
                            <a:schemeClr val="accent1">
                              <a:lumMod val="75000"/>
                            </a:schemeClr>
                          </a:solidFill>
                          <a:cs typeface="DecoType Naskh" panose="02010400000000000000" pitchFamily="2" charset="-78"/>
                        </a:rPr>
                        <a:t>الموضوع</a:t>
                      </a:r>
                      <a:endParaRPr lang="ar-SA" sz="1800" b="1" u="none" dirty="0">
                        <a:solidFill>
                          <a:srgbClr val="7030A0"/>
                        </a:solidFill>
                        <a:cs typeface="DecoType Naskh" panose="020104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4700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١٦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بيئة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محفزة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666596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١٧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نماذج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من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اعمال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الطالبات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56498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١٨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البرامج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الاثرائية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للطالبات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3250669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١٩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البرامج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العلاجية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للطالبات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71971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٢٠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اساليب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التعزيز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8654986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٢١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استمارة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رضا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المستفيد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629203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٢٢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استمارة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التقويم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الذاتي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2341445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٢٣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توجيهات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قائدة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المدرسة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0485314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٢٤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توجيهات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المشرفة</a:t>
                      </a:r>
                      <a:r>
                        <a:rPr b="1" dirty="0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 </a:t>
                      </a:r>
                      <a:r>
                        <a:rPr b="1" dirty="0" err="1">
                          <a:solidFill>
                            <a:schemeClr val="accent5">
                              <a:lumMod val="50000"/>
                            </a:schemeClr>
                          </a:solidFill>
                          <a:latin typeface="W1 THAGHR 05 037"/>
                          <a:ea typeface="W1 THAGHR 05 037"/>
                          <a:cs typeface="W1 THAGHR 05 037"/>
                          <a:sym typeface="W1 THAGHR 05 037"/>
                        </a:rPr>
                        <a:t>التربوية</a:t>
                      </a: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1150786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٢٥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801393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٢٦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9932427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٢٧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0436714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٢٨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37925279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٢٩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9257287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600" b="1" u="none" dirty="0">
                          <a:solidFill>
                            <a:schemeClr val="accent4">
                              <a:lumMod val="50000"/>
                            </a:schemeClr>
                          </a:solidFill>
                          <a:cs typeface="DecoType Naskh" panose="02010400000000000000" pitchFamily="2" charset="-78"/>
                        </a:rPr>
                        <a:t>٣٠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rtl="0">
                        <a:defRPr sz="1800">
                          <a:solidFill>
                            <a:srgbClr val="002060"/>
                          </a:solidFill>
                        </a:defRPr>
                      </a:pPr>
                      <a:endParaRPr b="1" dirty="0">
                        <a:solidFill>
                          <a:schemeClr val="accent5">
                            <a:lumMod val="50000"/>
                          </a:schemeClr>
                        </a:solidFill>
                        <a:latin typeface="W1 THAGHR 05 037"/>
                        <a:ea typeface="W1 THAGHR 05 037"/>
                        <a:cs typeface="W1 THAGHR 05 037"/>
                        <a:sym typeface="W1 THAGHR 05 037"/>
                      </a:endParaRPr>
                    </a:p>
                  </a:txBody>
                  <a:tcPr marL="45720" marR="4572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4943492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69970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3BEFB0-2A37-7A6A-100F-30DE14712B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3027D978-8BE3-A7EF-6BDC-FEED1A9437F1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2E8B80C7-9430-5ACA-5AE3-D303D07FEB41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4">
            <a:extLst>
              <a:ext uri="{FF2B5EF4-FFF2-40B4-BE49-F238E27FC236}">
                <a16:creationId xmlns:a16="http://schemas.microsoft.com/office/drawing/2014/main" id="{9FC1C97B-CEFA-30C7-2417-5D4DCE989111}"/>
              </a:ext>
            </a:extLst>
          </p:cNvPr>
          <p:cNvSpPr txBox="1"/>
          <p:nvPr/>
        </p:nvSpPr>
        <p:spPr>
          <a:xfrm>
            <a:off x="685780" y="3628466"/>
            <a:ext cx="5786478" cy="440120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rtl="0">
              <a:defRPr sz="2400">
                <a:solidFill>
                  <a:srgbClr val="FF3399"/>
                </a:solidFill>
              </a:defRPr>
            </a:pPr>
            <a:r>
              <a:rPr sz="28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المعلم</a:t>
            </a:r>
            <a:r>
              <a:rPr lang="ar-SA"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/</a:t>
            </a:r>
            <a:r>
              <a:rPr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ة</a:t>
            </a:r>
            <a:r>
              <a:rPr lang="ar-SA"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:</a:t>
            </a:r>
          </a:p>
          <a:p>
            <a:pPr algn="r" rtl="0">
              <a:defRPr sz="2400">
                <a:solidFill>
                  <a:srgbClr val="FF3399"/>
                </a:solidFill>
              </a:defRPr>
            </a:pPr>
            <a:endParaRPr sz="2800" b="1" u="sng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defRPr sz="2400">
                <a:solidFill>
                  <a:srgbClr val="FF3399"/>
                </a:solidFill>
              </a:defRPr>
            </a:pPr>
            <a:r>
              <a:rPr sz="28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المؤهل</a:t>
            </a:r>
            <a:r>
              <a:rPr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الجامعي</a:t>
            </a:r>
            <a:r>
              <a:rPr lang="ar-SA"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:</a:t>
            </a:r>
          </a:p>
          <a:p>
            <a:pPr algn="r" rtl="0">
              <a:defRPr sz="2400">
                <a:solidFill>
                  <a:srgbClr val="FF3399"/>
                </a:solidFill>
              </a:defRPr>
            </a:pPr>
            <a:endParaRPr sz="2800" b="1" u="sng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defRPr sz="2400">
                <a:solidFill>
                  <a:srgbClr val="FF3399"/>
                </a:solidFill>
              </a:defRPr>
            </a:pPr>
            <a:r>
              <a:rPr sz="28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مواد</a:t>
            </a:r>
            <a:r>
              <a:rPr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التدريس</a:t>
            </a:r>
            <a:r>
              <a:rPr lang="ar-SA"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:</a:t>
            </a:r>
          </a:p>
          <a:p>
            <a:pPr algn="r" rtl="0">
              <a:defRPr sz="2400">
                <a:solidFill>
                  <a:srgbClr val="FF3399"/>
                </a:solidFill>
              </a:defRPr>
            </a:pPr>
            <a:endParaRPr sz="2800" b="1" u="sng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defRPr sz="2400">
                <a:solidFill>
                  <a:srgbClr val="FF3399"/>
                </a:solidFill>
              </a:defRPr>
            </a:pPr>
            <a:r>
              <a:rPr sz="28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عدد</a:t>
            </a:r>
            <a:r>
              <a:rPr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الحصص</a:t>
            </a:r>
            <a:r>
              <a:rPr lang="ar-SA"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:</a:t>
            </a:r>
          </a:p>
          <a:p>
            <a:pPr algn="r" rtl="0">
              <a:defRPr sz="2400">
                <a:solidFill>
                  <a:srgbClr val="FF3399"/>
                </a:solidFill>
              </a:defRPr>
            </a:pPr>
            <a:r>
              <a:rPr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u="sng" dirty="0">
                <a:solidFill>
                  <a:schemeClr val="accent6">
                    <a:lumMod val="50000"/>
                  </a:schemeClr>
                </a:solidFill>
                <a:cs typeface="DecoType Naskh" panose="02010400000000000000" pitchFamily="2" charset="-78"/>
              </a:rPr>
              <a:t> </a:t>
            </a:r>
          </a:p>
          <a:p>
            <a:pPr algn="r" rtl="0">
              <a:defRPr sz="2400">
                <a:solidFill>
                  <a:srgbClr val="FF3399"/>
                </a:solidFill>
              </a:defRPr>
            </a:pPr>
            <a:r>
              <a:rPr sz="28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السنة</a:t>
            </a:r>
            <a:r>
              <a:rPr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الدراسية</a:t>
            </a:r>
            <a:r>
              <a:rPr lang="ar-SA" sz="28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:</a:t>
            </a:r>
          </a:p>
          <a:p>
            <a:pPr algn="r" rtl="0">
              <a:defRPr sz="2400">
                <a:solidFill>
                  <a:srgbClr val="FF3399"/>
                </a:solidFill>
              </a:defRPr>
            </a:pPr>
            <a:endParaRPr sz="2800" b="1" u="sng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8579622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80B0E59-CF4A-7491-6C23-EC80FB4D88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0B087DF1-611B-5750-666F-694438F40487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C66D8AC1-DD9B-6570-763B-274643CB32D8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7">
            <a:extLst>
              <a:ext uri="{FF2B5EF4-FFF2-40B4-BE49-F238E27FC236}">
                <a16:creationId xmlns:a16="http://schemas.microsoft.com/office/drawing/2014/main" id="{1CD16802-B75C-B276-B56E-33D214BBAD7E}"/>
              </a:ext>
            </a:extLst>
          </p:cNvPr>
          <p:cNvSpPr txBox="1"/>
          <p:nvPr/>
        </p:nvSpPr>
        <p:spPr>
          <a:xfrm>
            <a:off x="801403" y="3794742"/>
            <a:ext cx="5572166" cy="5078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45719" rIns="45719">
            <a:spAutoFit/>
          </a:bodyPr>
          <a:lstStyle/>
          <a:p>
            <a:pPr algn="r" rtl="0">
              <a:defRPr sz="3200">
                <a:solidFill>
                  <a:srgbClr val="00B0F0"/>
                </a:solidFill>
              </a:defRPr>
            </a:pPr>
            <a:r>
              <a:rPr sz="32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رؤيتي</a:t>
            </a:r>
            <a:r>
              <a:rPr lang="ar-SA" sz="32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:</a:t>
            </a:r>
            <a:endParaRPr sz="4400" b="1" u="sng" dirty="0">
              <a:solidFill>
                <a:schemeClr val="accent6">
                  <a:lumMod val="50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defRPr sz="2000">
                <a:solidFill>
                  <a:srgbClr val="002060"/>
                </a:solidFill>
              </a:defRPr>
            </a:pP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القدرة</a:t>
            </a:r>
            <a:r>
              <a:rPr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لإكساب</a:t>
            </a:r>
            <a:r>
              <a:rPr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الطالبات</a:t>
            </a:r>
            <a:r>
              <a:rPr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التعاليم</a:t>
            </a:r>
            <a:r>
              <a:rPr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والقيم</a:t>
            </a:r>
            <a:r>
              <a:rPr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الإسلامية</a:t>
            </a:r>
            <a:endParaRPr sz="2400" b="1" dirty="0"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r" rtl="0">
              <a:defRPr sz="2000">
                <a:solidFill>
                  <a:srgbClr val="002060"/>
                </a:solidFill>
              </a:defRPr>
            </a:pP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وعلى</a:t>
            </a:r>
            <a:r>
              <a:rPr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الإبداع</a:t>
            </a:r>
            <a:r>
              <a:rPr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والتميز</a:t>
            </a:r>
            <a:r>
              <a:rPr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لتخدم</a:t>
            </a:r>
            <a:r>
              <a:rPr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دينها</a:t>
            </a:r>
            <a:r>
              <a:rPr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ووطنها</a:t>
            </a:r>
            <a:r>
              <a:rPr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ومجتمعها</a:t>
            </a:r>
            <a:r>
              <a:rPr lang="ar-SA" sz="2400" b="1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.</a:t>
            </a:r>
            <a:endParaRPr sz="2400" b="1" dirty="0">
              <a:cs typeface="DecoType Naskh" panose="02010400000000000000" pitchFamily="2" charset="-78"/>
            </a:endParaRPr>
          </a:p>
          <a:p>
            <a:pPr algn="r" rtl="0">
              <a:defRPr sz="2800">
                <a:solidFill>
                  <a:srgbClr val="FF0066"/>
                </a:solidFill>
              </a:defRPr>
            </a:pPr>
            <a:endParaRPr sz="3200" dirty="0">
              <a:cs typeface="DecoType Naskh" panose="02010400000000000000" pitchFamily="2" charset="-78"/>
            </a:endParaRPr>
          </a:p>
          <a:p>
            <a:pPr algn="r" rtl="0">
              <a:defRPr sz="2800">
                <a:solidFill>
                  <a:srgbClr val="FF0066"/>
                </a:solidFill>
              </a:defRPr>
            </a:pPr>
            <a:r>
              <a:rPr sz="32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رسالتي</a:t>
            </a:r>
            <a:r>
              <a:rPr lang="ar-SA" sz="32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:</a:t>
            </a:r>
            <a:r>
              <a:rPr sz="36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endParaRPr lang="ar-SA" sz="3600" b="1" u="sng" dirty="0">
              <a:solidFill>
                <a:schemeClr val="accent6">
                  <a:lumMod val="50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r" rtl="0">
              <a:defRPr sz="2800">
                <a:solidFill>
                  <a:srgbClr val="FF0066"/>
                </a:solidFill>
              </a:defRPr>
            </a:pPr>
            <a:r>
              <a:rPr sz="24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الارتقاء</a:t>
            </a:r>
            <a:r>
              <a:rPr sz="24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بالأداء</a:t>
            </a:r>
            <a:r>
              <a:rPr sz="24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التعليمي</a:t>
            </a:r>
            <a:r>
              <a:rPr sz="24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للطالبات</a:t>
            </a:r>
            <a:r>
              <a:rPr sz="24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من</a:t>
            </a:r>
            <a:r>
              <a:rPr sz="24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خلال</a:t>
            </a:r>
            <a:r>
              <a:rPr sz="24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تحديث</a:t>
            </a:r>
            <a:r>
              <a:rPr sz="24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الأساليب</a:t>
            </a:r>
            <a:endParaRPr lang="ar-SA" sz="2400" b="1" dirty="0">
              <a:solidFill>
                <a:schemeClr val="accent6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r" rtl="0">
              <a:defRPr sz="2800">
                <a:solidFill>
                  <a:srgbClr val="FF0066"/>
                </a:solidFill>
              </a:defRPr>
            </a:pPr>
            <a:r>
              <a:rPr sz="24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و </a:t>
            </a:r>
            <a:r>
              <a:rPr sz="24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تطويرها</a:t>
            </a:r>
            <a:endParaRPr lang="ar-SA" sz="2400" b="1" dirty="0">
              <a:solidFill>
                <a:schemeClr val="accent6">
                  <a:lumMod val="75000"/>
                </a:schemeClr>
              </a:solidFill>
              <a:latin typeface="W1 THAGHR 05 037"/>
              <a:ea typeface="W1 THAGHR 05 037"/>
              <a:cs typeface="DecoType Naskh" panose="02010400000000000000" pitchFamily="2" charset="-78"/>
              <a:sym typeface="W1 THAGHR 05 037"/>
            </a:endParaRPr>
          </a:p>
          <a:p>
            <a:pPr algn="r" rtl="0">
              <a:defRPr sz="2800">
                <a:solidFill>
                  <a:srgbClr val="FF0066"/>
                </a:solidFill>
              </a:defRPr>
            </a:pPr>
            <a:endParaRPr sz="3200" dirty="0">
              <a:cs typeface="DecoType Naskh" panose="02010400000000000000" pitchFamily="2" charset="-78"/>
            </a:endParaRPr>
          </a:p>
          <a:p>
            <a:pPr algn="r" rtl="0">
              <a:buSzPct val="100000"/>
              <a:defRPr sz="2000">
                <a:solidFill>
                  <a:srgbClr val="002060"/>
                </a:solidFill>
              </a:defRPr>
            </a:pPr>
            <a:r>
              <a:rPr sz="2400" dirty="0"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دعم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مشاركة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الطالبات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الفاعلة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في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كافة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الأنشطة</a:t>
            </a:r>
            <a:endParaRPr sz="2400" b="1" dirty="0">
              <a:solidFill>
                <a:schemeClr val="accent5">
                  <a:lumMod val="50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buSzPct val="100000"/>
              <a:defRPr sz="2000">
                <a:solidFill>
                  <a:srgbClr val="002060"/>
                </a:solidFill>
              </a:defRPr>
            </a:pP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القيام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بدور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تحفيزي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فعال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بما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يحقق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التنافس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الايجابي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بين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الطالبات</a:t>
            </a:r>
            <a:endParaRPr sz="2400" b="1" dirty="0">
              <a:solidFill>
                <a:schemeClr val="accent5">
                  <a:lumMod val="50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buSzPct val="100000"/>
              <a:defRPr sz="2000">
                <a:solidFill>
                  <a:srgbClr val="002060"/>
                </a:solidFill>
              </a:defRPr>
            </a:pP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الابتكار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،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الفعالية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،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العمل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بروح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الفريق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،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الإبداع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،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التفوق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التطوير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المستمر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، </a:t>
            </a:r>
            <a:r>
              <a:rPr sz="2400" b="1" dirty="0" err="1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التميز</a:t>
            </a:r>
            <a:r>
              <a:rPr lang="ar-SA"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.</a:t>
            </a:r>
            <a:r>
              <a:rPr sz="2400" b="1" dirty="0">
                <a:solidFill>
                  <a:schemeClr val="accent5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2745212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8DAAFB-2ABE-3353-742F-65A8D2BE9AA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839F2074-2A29-460F-88CA-1080D3923E06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DB36DA35-002C-F69B-B95C-E7B835073C7E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7">
            <a:extLst>
              <a:ext uri="{FF2B5EF4-FFF2-40B4-BE49-F238E27FC236}">
                <a16:creationId xmlns:a16="http://schemas.microsoft.com/office/drawing/2014/main" id="{EA53EC2A-05C6-D6A9-A33D-5CCC66274411}"/>
              </a:ext>
            </a:extLst>
          </p:cNvPr>
          <p:cNvSpPr txBox="1"/>
          <p:nvPr/>
        </p:nvSpPr>
        <p:spPr>
          <a:xfrm>
            <a:off x="706903" y="3978620"/>
            <a:ext cx="5794428" cy="507831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/>
          <a:p>
            <a:pPr algn="r" rtl="0">
              <a:defRPr sz="3200">
                <a:solidFill>
                  <a:srgbClr val="00B0F0"/>
                </a:solidFill>
              </a:defRPr>
            </a:pPr>
            <a:r>
              <a:rPr sz="3600" b="1" u="sng" dirty="0" err="1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أهدافي</a:t>
            </a:r>
            <a:r>
              <a:rPr lang="ar-SA" sz="4000" b="1" u="sng" dirty="0">
                <a:solidFill>
                  <a:schemeClr val="accent6">
                    <a:lumMod val="50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:</a:t>
            </a:r>
          </a:p>
          <a:p>
            <a:pPr algn="r" rtl="0">
              <a:defRPr sz="3200">
                <a:solidFill>
                  <a:srgbClr val="00B0F0"/>
                </a:solidFill>
              </a:defRPr>
            </a:pPr>
            <a:endParaRPr dirty="0"/>
          </a:p>
          <a:p>
            <a:pPr algn="r" rtl="0">
              <a:buSzPct val="100000"/>
              <a:defRPr sz="2000">
                <a:solidFill>
                  <a:srgbClr val="002060"/>
                </a:solidFill>
              </a:defRPr>
            </a:pP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تطوير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العملية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التعليمية</a:t>
            </a:r>
            <a:endParaRPr sz="2800" b="1" dirty="0">
              <a:solidFill>
                <a:schemeClr val="accent6">
                  <a:lumMod val="75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buSzPct val="100000"/>
              <a:defRPr sz="2000">
                <a:solidFill>
                  <a:srgbClr val="002060"/>
                </a:solidFill>
              </a:defRPr>
            </a:pP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تعزيز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القدرات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لدى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الطالبات</a:t>
            </a:r>
            <a:endParaRPr sz="2800" b="1" dirty="0">
              <a:solidFill>
                <a:schemeClr val="accent6">
                  <a:lumMod val="75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buSzPct val="100000"/>
              <a:defRPr sz="2000">
                <a:solidFill>
                  <a:srgbClr val="002060"/>
                </a:solidFill>
              </a:defRPr>
            </a:pP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تحقيق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التطوير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المستمر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للتعليم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بما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يساهم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في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تحقيق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الكفاءة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والفعالية</a:t>
            </a:r>
            <a:endParaRPr sz="2800" b="1" dirty="0">
              <a:solidFill>
                <a:schemeClr val="accent6">
                  <a:lumMod val="75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buSzPct val="100000"/>
              <a:defRPr sz="2000">
                <a:solidFill>
                  <a:srgbClr val="002060"/>
                </a:solidFill>
              </a:defRPr>
            </a:pP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الارتقاء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بالمستوى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التحصيلي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للطالبات</a:t>
            </a:r>
            <a:endParaRPr sz="2800" b="1" dirty="0">
              <a:solidFill>
                <a:schemeClr val="accent6">
                  <a:lumMod val="75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buSzPct val="100000"/>
              <a:defRPr sz="2000">
                <a:solidFill>
                  <a:srgbClr val="002060"/>
                </a:solidFill>
              </a:defRPr>
            </a:pP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العمل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على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إيجاد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بيئة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مشجعة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للتعلم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والتعليم</a:t>
            </a:r>
            <a:endParaRPr sz="2800" b="1" dirty="0">
              <a:solidFill>
                <a:schemeClr val="accent6">
                  <a:lumMod val="75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buSzPct val="100000"/>
              <a:defRPr sz="2000">
                <a:solidFill>
                  <a:srgbClr val="002060"/>
                </a:solidFill>
              </a:defRPr>
            </a:pP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المشاركة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الوطنية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الفعالة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في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المجال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التربو</a:t>
            </a:r>
            <a:r>
              <a:rPr lang="ar-SA"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ي</a:t>
            </a:r>
            <a:endParaRPr sz="2800" b="1" dirty="0">
              <a:solidFill>
                <a:schemeClr val="accent6">
                  <a:lumMod val="75000"/>
                </a:schemeClr>
              </a:solidFill>
              <a:cs typeface="DecoType Naskh" panose="02010400000000000000" pitchFamily="2" charset="-78"/>
            </a:endParaRPr>
          </a:p>
          <a:p>
            <a:pPr algn="r" rtl="0">
              <a:buSzPct val="100000"/>
              <a:defRPr sz="2000">
                <a:solidFill>
                  <a:srgbClr val="002060"/>
                </a:solidFill>
              </a:defRPr>
            </a:pP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دعم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مشاريع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الطالبات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و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إبداعاتهم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وتعزيز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مشاركتهم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الفاعلة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في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الأنشطة</a:t>
            </a:r>
            <a:r>
              <a:rPr sz="2800" b="1" dirty="0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 </a:t>
            </a:r>
            <a:r>
              <a:rPr sz="2800" b="1" dirty="0" err="1">
                <a:solidFill>
                  <a:schemeClr val="accent6">
                    <a:lumMod val="75000"/>
                  </a:schemeClr>
                </a:solidFill>
                <a:latin typeface="W1 THAGHR 05 037"/>
                <a:ea typeface="W1 THAGHR 05 037"/>
                <a:cs typeface="DecoType Naskh" panose="02010400000000000000" pitchFamily="2" charset="-78"/>
                <a:sym typeface="W1 THAGHR 05 037"/>
              </a:rPr>
              <a:t>اللاصفية</a:t>
            </a:r>
            <a:endParaRPr sz="2800" b="1" dirty="0">
              <a:solidFill>
                <a:schemeClr val="accent6">
                  <a:lumMod val="75000"/>
                </a:schemeClr>
              </a:solidFill>
              <a:cs typeface="DecoType Naskh" panose="020104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82671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1271D9-69BB-09A5-F44B-A61E7809C7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صورة 3">
            <a:extLst>
              <a:ext uri="{FF2B5EF4-FFF2-40B4-BE49-F238E27FC236}">
                <a16:creationId xmlns:a16="http://schemas.microsoft.com/office/drawing/2014/main" id="{942DB3B9-CB98-B945-40EB-B2714D9CBAD3}"/>
              </a:ext>
            </a:extLst>
          </p:cNvPr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accent2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706902" y="602058"/>
            <a:ext cx="2304736" cy="1179899"/>
          </a:xfrm>
          <a:prstGeom prst="rect">
            <a:avLst/>
          </a:prstGeom>
        </p:spPr>
      </p:pic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445B52B7-81BC-758E-675F-4D281DCEFD1E}"/>
              </a:ext>
            </a:extLst>
          </p:cNvPr>
          <p:cNvGraphicFramePr>
            <a:graphicFrameLocks noGrp="1"/>
          </p:cNvGraphicFramePr>
          <p:nvPr/>
        </p:nvGraphicFramePr>
        <p:xfrm>
          <a:off x="2608026" y="1666908"/>
          <a:ext cx="2459978" cy="1188720"/>
        </p:xfrm>
        <a:graphic>
          <a:graphicData uri="http://schemas.openxmlformats.org/drawingml/2006/table">
            <a:tbl>
              <a:tblPr rtl="1" firstRow="1" bandRow="1">
                <a:tableStyleId>{0E3FDE45-AF77-4B5C-9715-49D594BDF05E}</a:tableStyleId>
              </a:tblPr>
              <a:tblGrid>
                <a:gridCol w="2459978">
                  <a:extLst>
                    <a:ext uri="{9D8B030D-6E8A-4147-A177-3AD203B41FA5}">
                      <a16:colId xmlns:a16="http://schemas.microsoft.com/office/drawing/2014/main" val="49012336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المملكة العربية السعودية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وزارة التعليم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٢٨٠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الإدارة العامة للتعليم بالمنطقة الشرقية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مكتب التعليم .......</a:t>
                      </a:r>
                    </a:p>
                    <a:p>
                      <a:pPr marL="0" marR="0" lvl="0" indent="0" algn="ctr" defTabSz="6858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200" dirty="0">
                          <a:ln w="0"/>
                          <a:solidFill>
                            <a:schemeClr val="accent1"/>
                          </a:solidFill>
                          <a:effectLst>
                            <a:outerShdw blurRad="38100" dist="25400" dir="5400000" algn="ctr" rotWithShape="0">
                              <a:srgbClr val="6E747A">
                                <a:alpha val="43000"/>
                              </a:srgbClr>
                            </a:outerShdw>
                          </a:effectLst>
                          <a:cs typeface="DecoType Naskh Swashes" panose="02010400000000000000" pitchFamily="2" charset="-78"/>
                        </a:rPr>
                        <a:t>ابتدائية ...... للطفولة المبكرة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56613406"/>
                  </a:ext>
                </a:extLst>
              </a:tr>
            </a:tbl>
          </a:graphicData>
        </a:graphic>
      </p:graphicFrame>
      <p:sp>
        <p:nvSpPr>
          <p:cNvPr id="2" name="مربع نص 7">
            <a:extLst>
              <a:ext uri="{FF2B5EF4-FFF2-40B4-BE49-F238E27FC236}">
                <a16:creationId xmlns:a16="http://schemas.microsoft.com/office/drawing/2014/main" id="{482F1E98-C87E-BBFE-3B58-ED43E8C1157D}"/>
              </a:ext>
            </a:extLst>
          </p:cNvPr>
          <p:cNvSpPr txBox="1"/>
          <p:nvPr/>
        </p:nvSpPr>
        <p:spPr>
          <a:xfrm>
            <a:off x="2608026" y="3628090"/>
            <a:ext cx="3535619" cy="76944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9" rIns="45719">
            <a:spAutoFit/>
          </a:bodyPr>
          <a:lstStyle>
            <a:lvl1pPr algn="ctr">
              <a:defRPr sz="2800">
                <a:solidFill>
                  <a:srgbClr val="0070C0"/>
                </a:solidFill>
                <a:latin typeface="W1 THAGHR 05 037"/>
                <a:ea typeface="W1 THAGHR 05 037"/>
                <a:cs typeface="W1 THAGHR 05 037"/>
                <a:sym typeface="W1 THAGHR 05 037"/>
              </a:defRPr>
            </a:lvl1pPr>
          </a:lstStyle>
          <a:p>
            <a:pPr algn="r" rtl="0">
              <a:defRPr>
                <a:latin typeface="+mj-lt"/>
                <a:ea typeface="+mj-ea"/>
                <a:cs typeface="+mj-cs"/>
                <a:sym typeface="Calibri"/>
              </a:defRPr>
            </a:pPr>
            <a:r>
              <a:rPr sz="4400" b="1" dirty="0" err="1">
                <a:solidFill>
                  <a:schemeClr val="accent5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التواصل</a:t>
            </a:r>
            <a:r>
              <a:rPr lang="ar-SA" sz="4400" b="1" dirty="0">
                <a:solidFill>
                  <a:schemeClr val="accent5">
                    <a:lumMod val="50000"/>
                  </a:schemeClr>
                </a:solidFill>
                <a:cs typeface="DecoType Naskh" panose="02010400000000000000" pitchFamily="2" charset="-78"/>
              </a:rPr>
              <a:t> </a:t>
            </a:r>
            <a:r>
              <a:rPr lang="ar-SA" sz="4400" b="1" dirty="0" err="1">
                <a:solidFill>
                  <a:schemeClr val="accent5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الإجتماعي</a:t>
            </a:r>
            <a:r>
              <a:rPr sz="4400" b="1" dirty="0">
                <a:solidFill>
                  <a:schemeClr val="accent5">
                    <a:lumMod val="50000"/>
                  </a:schemeClr>
                </a:solidFill>
                <a:cs typeface="DecoType Naskh" panose="02010400000000000000" pitchFamily="2" charset="-78"/>
                <a:sym typeface="W1 THAGHR 05 037"/>
              </a:rPr>
              <a:t> </a:t>
            </a:r>
          </a:p>
        </p:txBody>
      </p:sp>
      <p:pic>
        <p:nvPicPr>
          <p:cNvPr id="6" name="صورة 5" descr="صورة تحتوي على دائرة, لقطة شاشة, شعار, الرسومات&#10;&#10;تم إنشاء الوصف تلقائياً">
            <a:extLst>
              <a:ext uri="{FF2B5EF4-FFF2-40B4-BE49-F238E27FC236}">
                <a16:creationId xmlns:a16="http://schemas.microsoft.com/office/drawing/2014/main" id="{856F37EB-C374-E8F3-F165-ADF27E003D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788" t="34249" r="35816" b="34189"/>
          <a:stretch/>
        </p:blipFill>
        <p:spPr>
          <a:xfrm>
            <a:off x="4786322" y="4532065"/>
            <a:ext cx="1727836" cy="144484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صورة 6" descr="صورة تحتوي على دائرة, لقطة شاشة, شعار, الرسومات&#10;&#10;تم إنشاء الوصف تلقائياً">
            <a:extLst>
              <a:ext uri="{FF2B5EF4-FFF2-40B4-BE49-F238E27FC236}">
                <a16:creationId xmlns:a16="http://schemas.microsoft.com/office/drawing/2014/main" id="{E455A7DF-48A7-D550-AE7A-56B46C277C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41" t="4426" r="35582" b="65979"/>
          <a:stretch/>
        </p:blipFill>
        <p:spPr>
          <a:xfrm>
            <a:off x="4786322" y="7811714"/>
            <a:ext cx="1727836" cy="166147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صورة 8" descr="صورة تحتوي على دائرة, لقطة شاشة, شعار, الرسومات&#10;&#10;تم إنشاء الوصف تلقائياً">
            <a:extLst>
              <a:ext uri="{FF2B5EF4-FFF2-40B4-BE49-F238E27FC236}">
                <a16:creationId xmlns:a16="http://schemas.microsoft.com/office/drawing/2014/main" id="{1250D491-1A62-640B-9652-E4C3284CE7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3324" t="3665" r="6751" b="64799"/>
          <a:stretch/>
        </p:blipFill>
        <p:spPr>
          <a:xfrm>
            <a:off x="4756885" y="6047672"/>
            <a:ext cx="1693222" cy="158832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389239827"/>
      </p:ext>
    </p:extLst>
  </p:cSld>
  <p:clrMapOvr>
    <a:masterClrMapping/>
  </p:clrMapOvr>
</p:sld>
</file>

<file path=ppt/theme/theme1.xml><?xml version="1.0" encoding="utf-8"?>
<a:theme xmlns:a="http://schemas.openxmlformats.org/drawingml/2006/main" name="الشارة">
  <a:themeElements>
    <a:clrScheme name="الشارة">
      <a:dk1>
        <a:sysClr val="windowText" lastClr="000000"/>
      </a:dk1>
      <a:lt1>
        <a:sysClr val="window" lastClr="FFFFFF"/>
      </a:lt1>
      <a:dk2>
        <a:srgbClr val="1B2F36"/>
      </a:dk2>
      <a:lt2>
        <a:srgbClr val="F3F3F2"/>
      </a:lt2>
      <a:accent1>
        <a:srgbClr val="A38D51"/>
      </a:accent1>
      <a:accent2>
        <a:srgbClr val="5A3D40"/>
      </a:accent2>
      <a:accent3>
        <a:srgbClr val="5D988C"/>
      </a:accent3>
      <a:accent4>
        <a:srgbClr val="A85752"/>
      </a:accent4>
      <a:accent5>
        <a:srgbClr val="809A67"/>
      </a:accent5>
      <a:accent6>
        <a:srgbClr val="67645A"/>
      </a:accent6>
      <a:hlink>
        <a:srgbClr val="5D988C"/>
      </a:hlink>
      <a:folHlink>
        <a:srgbClr val="846794"/>
      </a:folHlink>
    </a:clrScheme>
    <a:fontScheme name="الشارة">
      <a:majorFont>
        <a:latin typeface="Impact" panose="020B080603090205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Grek" typeface="Corbel"/>
        <a:font script="Cyrl" typeface="Corbel"/>
        <a:font script="Jpan" typeface="メイリオ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الشارة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satMod val="105000"/>
                <a:lumMod val="110000"/>
              </a:schemeClr>
            </a:gs>
            <a:gs pos="50000">
              <a:schemeClr val="phClr">
                <a:tint val="73000"/>
                <a:satMod val="103000"/>
                <a:lumMod val="105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6350" cap="flat" cmpd="sng" algn="in">
          <a:solidFill>
            <a:schemeClr val="phClr"/>
          </a:solidFill>
          <a:prstDash val="solid"/>
        </a:ln>
        <a:ln w="12700" cap="flat" cmpd="sng" algn="in">
          <a:solidFill>
            <a:schemeClr val="phClr"/>
          </a:solidFill>
          <a:prstDash val="solid"/>
        </a:ln>
        <a:ln w="50800" cap="flat" cmpd="sng" algn="in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38100" dist="25400" dir="5400000" algn="ctr" rotWithShape="0">
              <a:srgbClr val="000000">
                <a:alpha val="2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adge" id="{71A07785-5930-41D4-9A83-E23602B48E98}" vid="{9E77EDF1-0821-4215-BD6E-A2D49F02550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الشارة</Template>
  <TotalTime>0</TotalTime>
  <Words>1167</Words>
  <Application>Microsoft Office PowerPoint</Application>
  <PresentationFormat>A4 Paper (210x297 mm)‎</PresentationFormat>
  <Paragraphs>482</Paragraphs>
  <Slides>36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7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36</vt:i4>
      </vt:variant>
    </vt:vector>
  </HeadingPairs>
  <TitlesOfParts>
    <vt:vector size="44" baseType="lpstr">
      <vt:lpstr>Arial</vt:lpstr>
      <vt:lpstr>Calibri</vt:lpstr>
      <vt:lpstr>DecoType Naskh</vt:lpstr>
      <vt:lpstr>DecoType Naskh Swashes</vt:lpstr>
      <vt:lpstr>Gill Sans MT</vt:lpstr>
      <vt:lpstr>Impact</vt:lpstr>
      <vt:lpstr>W1 THAGHR 05 037</vt:lpstr>
      <vt:lpstr>الشارة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المساعد الإداري نورة الخالدي </dc:creator>
  <cp:lastModifiedBy>المساعد الإداري نورة الخالدي </cp:lastModifiedBy>
  <cp:revision>2</cp:revision>
  <dcterms:created xsi:type="dcterms:W3CDTF">2025-02-01T12:09:25Z</dcterms:created>
  <dcterms:modified xsi:type="dcterms:W3CDTF">2025-02-07T11:51:40Z</dcterms:modified>
</cp:coreProperties>
</file>