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1"/>
  </p:notesMasterIdLst>
  <p:handoutMasterIdLst>
    <p:handoutMasterId r:id="rId32"/>
  </p:handoutMasterIdLst>
  <p:sldIdLst>
    <p:sldId id="320" r:id="rId2"/>
    <p:sldId id="545" r:id="rId3"/>
    <p:sldId id="559" r:id="rId4"/>
    <p:sldId id="549" r:id="rId5"/>
    <p:sldId id="560" r:id="rId6"/>
    <p:sldId id="556" r:id="rId7"/>
    <p:sldId id="561" r:id="rId8"/>
    <p:sldId id="546" r:id="rId9"/>
    <p:sldId id="562" r:id="rId10"/>
    <p:sldId id="557" r:id="rId11"/>
    <p:sldId id="563" r:id="rId12"/>
    <p:sldId id="550" r:id="rId13"/>
    <p:sldId id="564" r:id="rId14"/>
    <p:sldId id="547" r:id="rId15"/>
    <p:sldId id="565" r:id="rId16"/>
    <p:sldId id="548" r:id="rId17"/>
    <p:sldId id="566" r:id="rId18"/>
    <p:sldId id="554" r:id="rId19"/>
    <p:sldId id="567" r:id="rId20"/>
    <p:sldId id="551" r:id="rId21"/>
    <p:sldId id="568" r:id="rId22"/>
    <p:sldId id="558" r:id="rId23"/>
    <p:sldId id="569" r:id="rId24"/>
    <p:sldId id="552" r:id="rId25"/>
    <p:sldId id="570" r:id="rId26"/>
    <p:sldId id="555" r:id="rId27"/>
    <p:sldId id="571" r:id="rId28"/>
    <p:sldId id="416" r:id="rId29"/>
    <p:sldId id="553" r:id="rId30"/>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5pPr>
    <a:lvl6pPr marL="2286000" algn="r" defTabSz="914400" rtl="1" eaLnBrk="1" latinLnBrk="0" hangingPunct="1">
      <a:defRPr kern="1200">
        <a:solidFill>
          <a:schemeClr val="tx1"/>
        </a:solidFill>
        <a:latin typeface="Arial" panose="020B0604020202020204" pitchFamily="34" charset="0"/>
        <a:ea typeface="MS PGothic" panose="020B0600070205080204" pitchFamily="34" charset="-128"/>
        <a:cs typeface="+mn-cs"/>
      </a:defRPr>
    </a:lvl6pPr>
    <a:lvl7pPr marL="2743200" algn="r" defTabSz="914400" rtl="1" eaLnBrk="1" latinLnBrk="0" hangingPunct="1">
      <a:defRPr kern="1200">
        <a:solidFill>
          <a:schemeClr val="tx1"/>
        </a:solidFill>
        <a:latin typeface="Arial" panose="020B0604020202020204" pitchFamily="34" charset="0"/>
        <a:ea typeface="MS PGothic" panose="020B0600070205080204" pitchFamily="34" charset="-128"/>
        <a:cs typeface="+mn-cs"/>
      </a:defRPr>
    </a:lvl7pPr>
    <a:lvl8pPr marL="3200400" algn="r" defTabSz="914400" rtl="1" eaLnBrk="1" latinLnBrk="0" hangingPunct="1">
      <a:defRPr kern="1200">
        <a:solidFill>
          <a:schemeClr val="tx1"/>
        </a:solidFill>
        <a:latin typeface="Arial" panose="020B0604020202020204" pitchFamily="34" charset="0"/>
        <a:ea typeface="MS PGothic" panose="020B0600070205080204" pitchFamily="34" charset="-128"/>
        <a:cs typeface="+mn-cs"/>
      </a:defRPr>
    </a:lvl8pPr>
    <a:lvl9pPr marL="3657600" algn="r" defTabSz="914400" rtl="1" eaLnBrk="1" latinLnBrk="0" hangingPunct="1">
      <a:defRPr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3" d="100"/>
          <a:sy n="83" d="100"/>
        </p:scale>
        <p:origin x="-3108" y="-8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F6893CB-2D67-4462-B2A9-A7604E0B2FB4}"/>
              </a:ext>
            </a:extLst>
          </p:cNvPr>
          <p:cNvSpPr>
            <a:spLocks noGrp="1"/>
          </p:cNvSpPr>
          <p:nvPr>
            <p:ph type="hdr" sz="quarter"/>
          </p:nvPr>
        </p:nvSpPr>
        <p:spPr>
          <a:xfrm>
            <a:off x="0" y="0"/>
            <a:ext cx="3038475" cy="465138"/>
          </a:xfrm>
          <a:prstGeom prst="rect">
            <a:avLst/>
          </a:prstGeom>
        </p:spPr>
        <p:txBody>
          <a:bodyPr vert="horz" wrap="square" lIns="93177" tIns="46589" rIns="93177" bIns="46589" numCol="1" anchor="t" anchorCtr="0" compatLnSpc="1">
            <a:prstTxWarp prst="textNoShape">
              <a:avLst/>
            </a:prstTxWarp>
          </a:bodyPr>
          <a:lstStyle>
            <a:lvl1pPr eaLnBrk="1" hangingPunct="1">
              <a:defRPr sz="1200">
                <a:latin typeface="Calibri" charset="0"/>
                <a:ea typeface="ＭＳ Ｐゴシック" charset="0"/>
                <a:cs typeface="Arial" charset="0"/>
              </a:defRPr>
            </a:lvl1pPr>
          </a:lstStyle>
          <a:p>
            <a:pPr>
              <a:defRPr/>
            </a:pPr>
            <a:endParaRPr lang="en-US"/>
          </a:p>
        </p:txBody>
      </p:sp>
      <p:sp>
        <p:nvSpPr>
          <p:cNvPr id="3" name="Date Placeholder 2">
            <a:extLst>
              <a:ext uri="{FF2B5EF4-FFF2-40B4-BE49-F238E27FC236}">
                <a16:creationId xmlns:a16="http://schemas.microsoft.com/office/drawing/2014/main" id="{D75C71CB-73E0-4B83-A1A2-9429C56FB196}"/>
              </a:ext>
            </a:extLst>
          </p:cNvPr>
          <p:cNvSpPr>
            <a:spLocks noGrp="1"/>
          </p:cNvSpPr>
          <p:nvPr>
            <p:ph type="dt" sz="quarter" idx="1"/>
          </p:nvPr>
        </p:nvSpPr>
        <p:spPr>
          <a:xfrm>
            <a:off x="3970338" y="0"/>
            <a:ext cx="3038475" cy="465138"/>
          </a:xfrm>
          <a:prstGeom prst="rect">
            <a:avLst/>
          </a:prstGeom>
        </p:spPr>
        <p:txBody>
          <a:bodyPr vert="horz" wrap="square" lIns="93177" tIns="46589" rIns="93177" bIns="46589" numCol="1" anchor="t" anchorCtr="0" compatLnSpc="1">
            <a:prstTxWarp prst="textNoShape">
              <a:avLst/>
            </a:prstTxWarp>
          </a:bodyPr>
          <a:lstStyle>
            <a:lvl1pPr algn="r" eaLnBrk="1" hangingPunct="1">
              <a:defRPr sz="1200">
                <a:latin typeface="Calibri" pitchFamily="34" charset="0"/>
              </a:defRPr>
            </a:lvl1pPr>
          </a:lstStyle>
          <a:p>
            <a:pPr>
              <a:defRPr/>
            </a:pPr>
            <a:fld id="{3473D04A-7AD7-4E2C-B5DE-5632E0E337DA}" type="datetimeFigureOut">
              <a:rPr lang="en-US" altLang="en-US"/>
              <a:pPr>
                <a:defRPr/>
              </a:pPr>
              <a:t>11/18/2018</a:t>
            </a:fld>
            <a:endParaRPr lang="en-US" altLang="en-US" dirty="0"/>
          </a:p>
        </p:txBody>
      </p:sp>
      <p:sp>
        <p:nvSpPr>
          <p:cNvPr id="4" name="Footer Placeholder 3">
            <a:extLst>
              <a:ext uri="{FF2B5EF4-FFF2-40B4-BE49-F238E27FC236}">
                <a16:creationId xmlns:a16="http://schemas.microsoft.com/office/drawing/2014/main" id="{50A69CDA-01C8-40E3-815D-F69241A96100}"/>
              </a:ext>
            </a:extLst>
          </p:cNvPr>
          <p:cNvSpPr>
            <a:spLocks noGrp="1"/>
          </p:cNvSpPr>
          <p:nvPr>
            <p:ph type="ftr" sz="quarter" idx="2"/>
          </p:nvPr>
        </p:nvSpPr>
        <p:spPr>
          <a:xfrm>
            <a:off x="0" y="8829675"/>
            <a:ext cx="3038475" cy="465138"/>
          </a:xfrm>
          <a:prstGeom prst="rect">
            <a:avLst/>
          </a:prstGeom>
        </p:spPr>
        <p:txBody>
          <a:bodyPr vert="horz" wrap="square" lIns="93177" tIns="46589" rIns="93177" bIns="46589" numCol="1" anchor="b" anchorCtr="0" compatLnSpc="1">
            <a:prstTxWarp prst="textNoShape">
              <a:avLst/>
            </a:prstTxWarp>
          </a:bodyPr>
          <a:lstStyle>
            <a:lvl1pPr eaLnBrk="1" hangingPunct="1">
              <a:defRPr sz="1200">
                <a:latin typeface="Calibri" charset="0"/>
                <a:ea typeface="ＭＳ Ｐゴシック" charset="0"/>
                <a:cs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D5F0884E-2CBA-4594-9FFB-7E82B7DC0356}"/>
              </a:ext>
            </a:extLst>
          </p:cNvPr>
          <p:cNvSpPr>
            <a:spLocks noGrp="1"/>
          </p:cNvSpPr>
          <p:nvPr>
            <p:ph type="sldNum" sz="quarter" idx="3"/>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99C09A9A-8EB4-473C-8E25-2251464501E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89668F0-F9C2-43FD-B855-4CE4E92D8B78}"/>
              </a:ext>
            </a:extLst>
          </p:cNvPr>
          <p:cNvSpPr>
            <a:spLocks noGrp="1"/>
          </p:cNvSpPr>
          <p:nvPr>
            <p:ph type="hdr" sz="quarter"/>
          </p:nvPr>
        </p:nvSpPr>
        <p:spPr>
          <a:xfrm>
            <a:off x="0" y="0"/>
            <a:ext cx="3038475" cy="465138"/>
          </a:xfrm>
          <a:prstGeom prst="rect">
            <a:avLst/>
          </a:prstGeom>
        </p:spPr>
        <p:txBody>
          <a:bodyPr vert="horz" wrap="square" lIns="93177" tIns="46589" rIns="93177" bIns="46589" numCol="1" anchor="t" anchorCtr="0" compatLnSpc="1">
            <a:prstTxWarp prst="textNoShape">
              <a:avLst/>
            </a:prstTxWarp>
          </a:bodyPr>
          <a:lstStyle>
            <a:lvl1pPr eaLnBrk="1" hangingPunct="1">
              <a:defRPr sz="1200">
                <a:latin typeface="Calibri" charset="0"/>
                <a:ea typeface="ＭＳ Ｐゴシック" charset="0"/>
                <a:cs typeface="Arial" charset="0"/>
              </a:defRPr>
            </a:lvl1pPr>
          </a:lstStyle>
          <a:p>
            <a:pPr>
              <a:defRPr/>
            </a:pPr>
            <a:endParaRPr lang="en-US"/>
          </a:p>
        </p:txBody>
      </p:sp>
      <p:sp>
        <p:nvSpPr>
          <p:cNvPr id="3" name="Date Placeholder 2">
            <a:extLst>
              <a:ext uri="{FF2B5EF4-FFF2-40B4-BE49-F238E27FC236}">
                <a16:creationId xmlns:a16="http://schemas.microsoft.com/office/drawing/2014/main" id="{0E301BE0-A099-490F-A9A0-004BD5308747}"/>
              </a:ext>
            </a:extLst>
          </p:cNvPr>
          <p:cNvSpPr>
            <a:spLocks noGrp="1"/>
          </p:cNvSpPr>
          <p:nvPr>
            <p:ph type="dt" idx="1"/>
          </p:nvPr>
        </p:nvSpPr>
        <p:spPr>
          <a:xfrm>
            <a:off x="3970338" y="0"/>
            <a:ext cx="3038475" cy="465138"/>
          </a:xfrm>
          <a:prstGeom prst="rect">
            <a:avLst/>
          </a:prstGeom>
        </p:spPr>
        <p:txBody>
          <a:bodyPr vert="horz" wrap="square" lIns="93177" tIns="46589" rIns="93177" bIns="46589" numCol="1" anchor="t" anchorCtr="0" compatLnSpc="1">
            <a:prstTxWarp prst="textNoShape">
              <a:avLst/>
            </a:prstTxWarp>
          </a:bodyPr>
          <a:lstStyle>
            <a:lvl1pPr algn="r" eaLnBrk="1" hangingPunct="1">
              <a:defRPr sz="1200">
                <a:latin typeface="Calibri" pitchFamily="34" charset="0"/>
              </a:defRPr>
            </a:lvl1pPr>
          </a:lstStyle>
          <a:p>
            <a:pPr>
              <a:defRPr/>
            </a:pPr>
            <a:fld id="{210AB2A8-65FD-48D1-BE2C-80CE7691D535}" type="datetimeFigureOut">
              <a:rPr lang="en-US" altLang="en-US"/>
              <a:pPr>
                <a:defRPr/>
              </a:pPr>
              <a:t>11/18/2018</a:t>
            </a:fld>
            <a:endParaRPr lang="en-US" altLang="en-US" dirty="0"/>
          </a:p>
        </p:txBody>
      </p:sp>
      <p:sp>
        <p:nvSpPr>
          <p:cNvPr id="4" name="Slide Image Placeholder 3">
            <a:extLst>
              <a:ext uri="{FF2B5EF4-FFF2-40B4-BE49-F238E27FC236}">
                <a16:creationId xmlns:a16="http://schemas.microsoft.com/office/drawing/2014/main" id="{DEEBFCC5-F536-4757-B405-AB3A02C58691}"/>
              </a:ext>
            </a:extLst>
          </p:cNvPr>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a:extLst>
              <a:ext uri="{FF2B5EF4-FFF2-40B4-BE49-F238E27FC236}">
                <a16:creationId xmlns:a16="http://schemas.microsoft.com/office/drawing/2014/main" id="{42984D4E-FD11-4324-8236-EC0DFB47880B}"/>
              </a:ext>
            </a:extLst>
          </p:cNvPr>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602510F2-799C-4F81-8AC1-278A54871316}"/>
              </a:ext>
            </a:extLst>
          </p:cNvPr>
          <p:cNvSpPr>
            <a:spLocks noGrp="1"/>
          </p:cNvSpPr>
          <p:nvPr>
            <p:ph type="ftr" sz="quarter" idx="4"/>
          </p:nvPr>
        </p:nvSpPr>
        <p:spPr>
          <a:xfrm>
            <a:off x="0" y="8829675"/>
            <a:ext cx="3038475" cy="465138"/>
          </a:xfrm>
          <a:prstGeom prst="rect">
            <a:avLst/>
          </a:prstGeom>
        </p:spPr>
        <p:txBody>
          <a:bodyPr vert="horz" wrap="square" lIns="93177" tIns="46589" rIns="93177" bIns="46589" numCol="1" anchor="b" anchorCtr="0" compatLnSpc="1">
            <a:prstTxWarp prst="textNoShape">
              <a:avLst/>
            </a:prstTxWarp>
          </a:bodyPr>
          <a:lstStyle>
            <a:lvl1pPr eaLnBrk="1" hangingPunct="1">
              <a:defRPr sz="1200">
                <a:latin typeface="Calibri" charset="0"/>
                <a:ea typeface="ＭＳ Ｐゴシック" charset="0"/>
                <a:cs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0E84061B-2C59-4257-8FCC-BDB29A42C034}"/>
              </a:ext>
            </a:extLst>
          </p:cNvPr>
          <p:cNvSpPr>
            <a:spLocks noGrp="1"/>
          </p:cNvSpPr>
          <p:nvPr>
            <p:ph type="sldNum" sz="quarter" idx="5"/>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3760F91D-A3BF-407B-A05F-34FB5A749671}"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2900933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5">
            <a:extLst>
              <a:ext uri="{FF2B5EF4-FFF2-40B4-BE49-F238E27FC236}">
                <a16:creationId xmlns:a16="http://schemas.microsoft.com/office/drawing/2014/main" id="{9D4D0D7D-88D7-4F90-9B8D-8DD186356226}"/>
              </a:ext>
            </a:extLst>
          </p:cNvPr>
          <p:cNvSpPr>
            <a:spLocks noGrp="1"/>
          </p:cNvSpPr>
          <p:nvPr>
            <p:ph type="sldNum" sz="quarter" idx="10"/>
          </p:nvPr>
        </p:nvSpPr>
        <p:spPr/>
        <p:txBody>
          <a:bodyPr/>
          <a:lstStyle>
            <a:lvl1pPr>
              <a:defRPr/>
            </a:lvl1pPr>
          </a:lstStyle>
          <a:p>
            <a:pPr>
              <a:defRPr/>
            </a:pPr>
            <a:fld id="{E0D50891-36C5-4C81-A47F-C00ABC588772}" type="slidenum">
              <a:rPr lang="en-US" altLang="en-US"/>
              <a:pPr>
                <a:defRPr/>
              </a:pPr>
              <a:t>‹#›</a:t>
            </a:fld>
            <a:endParaRPr lang="en-US" altLang="en-US"/>
          </a:p>
        </p:txBody>
      </p:sp>
    </p:spTree>
    <p:extLst>
      <p:ext uri="{BB962C8B-B14F-4D97-AF65-F5344CB8AC3E}">
        <p14:creationId xmlns:p14="http://schemas.microsoft.com/office/powerpoint/2010/main" val="2478783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5">
            <a:extLst>
              <a:ext uri="{FF2B5EF4-FFF2-40B4-BE49-F238E27FC236}">
                <a16:creationId xmlns:a16="http://schemas.microsoft.com/office/drawing/2014/main" id="{A66BBE5D-8E0A-488C-9CDE-3D500B6E6479}"/>
              </a:ext>
            </a:extLst>
          </p:cNvPr>
          <p:cNvSpPr>
            <a:spLocks noGrp="1"/>
          </p:cNvSpPr>
          <p:nvPr>
            <p:ph type="sldNum" sz="quarter" idx="10"/>
          </p:nvPr>
        </p:nvSpPr>
        <p:spPr/>
        <p:txBody>
          <a:bodyPr/>
          <a:lstStyle>
            <a:lvl1pPr>
              <a:defRPr/>
            </a:lvl1pPr>
          </a:lstStyle>
          <a:p>
            <a:pPr>
              <a:defRPr/>
            </a:pPr>
            <a:fld id="{B6104981-E329-481E-9CBF-48FCE3E27A5C}" type="slidenum">
              <a:rPr lang="en-US" altLang="en-US"/>
              <a:pPr>
                <a:defRPr/>
              </a:pPr>
              <a:t>‹#›</a:t>
            </a:fld>
            <a:endParaRPr lang="en-US" altLang="en-US"/>
          </a:p>
        </p:txBody>
      </p:sp>
    </p:spTree>
    <p:extLst>
      <p:ext uri="{BB962C8B-B14F-4D97-AF65-F5344CB8AC3E}">
        <p14:creationId xmlns:p14="http://schemas.microsoft.com/office/powerpoint/2010/main" val="3960546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4" name="Straight Connector 8">
            <a:extLst>
              <a:ext uri="{FF2B5EF4-FFF2-40B4-BE49-F238E27FC236}">
                <a16:creationId xmlns:a16="http://schemas.microsoft.com/office/drawing/2014/main" id="{7D8F8FFF-EBE8-4DE7-B7C1-726CA9E44889}"/>
              </a:ext>
            </a:extLst>
          </p:cNvPr>
          <p:cNvCxnSpPr/>
          <p:nvPr userDrawn="1"/>
        </p:nvCxnSpPr>
        <p:spPr>
          <a:xfrm>
            <a:off x="457200" y="1447800"/>
            <a:ext cx="8229600" cy="0"/>
          </a:xfrm>
          <a:prstGeom prst="line">
            <a:avLst/>
          </a:prstGeom>
          <a:ln w="25400">
            <a:solidFill>
              <a:srgbClr val="FFCC66"/>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17F2A3E1-E70E-4AD4-B795-E139149B0DE3}"/>
              </a:ext>
            </a:extLst>
          </p:cNvPr>
          <p:cNvSpPr>
            <a:spLocks noGrp="1"/>
          </p:cNvSpPr>
          <p:nvPr>
            <p:ph type="sldNum" sz="quarter" idx="10"/>
          </p:nvPr>
        </p:nvSpPr>
        <p:spPr/>
        <p:txBody>
          <a:bodyPr/>
          <a:lstStyle>
            <a:lvl1pPr>
              <a:defRPr smtClean="0"/>
            </a:lvl1pPr>
          </a:lstStyle>
          <a:p>
            <a:pPr>
              <a:defRPr/>
            </a:pPr>
            <a:fld id="{E37E754A-0DFB-4B62-88AB-D729DFFE70E7}" type="slidenum">
              <a:rPr lang="en-US" altLang="en-US"/>
              <a:pPr>
                <a:defRPr/>
              </a:pPr>
              <a:t>‹#›</a:t>
            </a:fld>
            <a:endParaRPr lang="en-US" altLang="en-US"/>
          </a:p>
        </p:txBody>
      </p:sp>
    </p:spTree>
    <p:extLst>
      <p:ext uri="{BB962C8B-B14F-4D97-AF65-F5344CB8AC3E}">
        <p14:creationId xmlns:p14="http://schemas.microsoft.com/office/powerpoint/2010/main" val="40343957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BAEA383C-882F-4BD4-9520-198817455E8A}"/>
              </a:ext>
            </a:extLst>
          </p:cNvPr>
          <p:cNvSpPr>
            <a:spLocks noGrp="1"/>
          </p:cNvSpPr>
          <p:nvPr>
            <p:ph type="sldNum" sz="quarter" idx="10"/>
          </p:nvPr>
        </p:nvSpPr>
        <p:spPr/>
        <p:txBody>
          <a:bodyPr/>
          <a:lstStyle>
            <a:lvl1pPr>
              <a:defRPr/>
            </a:lvl1pPr>
          </a:lstStyle>
          <a:p>
            <a:pPr>
              <a:defRPr/>
            </a:pPr>
            <a:fld id="{16D95B66-26CC-45CC-A715-516E534599C9}" type="slidenum">
              <a:rPr lang="en-US" altLang="en-US"/>
              <a:pPr>
                <a:defRPr/>
              </a:pPr>
              <a:t>‹#›</a:t>
            </a:fld>
            <a:endParaRPr lang="en-US" altLang="en-US"/>
          </a:p>
        </p:txBody>
      </p:sp>
    </p:spTree>
    <p:extLst>
      <p:ext uri="{BB962C8B-B14F-4D97-AF65-F5344CB8AC3E}">
        <p14:creationId xmlns:p14="http://schemas.microsoft.com/office/powerpoint/2010/main" val="179925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8">
            <a:extLst>
              <a:ext uri="{FF2B5EF4-FFF2-40B4-BE49-F238E27FC236}">
                <a16:creationId xmlns:a16="http://schemas.microsoft.com/office/drawing/2014/main" id="{B6BEC22E-0C79-41A3-A6E3-754D6AB0504D}"/>
              </a:ext>
            </a:extLst>
          </p:cNvPr>
          <p:cNvCxnSpPr/>
          <p:nvPr userDrawn="1"/>
        </p:nvCxnSpPr>
        <p:spPr>
          <a:xfrm>
            <a:off x="457200" y="1447800"/>
            <a:ext cx="8229600" cy="0"/>
          </a:xfrm>
          <a:prstGeom prst="line">
            <a:avLst/>
          </a:prstGeom>
          <a:ln w="25400">
            <a:solidFill>
              <a:srgbClr val="FFCC66"/>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sz="4000"/>
            </a:lvl1p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E38A1EE5-1FF5-41FA-B91B-54A6C522784C}"/>
              </a:ext>
            </a:extLst>
          </p:cNvPr>
          <p:cNvSpPr>
            <a:spLocks noGrp="1"/>
          </p:cNvSpPr>
          <p:nvPr>
            <p:ph type="sldNum" sz="quarter" idx="10"/>
          </p:nvPr>
        </p:nvSpPr>
        <p:spPr/>
        <p:txBody>
          <a:bodyPr/>
          <a:lstStyle>
            <a:lvl1pPr>
              <a:defRPr smtClean="0"/>
            </a:lvl1pPr>
          </a:lstStyle>
          <a:p>
            <a:pPr>
              <a:defRPr/>
            </a:pPr>
            <a:fld id="{C39984CA-7979-4CD3-94EC-D3D0CFE213B9}" type="slidenum">
              <a:rPr lang="en-US" altLang="en-US"/>
              <a:pPr>
                <a:defRPr/>
              </a:pPr>
              <a:t>‹#›</a:t>
            </a:fld>
            <a:endParaRPr lang="en-US" altLang="en-US"/>
          </a:p>
        </p:txBody>
      </p:sp>
    </p:spTree>
    <p:extLst>
      <p:ext uri="{BB962C8B-B14F-4D97-AF65-F5344CB8AC3E}">
        <p14:creationId xmlns:p14="http://schemas.microsoft.com/office/powerpoint/2010/main" val="36391961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cxnSp>
        <p:nvCxnSpPr>
          <p:cNvPr id="5" name="Straight Connector 8">
            <a:extLst>
              <a:ext uri="{FF2B5EF4-FFF2-40B4-BE49-F238E27FC236}">
                <a16:creationId xmlns:a16="http://schemas.microsoft.com/office/drawing/2014/main" id="{74C454CC-839D-46B9-A7F8-920032D8FDFF}"/>
              </a:ext>
            </a:extLst>
          </p:cNvPr>
          <p:cNvCxnSpPr/>
          <p:nvPr userDrawn="1"/>
        </p:nvCxnSpPr>
        <p:spPr>
          <a:xfrm>
            <a:off x="457200" y="1447800"/>
            <a:ext cx="8229600" cy="0"/>
          </a:xfrm>
          <a:prstGeom prst="line">
            <a:avLst/>
          </a:prstGeom>
          <a:ln w="25400">
            <a:solidFill>
              <a:srgbClr val="FFCC66"/>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normAutofit/>
          </a:bodyPr>
          <a:lstStyle>
            <a:lvl1pPr>
              <a:defRPr sz="4000"/>
            </a:lvl1pPr>
          </a:lstStyle>
          <a:p>
            <a:r>
              <a:rPr lang="en-US" dirty="0"/>
              <a:t>Click to edit Master title style</a:t>
            </a:r>
          </a:p>
        </p:txBody>
      </p:sp>
      <p:sp>
        <p:nvSpPr>
          <p:cNvPr id="3" name="Content Placeholder 2"/>
          <p:cNvSpPr>
            <a:spLocks noGrp="1"/>
          </p:cNvSpPr>
          <p:nvPr>
            <p:ph idx="1"/>
          </p:nvPr>
        </p:nvSpPr>
        <p:spPr>
          <a:xfrm>
            <a:off x="457200" y="2362200"/>
            <a:ext cx="8229600" cy="37639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idx="13"/>
          </p:nvPr>
        </p:nvSpPr>
        <p:spPr>
          <a:xfrm>
            <a:off x="457200" y="1524000"/>
            <a:ext cx="8229600" cy="761999"/>
          </a:xfrm>
        </p:spPr>
        <p:txBody>
          <a:bodyPr>
            <a:normAutofit/>
          </a:bodyPr>
          <a:lstStyle>
            <a:lvl1pPr marL="1588" indent="-1588">
              <a:buNone/>
              <a:defRPr sz="2000"/>
            </a:lvl1pPr>
          </a:lstStyle>
          <a:p>
            <a:pPr lvl="0"/>
            <a:endParaRPr lang="en-US" dirty="0"/>
          </a:p>
        </p:txBody>
      </p:sp>
      <p:sp>
        <p:nvSpPr>
          <p:cNvPr id="6" name="Slide Number Placeholder 5">
            <a:extLst>
              <a:ext uri="{FF2B5EF4-FFF2-40B4-BE49-F238E27FC236}">
                <a16:creationId xmlns:a16="http://schemas.microsoft.com/office/drawing/2014/main" id="{597E1B96-E5D4-48B3-BFF5-1F761D948C2E}"/>
              </a:ext>
            </a:extLst>
          </p:cNvPr>
          <p:cNvSpPr>
            <a:spLocks noGrp="1"/>
          </p:cNvSpPr>
          <p:nvPr>
            <p:ph type="sldNum" sz="quarter" idx="14"/>
          </p:nvPr>
        </p:nvSpPr>
        <p:spPr/>
        <p:txBody>
          <a:bodyPr/>
          <a:lstStyle>
            <a:lvl1pPr>
              <a:defRPr smtClean="0"/>
            </a:lvl1pPr>
          </a:lstStyle>
          <a:p>
            <a:pPr>
              <a:defRPr/>
            </a:pPr>
            <a:fld id="{07E56436-7A12-47D7-912B-2613A16F6229}" type="slidenum">
              <a:rPr lang="en-US" altLang="en-US"/>
              <a:pPr>
                <a:defRPr/>
              </a:pPr>
              <a:t>‹#›</a:t>
            </a:fld>
            <a:endParaRPr lang="en-US" altLang="en-US"/>
          </a:p>
        </p:txBody>
      </p:sp>
    </p:spTree>
    <p:extLst>
      <p:ext uri="{BB962C8B-B14F-4D97-AF65-F5344CB8AC3E}">
        <p14:creationId xmlns:p14="http://schemas.microsoft.com/office/powerpoint/2010/main" val="2796121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5" name="Straight Connector 8">
            <a:extLst>
              <a:ext uri="{FF2B5EF4-FFF2-40B4-BE49-F238E27FC236}">
                <a16:creationId xmlns:a16="http://schemas.microsoft.com/office/drawing/2014/main" id="{5244A1A5-D387-43D6-AD27-CC9B530704AE}"/>
              </a:ext>
            </a:extLst>
          </p:cNvPr>
          <p:cNvCxnSpPr/>
          <p:nvPr userDrawn="1"/>
        </p:nvCxnSpPr>
        <p:spPr>
          <a:xfrm>
            <a:off x="457200" y="1447800"/>
            <a:ext cx="8229600" cy="0"/>
          </a:xfrm>
          <a:prstGeom prst="line">
            <a:avLst/>
          </a:prstGeom>
          <a:ln w="25400">
            <a:solidFill>
              <a:srgbClr val="FFCC66"/>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6">
            <a:extLst>
              <a:ext uri="{FF2B5EF4-FFF2-40B4-BE49-F238E27FC236}">
                <a16:creationId xmlns:a16="http://schemas.microsoft.com/office/drawing/2014/main" id="{09D8AB4A-3BB2-446B-98B0-6718137E41C1}"/>
              </a:ext>
            </a:extLst>
          </p:cNvPr>
          <p:cNvSpPr>
            <a:spLocks noGrp="1"/>
          </p:cNvSpPr>
          <p:nvPr>
            <p:ph type="sldNum" sz="quarter" idx="10"/>
          </p:nvPr>
        </p:nvSpPr>
        <p:spPr/>
        <p:txBody>
          <a:bodyPr/>
          <a:lstStyle>
            <a:lvl1pPr>
              <a:defRPr smtClean="0"/>
            </a:lvl1pPr>
          </a:lstStyle>
          <a:p>
            <a:pPr>
              <a:defRPr/>
            </a:pPr>
            <a:fld id="{C3363446-A663-40E4-83B7-C81E25FD3B9C}" type="slidenum">
              <a:rPr lang="en-US" altLang="en-US"/>
              <a:pPr>
                <a:defRPr/>
              </a:pPr>
              <a:t>‹#›</a:t>
            </a:fld>
            <a:endParaRPr lang="en-US" altLang="en-US"/>
          </a:p>
        </p:txBody>
      </p:sp>
    </p:spTree>
    <p:extLst>
      <p:ext uri="{BB962C8B-B14F-4D97-AF65-F5344CB8AC3E}">
        <p14:creationId xmlns:p14="http://schemas.microsoft.com/office/powerpoint/2010/main" val="33895936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cxnSp>
        <p:nvCxnSpPr>
          <p:cNvPr id="5" name="Straight Connector 8">
            <a:extLst>
              <a:ext uri="{FF2B5EF4-FFF2-40B4-BE49-F238E27FC236}">
                <a16:creationId xmlns:a16="http://schemas.microsoft.com/office/drawing/2014/main" id="{FC388B9B-3E42-4969-BAE3-AC88AFDA56CB}"/>
              </a:ext>
            </a:extLst>
          </p:cNvPr>
          <p:cNvCxnSpPr/>
          <p:nvPr userDrawn="1"/>
        </p:nvCxnSpPr>
        <p:spPr>
          <a:xfrm>
            <a:off x="457200" y="1447800"/>
            <a:ext cx="8229600" cy="0"/>
          </a:xfrm>
          <a:prstGeom prst="line">
            <a:avLst/>
          </a:prstGeom>
          <a:ln w="25400">
            <a:solidFill>
              <a:srgbClr val="FFCC66"/>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6">
            <a:extLst>
              <a:ext uri="{FF2B5EF4-FFF2-40B4-BE49-F238E27FC236}">
                <a16:creationId xmlns:a16="http://schemas.microsoft.com/office/drawing/2014/main" id="{202785D8-5C3A-4E9F-AEC0-04ACBFBDA983}"/>
              </a:ext>
            </a:extLst>
          </p:cNvPr>
          <p:cNvSpPr>
            <a:spLocks noGrp="1"/>
          </p:cNvSpPr>
          <p:nvPr>
            <p:ph type="sldNum" sz="quarter" idx="10"/>
          </p:nvPr>
        </p:nvSpPr>
        <p:spPr/>
        <p:txBody>
          <a:bodyPr/>
          <a:lstStyle>
            <a:lvl1pPr>
              <a:defRPr smtClean="0"/>
            </a:lvl1pPr>
          </a:lstStyle>
          <a:p>
            <a:pPr>
              <a:defRPr/>
            </a:pPr>
            <a:fld id="{66B28E47-7959-4E8E-A770-A572E95129CB}" type="slidenum">
              <a:rPr lang="en-US" altLang="en-US"/>
              <a:pPr>
                <a:defRPr/>
              </a:pPr>
              <a:t>‹#›</a:t>
            </a:fld>
            <a:endParaRPr lang="en-US" altLang="en-US"/>
          </a:p>
        </p:txBody>
      </p:sp>
    </p:spTree>
    <p:extLst>
      <p:ext uri="{BB962C8B-B14F-4D97-AF65-F5344CB8AC3E}">
        <p14:creationId xmlns:p14="http://schemas.microsoft.com/office/powerpoint/2010/main" val="1678665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cxnSp>
        <p:nvCxnSpPr>
          <p:cNvPr id="7" name="Straight Connector 8">
            <a:extLst>
              <a:ext uri="{FF2B5EF4-FFF2-40B4-BE49-F238E27FC236}">
                <a16:creationId xmlns:a16="http://schemas.microsoft.com/office/drawing/2014/main" id="{A340C0A8-93C5-408B-8854-9EEFF4B994A9}"/>
              </a:ext>
            </a:extLst>
          </p:cNvPr>
          <p:cNvCxnSpPr/>
          <p:nvPr userDrawn="1"/>
        </p:nvCxnSpPr>
        <p:spPr>
          <a:xfrm>
            <a:off x="457200" y="1447800"/>
            <a:ext cx="8229600" cy="0"/>
          </a:xfrm>
          <a:prstGeom prst="line">
            <a:avLst/>
          </a:prstGeom>
          <a:ln w="25400">
            <a:solidFill>
              <a:srgbClr val="FFCC66"/>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199" y="1447800"/>
            <a:ext cx="8242419" cy="727075"/>
          </a:xfrm>
        </p:spPr>
        <p:txBody>
          <a:bodyPr anchor="b">
            <a:noAutofit/>
          </a:bodyPr>
          <a:lstStyle>
            <a:lvl1pPr marL="0" indent="0">
              <a:buNone/>
              <a:defRPr lang="en-US" sz="2000" kern="1200" dirty="0" smtClean="0">
                <a:solidFill>
                  <a:schemeClr val="tx1"/>
                </a:solidFill>
                <a:latin typeface="Arial" pitchFamily="34" charset="0"/>
                <a:ea typeface="+mn-ea"/>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8">
            <a:extLst>
              <a:ext uri="{FF2B5EF4-FFF2-40B4-BE49-F238E27FC236}">
                <a16:creationId xmlns:a16="http://schemas.microsoft.com/office/drawing/2014/main" id="{4E396C6E-C113-416C-9491-8E5F81A50587}"/>
              </a:ext>
            </a:extLst>
          </p:cNvPr>
          <p:cNvSpPr>
            <a:spLocks noGrp="1"/>
          </p:cNvSpPr>
          <p:nvPr>
            <p:ph type="sldNum" sz="quarter" idx="10"/>
          </p:nvPr>
        </p:nvSpPr>
        <p:spPr/>
        <p:txBody>
          <a:bodyPr/>
          <a:lstStyle>
            <a:lvl1pPr>
              <a:defRPr smtClean="0"/>
            </a:lvl1pPr>
          </a:lstStyle>
          <a:p>
            <a:pPr>
              <a:defRPr/>
            </a:pPr>
            <a:fld id="{23696091-4353-4B2F-A482-708DCA475455}" type="slidenum">
              <a:rPr lang="en-US" altLang="en-US"/>
              <a:pPr>
                <a:defRPr/>
              </a:pPr>
              <a:t>‹#›</a:t>
            </a:fld>
            <a:endParaRPr lang="en-US" altLang="en-US"/>
          </a:p>
        </p:txBody>
      </p:sp>
    </p:spTree>
    <p:extLst>
      <p:ext uri="{BB962C8B-B14F-4D97-AF65-F5344CB8AC3E}">
        <p14:creationId xmlns:p14="http://schemas.microsoft.com/office/powerpoint/2010/main" val="1238947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cxnSp>
        <p:nvCxnSpPr>
          <p:cNvPr id="7" name="Straight Connector 8">
            <a:extLst>
              <a:ext uri="{FF2B5EF4-FFF2-40B4-BE49-F238E27FC236}">
                <a16:creationId xmlns:a16="http://schemas.microsoft.com/office/drawing/2014/main" id="{D1AA7A79-2FC8-4F37-8E87-3D884389115D}"/>
              </a:ext>
            </a:extLst>
          </p:cNvPr>
          <p:cNvCxnSpPr/>
          <p:nvPr userDrawn="1"/>
        </p:nvCxnSpPr>
        <p:spPr>
          <a:xfrm>
            <a:off x="457200" y="1447800"/>
            <a:ext cx="8229600" cy="0"/>
          </a:xfrm>
          <a:prstGeom prst="line">
            <a:avLst/>
          </a:prstGeom>
          <a:ln w="25400">
            <a:solidFill>
              <a:srgbClr val="FFCC66"/>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199" y="1447800"/>
            <a:ext cx="8242419" cy="727075"/>
          </a:xfrm>
        </p:spPr>
        <p:txBody>
          <a:bodyPr anchor="b">
            <a:noAutofit/>
          </a:bodyPr>
          <a:lstStyle>
            <a:lvl1pPr marL="0" indent="0">
              <a:buNone/>
              <a:defRPr lang="en-US" sz="2000" kern="1200" dirty="0" smtClean="0">
                <a:solidFill>
                  <a:schemeClr val="tx1"/>
                </a:solidFill>
                <a:latin typeface="Arial" pitchFamily="34" charset="0"/>
                <a:ea typeface="+mn-ea"/>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8">
            <a:extLst>
              <a:ext uri="{FF2B5EF4-FFF2-40B4-BE49-F238E27FC236}">
                <a16:creationId xmlns:a16="http://schemas.microsoft.com/office/drawing/2014/main" id="{C0BB057B-CCEF-41C2-92C8-D08BDDBC5780}"/>
              </a:ext>
            </a:extLst>
          </p:cNvPr>
          <p:cNvSpPr>
            <a:spLocks noGrp="1"/>
          </p:cNvSpPr>
          <p:nvPr>
            <p:ph type="sldNum" sz="quarter" idx="10"/>
          </p:nvPr>
        </p:nvSpPr>
        <p:spPr/>
        <p:txBody>
          <a:bodyPr/>
          <a:lstStyle>
            <a:lvl1pPr>
              <a:defRPr smtClean="0"/>
            </a:lvl1pPr>
          </a:lstStyle>
          <a:p>
            <a:pPr>
              <a:defRPr/>
            </a:pPr>
            <a:fld id="{6E571B05-DD89-4E99-8E49-147253911AEF}" type="slidenum">
              <a:rPr lang="en-US" altLang="en-US"/>
              <a:pPr>
                <a:defRPr/>
              </a:pPr>
              <a:t>‹#›</a:t>
            </a:fld>
            <a:endParaRPr lang="en-US" altLang="en-US"/>
          </a:p>
        </p:txBody>
      </p:sp>
    </p:spTree>
    <p:extLst>
      <p:ext uri="{BB962C8B-B14F-4D97-AF65-F5344CB8AC3E}">
        <p14:creationId xmlns:p14="http://schemas.microsoft.com/office/powerpoint/2010/main" val="623742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 name="Straight Connector 8">
            <a:extLst>
              <a:ext uri="{FF2B5EF4-FFF2-40B4-BE49-F238E27FC236}">
                <a16:creationId xmlns:a16="http://schemas.microsoft.com/office/drawing/2014/main" id="{71EF2997-FB3A-4E9B-A705-5077B10102EB}"/>
              </a:ext>
            </a:extLst>
          </p:cNvPr>
          <p:cNvCxnSpPr/>
          <p:nvPr userDrawn="1"/>
        </p:nvCxnSpPr>
        <p:spPr>
          <a:xfrm>
            <a:off x="457200" y="1447800"/>
            <a:ext cx="8229600" cy="0"/>
          </a:xfrm>
          <a:prstGeom prst="line">
            <a:avLst/>
          </a:prstGeom>
          <a:ln w="25400">
            <a:solidFill>
              <a:srgbClr val="FFCC66"/>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p>
        </p:txBody>
      </p:sp>
      <p:sp>
        <p:nvSpPr>
          <p:cNvPr id="4" name="Slide Number Placeholder 4">
            <a:extLst>
              <a:ext uri="{FF2B5EF4-FFF2-40B4-BE49-F238E27FC236}">
                <a16:creationId xmlns:a16="http://schemas.microsoft.com/office/drawing/2014/main" id="{2D97778F-77B0-482E-BE56-903F93F49C4A}"/>
              </a:ext>
            </a:extLst>
          </p:cNvPr>
          <p:cNvSpPr>
            <a:spLocks noGrp="1"/>
          </p:cNvSpPr>
          <p:nvPr>
            <p:ph type="sldNum" sz="quarter" idx="10"/>
          </p:nvPr>
        </p:nvSpPr>
        <p:spPr/>
        <p:txBody>
          <a:bodyPr/>
          <a:lstStyle>
            <a:lvl1pPr>
              <a:defRPr smtClean="0"/>
            </a:lvl1pPr>
          </a:lstStyle>
          <a:p>
            <a:pPr>
              <a:defRPr/>
            </a:pPr>
            <a:fld id="{5AD58260-174C-466A-8D87-F80E78F72D6F}" type="slidenum">
              <a:rPr lang="en-US" altLang="en-US"/>
              <a:pPr>
                <a:defRPr/>
              </a:pPr>
              <a:t>‹#›</a:t>
            </a:fld>
            <a:endParaRPr lang="en-US" altLang="en-US"/>
          </a:p>
        </p:txBody>
      </p:sp>
    </p:spTree>
    <p:extLst>
      <p:ext uri="{BB962C8B-B14F-4D97-AF65-F5344CB8AC3E}">
        <p14:creationId xmlns:p14="http://schemas.microsoft.com/office/powerpoint/2010/main" val="4161087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cxnSp>
        <p:nvCxnSpPr>
          <p:cNvPr id="2" name="Straight Connector 8">
            <a:extLst>
              <a:ext uri="{FF2B5EF4-FFF2-40B4-BE49-F238E27FC236}">
                <a16:creationId xmlns:a16="http://schemas.microsoft.com/office/drawing/2014/main" id="{73839300-0CCA-4575-A3B4-A0EA2A7470BD}"/>
              </a:ext>
            </a:extLst>
          </p:cNvPr>
          <p:cNvCxnSpPr/>
          <p:nvPr userDrawn="1"/>
        </p:nvCxnSpPr>
        <p:spPr>
          <a:xfrm>
            <a:off x="457200" y="1447800"/>
            <a:ext cx="8229600" cy="0"/>
          </a:xfrm>
          <a:prstGeom prst="line">
            <a:avLst/>
          </a:prstGeom>
          <a:ln w="25400">
            <a:solidFill>
              <a:srgbClr val="FFCC66"/>
            </a:solidFill>
          </a:ln>
        </p:spPr>
        <p:style>
          <a:lnRef idx="1">
            <a:schemeClr val="accent1"/>
          </a:lnRef>
          <a:fillRef idx="0">
            <a:schemeClr val="accent1"/>
          </a:fillRef>
          <a:effectRef idx="0">
            <a:schemeClr val="accent1"/>
          </a:effectRef>
          <a:fontRef idx="minor">
            <a:schemeClr val="tx1"/>
          </a:fontRef>
        </p:style>
      </p:cxnSp>
      <p:sp>
        <p:nvSpPr>
          <p:cNvPr id="3" name="Slide Number Placeholder 3">
            <a:extLst>
              <a:ext uri="{FF2B5EF4-FFF2-40B4-BE49-F238E27FC236}">
                <a16:creationId xmlns:a16="http://schemas.microsoft.com/office/drawing/2014/main" id="{6CD6D2A2-DFB3-433C-B1AB-8CDA7B0755EB}"/>
              </a:ext>
            </a:extLst>
          </p:cNvPr>
          <p:cNvSpPr>
            <a:spLocks noGrp="1"/>
          </p:cNvSpPr>
          <p:nvPr>
            <p:ph type="sldNum" sz="quarter" idx="10"/>
          </p:nvPr>
        </p:nvSpPr>
        <p:spPr/>
        <p:txBody>
          <a:bodyPr/>
          <a:lstStyle>
            <a:lvl1pPr>
              <a:defRPr smtClean="0"/>
            </a:lvl1pPr>
          </a:lstStyle>
          <a:p>
            <a:pPr>
              <a:defRPr/>
            </a:pPr>
            <a:fld id="{23F5E0B2-8B41-420F-8238-02BA6A636886}" type="slidenum">
              <a:rPr lang="en-US" altLang="en-US"/>
              <a:pPr>
                <a:defRPr/>
              </a:pPr>
              <a:t>‹#›</a:t>
            </a:fld>
            <a:endParaRPr lang="en-US" altLang="en-US"/>
          </a:p>
        </p:txBody>
      </p:sp>
    </p:spTree>
    <p:extLst>
      <p:ext uri="{BB962C8B-B14F-4D97-AF65-F5344CB8AC3E}">
        <p14:creationId xmlns:p14="http://schemas.microsoft.com/office/powerpoint/2010/main" val="749853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938485F9-1761-418A-993A-782E49CF1CE3}"/>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2880B4D4-7D15-4AA3-A0D3-E560954E72DE}"/>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 name="Slide Number Placeholder 5">
            <a:extLst>
              <a:ext uri="{FF2B5EF4-FFF2-40B4-BE49-F238E27FC236}">
                <a16:creationId xmlns:a16="http://schemas.microsoft.com/office/drawing/2014/main" id="{12B350FB-E7C2-4C3B-A577-4B48A02EDF5A}"/>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2000" b="1" smtClean="0">
                <a:solidFill>
                  <a:srgbClr val="558ED5"/>
                </a:solidFill>
              </a:defRPr>
            </a:lvl1pPr>
          </a:lstStyle>
          <a:p>
            <a:pPr>
              <a:defRPr/>
            </a:pPr>
            <a:fld id="{B19D27E7-2C8F-4F4A-A8AB-12526EC1D66E}" type="slidenum">
              <a:rPr lang="en-US" altLang="en-US"/>
              <a:pPr>
                <a:defRPr/>
              </a:pPr>
              <a:t>‹#›</a:t>
            </a:fld>
            <a:endParaRPr lang="en-US" altLang="en-US"/>
          </a:p>
        </p:txBody>
      </p:sp>
      <p:cxnSp>
        <p:nvCxnSpPr>
          <p:cNvPr id="7" name="Straight Connector 6">
            <a:extLst>
              <a:ext uri="{FF2B5EF4-FFF2-40B4-BE49-F238E27FC236}">
                <a16:creationId xmlns:a16="http://schemas.microsoft.com/office/drawing/2014/main" id="{0096DDD8-D472-416A-9435-4574FBB96B3D}"/>
              </a:ext>
            </a:extLst>
          </p:cNvPr>
          <p:cNvCxnSpPr/>
          <p:nvPr userDrawn="1"/>
        </p:nvCxnSpPr>
        <p:spPr>
          <a:xfrm>
            <a:off x="457200" y="228600"/>
            <a:ext cx="8229600" cy="0"/>
          </a:xfrm>
          <a:prstGeom prst="line">
            <a:avLst/>
          </a:prstGeom>
          <a:ln w="101600">
            <a:solidFill>
              <a:srgbClr val="FFCC66"/>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D8E1F676-C4E7-47A6-9A67-1D46B2B12D4D}"/>
              </a:ext>
            </a:extLst>
          </p:cNvPr>
          <p:cNvCxnSpPr/>
          <p:nvPr userDrawn="1"/>
        </p:nvCxnSpPr>
        <p:spPr>
          <a:xfrm>
            <a:off x="481013" y="6332538"/>
            <a:ext cx="8229600" cy="0"/>
          </a:xfrm>
          <a:prstGeom prst="line">
            <a:avLst/>
          </a:prstGeom>
          <a:ln w="25400">
            <a:solidFill>
              <a:srgbClr val="FFCC66"/>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4758" r:id="rId1"/>
    <p:sldLayoutId id="2147484759" r:id="rId2"/>
    <p:sldLayoutId id="2147484760" r:id="rId3"/>
    <p:sldLayoutId id="2147484761" r:id="rId4"/>
    <p:sldLayoutId id="2147484762" r:id="rId5"/>
    <p:sldLayoutId id="2147484763" r:id="rId6"/>
    <p:sldLayoutId id="2147484764" r:id="rId7"/>
    <p:sldLayoutId id="2147484765" r:id="rId8"/>
    <p:sldLayoutId id="2147484766" r:id="rId9"/>
    <p:sldLayoutId id="2147484755" r:id="rId10"/>
    <p:sldLayoutId id="2147484756" r:id="rId11"/>
    <p:sldLayoutId id="2147484767" r:id="rId12"/>
    <p:sldLayoutId id="2147484757" r:id="rId13"/>
  </p:sldLayoutIdLst>
  <p:hf sldNum="0" hdr="0" dt="0"/>
  <p:txStyles>
    <p:titleStyle>
      <a:lvl1pPr algn="ctr" rtl="0" eaLnBrk="0" fontAlgn="base" hangingPunct="0">
        <a:spcBef>
          <a:spcPct val="0"/>
        </a:spcBef>
        <a:spcAft>
          <a:spcPct val="0"/>
        </a:spcAft>
        <a:defRPr sz="4400" b="1" kern="1200">
          <a:solidFill>
            <a:srgbClr val="558ED5"/>
          </a:solidFill>
          <a:latin typeface="Arial" pitchFamily="34" charset="0"/>
          <a:ea typeface="MS PGothic" panose="020B0600070205080204" pitchFamily="34" charset="-128"/>
          <a:cs typeface="Arial" pitchFamily="34" charset="0"/>
        </a:defRPr>
      </a:lvl1pPr>
      <a:lvl2pPr algn="ctr" rtl="0" eaLnBrk="0" fontAlgn="base" hangingPunct="0">
        <a:spcBef>
          <a:spcPct val="0"/>
        </a:spcBef>
        <a:spcAft>
          <a:spcPct val="0"/>
        </a:spcAft>
        <a:defRPr sz="4400" b="1">
          <a:solidFill>
            <a:srgbClr val="558ED5"/>
          </a:solidFill>
          <a:latin typeface="Arial" charset="0"/>
          <a:ea typeface="MS PGothic" panose="020B0600070205080204" pitchFamily="34" charset="-128"/>
          <a:cs typeface="Arial" charset="0"/>
        </a:defRPr>
      </a:lvl2pPr>
      <a:lvl3pPr algn="ctr" rtl="0" eaLnBrk="0" fontAlgn="base" hangingPunct="0">
        <a:spcBef>
          <a:spcPct val="0"/>
        </a:spcBef>
        <a:spcAft>
          <a:spcPct val="0"/>
        </a:spcAft>
        <a:defRPr sz="4400" b="1">
          <a:solidFill>
            <a:srgbClr val="558ED5"/>
          </a:solidFill>
          <a:latin typeface="Arial" charset="0"/>
          <a:ea typeface="MS PGothic" panose="020B0600070205080204" pitchFamily="34" charset="-128"/>
          <a:cs typeface="Arial" charset="0"/>
        </a:defRPr>
      </a:lvl3pPr>
      <a:lvl4pPr algn="ctr" rtl="0" eaLnBrk="0" fontAlgn="base" hangingPunct="0">
        <a:spcBef>
          <a:spcPct val="0"/>
        </a:spcBef>
        <a:spcAft>
          <a:spcPct val="0"/>
        </a:spcAft>
        <a:defRPr sz="4400" b="1">
          <a:solidFill>
            <a:srgbClr val="558ED5"/>
          </a:solidFill>
          <a:latin typeface="Arial" charset="0"/>
          <a:ea typeface="MS PGothic" panose="020B0600070205080204" pitchFamily="34" charset="-128"/>
          <a:cs typeface="Arial" charset="0"/>
        </a:defRPr>
      </a:lvl4pPr>
      <a:lvl5pPr algn="ctr" rtl="0" eaLnBrk="0" fontAlgn="base" hangingPunct="0">
        <a:spcBef>
          <a:spcPct val="0"/>
        </a:spcBef>
        <a:spcAft>
          <a:spcPct val="0"/>
        </a:spcAft>
        <a:defRPr sz="4400" b="1">
          <a:solidFill>
            <a:srgbClr val="558ED5"/>
          </a:solidFill>
          <a:latin typeface="Arial" charset="0"/>
          <a:ea typeface="MS PGothic" panose="020B0600070205080204" pitchFamily="34" charset="-128"/>
          <a:cs typeface="Arial" charset="0"/>
        </a:defRPr>
      </a:lvl5pPr>
      <a:lvl6pPr marL="457200" algn="ctr" rtl="0" fontAlgn="base">
        <a:spcBef>
          <a:spcPct val="0"/>
        </a:spcBef>
        <a:spcAft>
          <a:spcPct val="0"/>
        </a:spcAft>
        <a:defRPr sz="4400" b="1">
          <a:solidFill>
            <a:srgbClr val="558ED5"/>
          </a:solidFill>
          <a:latin typeface="Arial" charset="0"/>
          <a:cs typeface="Arial" charset="0"/>
        </a:defRPr>
      </a:lvl6pPr>
      <a:lvl7pPr marL="914400" algn="ctr" rtl="0" fontAlgn="base">
        <a:spcBef>
          <a:spcPct val="0"/>
        </a:spcBef>
        <a:spcAft>
          <a:spcPct val="0"/>
        </a:spcAft>
        <a:defRPr sz="4400" b="1">
          <a:solidFill>
            <a:srgbClr val="558ED5"/>
          </a:solidFill>
          <a:latin typeface="Arial" charset="0"/>
          <a:cs typeface="Arial" charset="0"/>
        </a:defRPr>
      </a:lvl7pPr>
      <a:lvl8pPr marL="1371600" algn="ctr" rtl="0" fontAlgn="base">
        <a:spcBef>
          <a:spcPct val="0"/>
        </a:spcBef>
        <a:spcAft>
          <a:spcPct val="0"/>
        </a:spcAft>
        <a:defRPr sz="4400" b="1">
          <a:solidFill>
            <a:srgbClr val="558ED5"/>
          </a:solidFill>
          <a:latin typeface="Arial" charset="0"/>
          <a:cs typeface="Arial" charset="0"/>
        </a:defRPr>
      </a:lvl8pPr>
      <a:lvl9pPr marL="1828800" algn="ctr" rtl="0" fontAlgn="base">
        <a:spcBef>
          <a:spcPct val="0"/>
        </a:spcBef>
        <a:spcAft>
          <a:spcPct val="0"/>
        </a:spcAft>
        <a:defRPr sz="4400" b="1">
          <a:solidFill>
            <a:srgbClr val="558ED5"/>
          </a:solidFill>
          <a:latin typeface="Arial" charset="0"/>
          <a:cs typeface="Arial" charset="0"/>
        </a:defRPr>
      </a:lvl9pPr>
    </p:titleStyle>
    <p:bodyStyle>
      <a:lvl1pPr marL="342900" indent="-342900" algn="l" rtl="0" eaLnBrk="0" fontAlgn="base" hangingPunct="0">
        <a:spcBef>
          <a:spcPct val="20000"/>
        </a:spcBef>
        <a:spcAft>
          <a:spcPct val="0"/>
        </a:spcAft>
        <a:buClr>
          <a:srgbClr val="FF0000"/>
        </a:buClr>
        <a:buFont typeface="Wingdings" panose="05000000000000000000" pitchFamily="2" charset="2"/>
        <a:buChar char="§"/>
        <a:defRPr sz="2400" kern="1200">
          <a:solidFill>
            <a:schemeClr val="tx1"/>
          </a:solidFill>
          <a:latin typeface="Arial" pitchFamily="34" charset="0"/>
          <a:ea typeface="MS PGothic" panose="020B0600070205080204" pitchFamily="34" charset="-128"/>
          <a:cs typeface="Arial" pitchFamily="34" charset="0"/>
        </a:defRPr>
      </a:lvl1pPr>
      <a:lvl2pPr marL="742950" indent="-285750" algn="l" rtl="0" eaLnBrk="0" fontAlgn="base" hangingPunct="0">
        <a:spcBef>
          <a:spcPct val="20000"/>
        </a:spcBef>
        <a:spcAft>
          <a:spcPct val="0"/>
        </a:spcAft>
        <a:buClr>
          <a:srgbClr val="558ED5"/>
        </a:buClr>
        <a:buFont typeface="Wingdings 2" panose="05020102010507070707" pitchFamily="18" charset="2"/>
        <a:buChar char=""/>
        <a:defRPr sz="2000" kern="1200">
          <a:solidFill>
            <a:schemeClr val="tx1"/>
          </a:solidFill>
          <a:latin typeface="Arial" pitchFamily="34" charset="0"/>
          <a:ea typeface="Arial" charset="0"/>
          <a:cs typeface="Arial" pitchFamily="34" charset="0"/>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Arial" pitchFamily="34" charset="0"/>
          <a:ea typeface="Arial" charset="0"/>
          <a:cs typeface="Arial"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Arial" charset="0"/>
          <a:cs typeface="Arial"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Arial" charset="0"/>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0A02E60D-94D4-4D05-862C-FF4366C9BE3B}"/>
              </a:ext>
            </a:extLst>
          </p:cNvPr>
          <p:cNvSpPr>
            <a:spLocks noGrp="1"/>
          </p:cNvSpPr>
          <p:nvPr>
            <p:ph type="ctrTitle"/>
          </p:nvPr>
        </p:nvSpPr>
        <p:spPr/>
        <p:txBody>
          <a:bodyPr/>
          <a:lstStyle/>
          <a:p>
            <a:r>
              <a:rPr lang="en-US" altLang="en-US"/>
              <a:t>Introduction to Computers and Information Technology</a:t>
            </a:r>
          </a:p>
        </p:txBody>
      </p:sp>
      <p:sp>
        <p:nvSpPr>
          <p:cNvPr id="3" name="Subtitle 2">
            <a:extLst>
              <a:ext uri="{FF2B5EF4-FFF2-40B4-BE49-F238E27FC236}">
                <a16:creationId xmlns:a16="http://schemas.microsoft.com/office/drawing/2014/main" id="{0CCAE0C2-CB5A-4DA1-8093-D836EC9B1A29}"/>
              </a:ext>
            </a:extLst>
          </p:cNvPr>
          <p:cNvSpPr>
            <a:spLocks noGrp="1"/>
          </p:cNvSpPr>
          <p:nvPr>
            <p:ph type="subTitle" idx="1"/>
          </p:nvPr>
        </p:nvSpPr>
        <p:spPr>
          <a:xfrm>
            <a:off x="685800" y="3886200"/>
            <a:ext cx="7772400" cy="1752600"/>
          </a:xfrm>
        </p:spPr>
        <p:txBody>
          <a:bodyPr/>
          <a:lstStyle/>
          <a:p>
            <a:pPr>
              <a:defRPr/>
            </a:pPr>
            <a:r>
              <a:rPr lang="en-US" dirty="0"/>
              <a:t>Chapter 27: Internet Basics</a:t>
            </a:r>
          </a:p>
        </p:txBody>
      </p:sp>
      <p:pic>
        <p:nvPicPr>
          <p:cNvPr id="12292" name="Picture 4" descr="C:\Users\chwhitec\Desktop\Capture 5.PNG">
            <a:extLst>
              <a:ext uri="{FF2B5EF4-FFF2-40B4-BE49-F238E27FC236}">
                <a16:creationId xmlns:a16="http://schemas.microsoft.com/office/drawing/2014/main" id="{1507C0B6-2627-4104-9910-1040E744A33E}"/>
              </a:ext>
            </a:extLst>
          </p:cNvPr>
          <p:cNvPicPr>
            <a:picLocks noChangeAspect="1" noChangeArrowheads="1"/>
          </p:cNvPicPr>
          <p:nvPr/>
        </p:nvPicPr>
        <p:blipFill>
          <a:blip r:embed="rId2"/>
          <a:srcRect/>
          <a:stretch>
            <a:fillRect/>
          </a:stretch>
        </p:blipFill>
        <p:spPr bwMode="auto">
          <a:xfrm>
            <a:off x="3429000" y="4419600"/>
            <a:ext cx="2286000" cy="1752600"/>
          </a:xfrm>
          <a:prstGeom prst="rect">
            <a:avLst/>
          </a:prstGeom>
          <a:noFill/>
          <a:ln>
            <a:noFill/>
          </a:ln>
          <a:effectLst>
            <a:outerShdw blurRad="190500" algn="tl" rotWithShape="0">
              <a:srgbClr val="808080">
                <a:alpha val="70000"/>
              </a:srgbClr>
            </a:outerShdw>
          </a:effectLs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E473387D-E75C-4D71-96BB-1046D3F5CB45}"/>
              </a:ext>
            </a:extLst>
          </p:cNvPr>
          <p:cNvSpPr>
            <a:spLocks noGrp="1"/>
          </p:cNvSpPr>
          <p:nvPr>
            <p:ph type="title"/>
          </p:nvPr>
        </p:nvSpPr>
        <p:spPr/>
        <p:txBody>
          <a:bodyPr/>
          <a:lstStyle/>
          <a:p>
            <a:r>
              <a:rPr lang="en-US" altLang="en-US" sz="3600"/>
              <a:t>Accessing the Internet from Work</a:t>
            </a:r>
          </a:p>
        </p:txBody>
      </p:sp>
      <p:sp>
        <p:nvSpPr>
          <p:cNvPr id="23555" name="Content Placeholder 2">
            <a:extLst>
              <a:ext uri="{FF2B5EF4-FFF2-40B4-BE49-F238E27FC236}">
                <a16:creationId xmlns:a16="http://schemas.microsoft.com/office/drawing/2014/main" id="{259BFD5C-EBC6-4240-95BE-E96BA5053DCC}"/>
              </a:ext>
            </a:extLst>
          </p:cNvPr>
          <p:cNvSpPr>
            <a:spLocks noGrp="1"/>
          </p:cNvSpPr>
          <p:nvPr>
            <p:ph idx="1"/>
          </p:nvPr>
        </p:nvSpPr>
        <p:spPr/>
        <p:txBody>
          <a:bodyPr/>
          <a:lstStyle/>
          <a:p>
            <a:r>
              <a:rPr lang="en-US" altLang="en-US"/>
              <a:t>LAN access is generally much faster than dial-up access because LANs usually access the Internet via a high-speed connection.</a:t>
            </a:r>
          </a:p>
          <a:p>
            <a:r>
              <a:rPr lang="en-US" altLang="en-US"/>
              <a:t>Organizations that need a high bandwidth might use a T1 line. Internet service providers, who are responsible for maintaining backbones, need even faster connections, such as a T3 line. These lines use fiber-optic cables. </a:t>
            </a:r>
          </a:p>
          <a:p>
            <a:r>
              <a:rPr lang="en-US" altLang="en-US"/>
              <a:t>Sometimes users experience connection problems such as loose connections, a power outage, or interference from other devices. Basic troubleshooting steps can help solve the problem.</a:t>
            </a:r>
          </a:p>
          <a:p>
            <a:pPr>
              <a:buFont typeface="Wingdings" panose="05000000000000000000" pitchFamily="2" charset="2"/>
              <a:buNone/>
            </a:pPr>
            <a:br>
              <a:rPr lang="en-US" altLang="en-US" sz="2100"/>
            </a:br>
            <a:endParaRPr lang="en-US" altLang="en-US" sz="21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عنوان 1">
            <a:extLst>
              <a:ext uri="{FF2B5EF4-FFF2-40B4-BE49-F238E27FC236}">
                <a16:creationId xmlns:a16="http://schemas.microsoft.com/office/drawing/2014/main" id="{35D5B6F5-9066-4DCF-85A4-B8888CDBBCCC}"/>
              </a:ext>
            </a:extLst>
          </p:cNvPr>
          <p:cNvSpPr>
            <a:spLocks noGrp="1"/>
          </p:cNvSpPr>
          <p:nvPr>
            <p:ph type="title"/>
          </p:nvPr>
        </p:nvSpPr>
        <p:spPr/>
        <p:txBody>
          <a:bodyPr/>
          <a:lstStyle/>
          <a:p>
            <a:r>
              <a:rPr lang="ar-SA" altLang="ar-SA"/>
              <a:t>الوصول للأنترنت من العمل</a:t>
            </a:r>
          </a:p>
        </p:txBody>
      </p:sp>
      <p:sp>
        <p:nvSpPr>
          <p:cNvPr id="3" name="عنصر نائب للمحتوى 2">
            <a:extLst>
              <a:ext uri="{FF2B5EF4-FFF2-40B4-BE49-F238E27FC236}">
                <a16:creationId xmlns:a16="http://schemas.microsoft.com/office/drawing/2014/main" id="{F1440EDC-939A-4A99-B625-570D84F2E996}"/>
              </a:ext>
            </a:extLst>
          </p:cNvPr>
          <p:cNvSpPr>
            <a:spLocks noGrp="1"/>
          </p:cNvSpPr>
          <p:nvPr>
            <p:ph idx="1"/>
          </p:nvPr>
        </p:nvSpPr>
        <p:spPr/>
        <p:txBody>
          <a:bodyPr/>
          <a:lstStyle/>
          <a:p>
            <a:pPr algn="r" rtl="1">
              <a:defRPr/>
            </a:pPr>
            <a:r>
              <a:rPr lang="ar-SA" b="1" dirty="0">
                <a:solidFill>
                  <a:schemeClr val="tx2">
                    <a:lumMod val="60000"/>
                    <a:lumOff val="40000"/>
                  </a:schemeClr>
                </a:solidFill>
              </a:rPr>
              <a:t>يكون الوصول الي الشبكة المحلية أسرع بشكل عام من الوصول الي الطلب الهاتفي لان الشبكات المحلية تصل عادة الي الانترنت عبر اتصال عالي السرعة</a:t>
            </a:r>
          </a:p>
          <a:p>
            <a:pPr marL="0" indent="0" algn="r" rtl="1">
              <a:buNone/>
              <a:defRPr/>
            </a:pPr>
            <a:r>
              <a:rPr lang="ar-SA" b="1" dirty="0">
                <a:solidFill>
                  <a:schemeClr val="tx2">
                    <a:lumMod val="60000"/>
                    <a:lumOff val="40000"/>
                  </a:schemeClr>
                </a:solidFill>
              </a:rPr>
              <a:t>قد تستخدم المؤسسات التي تحتاج الي نطاق ترددي مرتفع خط </a:t>
            </a:r>
            <a:r>
              <a:rPr lang="en-US" b="1" dirty="0">
                <a:solidFill>
                  <a:schemeClr val="tx2">
                    <a:lumMod val="60000"/>
                    <a:lumOff val="40000"/>
                  </a:schemeClr>
                </a:solidFill>
              </a:rPr>
              <a:t> (T1)</a:t>
            </a:r>
            <a:endParaRPr lang="ar-SA" b="1" dirty="0">
              <a:solidFill>
                <a:schemeClr val="tx2">
                  <a:lumMod val="60000"/>
                  <a:lumOff val="40000"/>
                </a:schemeClr>
              </a:solidFill>
            </a:endParaRPr>
          </a:p>
          <a:p>
            <a:pPr marL="0" indent="0" algn="r" rtl="1">
              <a:buNone/>
              <a:defRPr/>
            </a:pPr>
            <a:endParaRPr lang="en-US" b="1" dirty="0">
              <a:solidFill>
                <a:schemeClr val="tx2">
                  <a:lumMod val="60000"/>
                  <a:lumOff val="40000"/>
                </a:schemeClr>
              </a:solidFill>
            </a:endParaRPr>
          </a:p>
          <a:p>
            <a:pPr algn="r" rtl="1">
              <a:defRPr/>
            </a:pPr>
            <a:r>
              <a:rPr lang="ar-SA" b="1" dirty="0">
                <a:solidFill>
                  <a:schemeClr val="tx2">
                    <a:lumMod val="60000"/>
                    <a:lumOff val="40000"/>
                  </a:schemeClr>
                </a:solidFill>
              </a:rPr>
              <a:t>يحتاج مزود خدمه الانترنت الذين يتحملون مسؤولية صيانه الأجزاء الأساسية الي اتصال اسرع مثل </a:t>
            </a:r>
            <a:r>
              <a:rPr lang="en-US" b="1" dirty="0">
                <a:solidFill>
                  <a:schemeClr val="tx2">
                    <a:lumMod val="60000"/>
                    <a:lumOff val="40000"/>
                  </a:schemeClr>
                </a:solidFill>
              </a:rPr>
              <a:t>(T3)</a:t>
            </a:r>
            <a:r>
              <a:rPr lang="ar-SA" b="1" dirty="0">
                <a:solidFill>
                  <a:schemeClr val="tx2">
                    <a:lumMod val="60000"/>
                    <a:lumOff val="40000"/>
                  </a:schemeClr>
                </a:solidFill>
              </a:rPr>
              <a:t>هذه الخطوط تستخدم كابلات الالياف البصرية</a:t>
            </a:r>
          </a:p>
          <a:p>
            <a:pPr algn="r" rtl="1">
              <a:defRPr/>
            </a:pPr>
            <a:endParaRPr lang="en-US" b="1" dirty="0">
              <a:solidFill>
                <a:schemeClr val="tx2">
                  <a:lumMod val="60000"/>
                  <a:lumOff val="40000"/>
                </a:schemeClr>
              </a:solidFill>
            </a:endParaRPr>
          </a:p>
          <a:p>
            <a:pPr algn="r" rtl="1">
              <a:defRPr/>
            </a:pPr>
            <a:r>
              <a:rPr lang="ar-SA" b="1" dirty="0">
                <a:solidFill>
                  <a:schemeClr val="tx2">
                    <a:lumMod val="60000"/>
                    <a:lumOff val="40000"/>
                  </a:schemeClr>
                </a:solidFill>
              </a:rPr>
              <a:t>في بعض الأحيان يواجه المستخدمون مشكلات في الاتصال مثل التوصيلات غير النشطة او انقطاع التيار الكهربائي او التداخل من الأجهزة الأخرى  و يمكن ان تساعد الخطوات الأساسية لاستكشاف الأخطاء و أصالحها في حل المشكلة </a:t>
            </a:r>
          </a:p>
          <a:p>
            <a:pPr algn="r" rtl="1">
              <a:defRPr/>
            </a:pPr>
            <a:endParaRPr lang="ar-SA" b="1" dirty="0">
              <a:solidFill>
                <a:schemeClr val="tx2">
                  <a:lumMod val="60000"/>
                  <a:lumOff val="40000"/>
                </a:schemeClr>
              </a:solidFill>
            </a:endParaRPr>
          </a:p>
          <a:p>
            <a:pPr marL="0" indent="0">
              <a:buFont typeface="Wingdings" panose="05000000000000000000" pitchFamily="2" charset="2"/>
              <a:buNone/>
              <a:defRPr/>
            </a:pPr>
            <a:endParaRPr lang="ar-S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FD2270BC-D79D-42F6-B57A-39EDB116091B}"/>
              </a:ext>
            </a:extLst>
          </p:cNvPr>
          <p:cNvSpPr>
            <a:spLocks noGrp="1"/>
          </p:cNvSpPr>
          <p:nvPr>
            <p:ph type="title"/>
          </p:nvPr>
        </p:nvSpPr>
        <p:spPr/>
        <p:txBody>
          <a:bodyPr/>
          <a:lstStyle/>
          <a:p>
            <a:r>
              <a:rPr lang="en-US" altLang="en-US"/>
              <a:t>Getting Online</a:t>
            </a:r>
          </a:p>
        </p:txBody>
      </p:sp>
      <p:sp>
        <p:nvSpPr>
          <p:cNvPr id="25603" name="Content Placeholder 2">
            <a:extLst>
              <a:ext uri="{FF2B5EF4-FFF2-40B4-BE49-F238E27FC236}">
                <a16:creationId xmlns:a16="http://schemas.microsoft.com/office/drawing/2014/main" id="{0F055D73-2D1B-4EC5-8732-1388C2F208B9}"/>
              </a:ext>
            </a:extLst>
          </p:cNvPr>
          <p:cNvSpPr>
            <a:spLocks noGrp="1"/>
          </p:cNvSpPr>
          <p:nvPr>
            <p:ph idx="1"/>
          </p:nvPr>
        </p:nvSpPr>
        <p:spPr/>
        <p:txBody>
          <a:bodyPr/>
          <a:lstStyle/>
          <a:p>
            <a:r>
              <a:rPr lang="en-US" altLang="en-US"/>
              <a:t>An </a:t>
            </a:r>
            <a:r>
              <a:rPr lang="en-US" altLang="en-US" b="1">
                <a:solidFill>
                  <a:srgbClr val="FF0000"/>
                </a:solidFill>
              </a:rPr>
              <a:t>Internet service provider </a:t>
            </a:r>
            <a:r>
              <a:rPr lang="en-US" altLang="en-US"/>
              <a:t>(</a:t>
            </a:r>
            <a:r>
              <a:rPr lang="en-US" altLang="en-US" b="1">
                <a:solidFill>
                  <a:srgbClr val="FF0000"/>
                </a:solidFill>
              </a:rPr>
              <a:t>ISP</a:t>
            </a:r>
            <a:r>
              <a:rPr lang="en-US" altLang="en-US"/>
              <a:t>) is a company that provides a link from your computer to the Internet.</a:t>
            </a:r>
          </a:p>
          <a:p>
            <a:endParaRPr lang="en-US" altLang="en-US"/>
          </a:p>
          <a:p>
            <a:r>
              <a:rPr lang="en-US" altLang="en-US"/>
              <a:t>A </a:t>
            </a:r>
            <a:r>
              <a:rPr lang="en-US" altLang="en-US" b="1">
                <a:solidFill>
                  <a:srgbClr val="FF0000"/>
                </a:solidFill>
              </a:rPr>
              <a:t>username</a:t>
            </a:r>
            <a:r>
              <a:rPr lang="en-US" altLang="en-US"/>
              <a:t> identifies who you are when you access the Internet.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عنوان 1">
            <a:extLst>
              <a:ext uri="{FF2B5EF4-FFF2-40B4-BE49-F238E27FC236}">
                <a16:creationId xmlns:a16="http://schemas.microsoft.com/office/drawing/2014/main" id="{957956F1-D71D-4A4B-A21F-8E4408F04F70}"/>
              </a:ext>
            </a:extLst>
          </p:cNvPr>
          <p:cNvSpPr>
            <a:spLocks noGrp="1"/>
          </p:cNvSpPr>
          <p:nvPr>
            <p:ph type="title"/>
          </p:nvPr>
        </p:nvSpPr>
        <p:spPr/>
        <p:txBody>
          <a:bodyPr/>
          <a:lstStyle/>
          <a:p>
            <a:r>
              <a:rPr lang="ar-SA" altLang="ar-SA"/>
              <a:t>الحصول على الانترنت </a:t>
            </a:r>
          </a:p>
        </p:txBody>
      </p:sp>
      <p:sp>
        <p:nvSpPr>
          <p:cNvPr id="3" name="عنصر نائب للمحتوى 2">
            <a:extLst>
              <a:ext uri="{FF2B5EF4-FFF2-40B4-BE49-F238E27FC236}">
                <a16:creationId xmlns:a16="http://schemas.microsoft.com/office/drawing/2014/main" id="{371483DA-729B-4FBC-8B38-22F8D649194F}"/>
              </a:ext>
            </a:extLst>
          </p:cNvPr>
          <p:cNvSpPr>
            <a:spLocks noGrp="1"/>
          </p:cNvSpPr>
          <p:nvPr>
            <p:ph idx="1"/>
          </p:nvPr>
        </p:nvSpPr>
        <p:spPr/>
        <p:txBody>
          <a:bodyPr/>
          <a:lstStyle/>
          <a:p>
            <a:pPr algn="r" rtl="1">
              <a:defRPr/>
            </a:pPr>
            <a:r>
              <a:rPr lang="ar-SA" sz="2800" b="1" dirty="0">
                <a:solidFill>
                  <a:srgbClr val="FF0000"/>
                </a:solidFill>
              </a:rPr>
              <a:t>موفر خدمه الانترنت </a:t>
            </a:r>
            <a:r>
              <a:rPr lang="ar-SA" sz="2800" b="1" dirty="0"/>
              <a:t>: </a:t>
            </a:r>
            <a:r>
              <a:rPr lang="ar-SA" sz="2800" b="1" dirty="0">
                <a:solidFill>
                  <a:schemeClr val="tx2">
                    <a:lumMod val="60000"/>
                    <a:lumOff val="40000"/>
                  </a:schemeClr>
                </a:solidFill>
              </a:rPr>
              <a:t>هي شركه توفر ارتباطا من الكمبيوتر الخاص بك الي الانترنت</a:t>
            </a:r>
          </a:p>
          <a:p>
            <a:pPr algn="r" rtl="1">
              <a:defRPr/>
            </a:pPr>
            <a:endParaRPr lang="ar-SA" sz="2800" b="1" dirty="0">
              <a:solidFill>
                <a:schemeClr val="tx2">
                  <a:lumMod val="60000"/>
                  <a:lumOff val="40000"/>
                </a:schemeClr>
              </a:solidFill>
            </a:endParaRPr>
          </a:p>
          <a:p>
            <a:pPr marL="0" indent="0" algn="r" rtl="1">
              <a:buNone/>
              <a:defRPr/>
            </a:pPr>
            <a:endParaRPr lang="ar-SA" sz="2800" b="1" dirty="0">
              <a:solidFill>
                <a:schemeClr val="tx2">
                  <a:lumMod val="60000"/>
                  <a:lumOff val="40000"/>
                </a:schemeClr>
              </a:solidFill>
            </a:endParaRPr>
          </a:p>
          <a:p>
            <a:pPr algn="r" rtl="1">
              <a:defRPr/>
            </a:pPr>
            <a:endParaRPr lang="ar-SA" sz="2800" b="1" dirty="0">
              <a:solidFill>
                <a:schemeClr val="tx2">
                  <a:lumMod val="60000"/>
                  <a:lumOff val="40000"/>
                </a:schemeClr>
              </a:solidFill>
            </a:endParaRPr>
          </a:p>
          <a:p>
            <a:pPr algn="r" rtl="1">
              <a:defRPr/>
            </a:pPr>
            <a:r>
              <a:rPr lang="ar-SA" sz="2800" b="1" dirty="0">
                <a:solidFill>
                  <a:schemeClr val="tx2">
                    <a:lumMod val="60000"/>
                    <a:lumOff val="40000"/>
                  </a:schemeClr>
                </a:solidFill>
              </a:rPr>
              <a:t>يعرف اسم المستخدم هويتك عند دخولك للأنترنت</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712D0C58-0EEE-4BAE-BBE1-CFB003ED23EB}"/>
              </a:ext>
            </a:extLst>
          </p:cNvPr>
          <p:cNvSpPr>
            <a:spLocks noGrp="1"/>
          </p:cNvSpPr>
          <p:nvPr>
            <p:ph type="title"/>
          </p:nvPr>
        </p:nvSpPr>
        <p:spPr>
          <a:xfrm>
            <a:off x="452438" y="287338"/>
            <a:ext cx="8229600" cy="1143000"/>
          </a:xfrm>
        </p:spPr>
        <p:txBody>
          <a:bodyPr/>
          <a:lstStyle/>
          <a:p>
            <a:r>
              <a:rPr lang="en-US" altLang="en-US"/>
              <a:t>Online Services</a:t>
            </a:r>
          </a:p>
        </p:txBody>
      </p:sp>
      <p:sp>
        <p:nvSpPr>
          <p:cNvPr id="27651" name="Content Placeholder 2">
            <a:extLst>
              <a:ext uri="{FF2B5EF4-FFF2-40B4-BE49-F238E27FC236}">
                <a16:creationId xmlns:a16="http://schemas.microsoft.com/office/drawing/2014/main" id="{82858B2E-29BB-44C2-9A3B-8D3F6C121745}"/>
              </a:ext>
            </a:extLst>
          </p:cNvPr>
          <p:cNvSpPr>
            <a:spLocks noGrp="1"/>
          </p:cNvSpPr>
          <p:nvPr>
            <p:ph idx="1"/>
          </p:nvPr>
        </p:nvSpPr>
        <p:spPr/>
        <p:txBody>
          <a:bodyPr/>
          <a:lstStyle/>
          <a:p>
            <a:r>
              <a:rPr lang="en-US" altLang="en-US"/>
              <a:t>An online service connects your computer to the Internet. </a:t>
            </a:r>
            <a:r>
              <a:rPr lang="en-US" altLang="en-US" b="1">
                <a:solidFill>
                  <a:srgbClr val="FF0000"/>
                </a:solidFill>
              </a:rPr>
              <a:t>Online services </a:t>
            </a:r>
            <a:r>
              <a:rPr lang="en-US" altLang="en-US"/>
              <a:t>are businesses that provide tools to help you </a:t>
            </a:r>
            <a:r>
              <a:rPr lang="en-US" altLang="en-US" b="1">
                <a:solidFill>
                  <a:srgbClr val="FF0000"/>
                </a:solidFill>
              </a:rPr>
              <a:t>navigate</a:t>
            </a:r>
            <a:r>
              <a:rPr lang="en-US" altLang="en-US"/>
              <a:t>, or move to different parts of, the Internet.</a:t>
            </a:r>
          </a:p>
        </p:txBody>
      </p:sp>
      <p:pic>
        <p:nvPicPr>
          <p:cNvPr id="27652" name="Picture 3">
            <a:extLst>
              <a:ext uri="{FF2B5EF4-FFF2-40B4-BE49-F238E27FC236}">
                <a16:creationId xmlns:a16="http://schemas.microsoft.com/office/drawing/2014/main" id="{57947CEB-0926-431E-85B9-90F6281F06F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2971800"/>
            <a:ext cx="5219700" cy="333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عنوان 1">
            <a:extLst>
              <a:ext uri="{FF2B5EF4-FFF2-40B4-BE49-F238E27FC236}">
                <a16:creationId xmlns:a16="http://schemas.microsoft.com/office/drawing/2014/main" id="{22860927-C888-42D6-A1DD-B72F1F8AB813}"/>
              </a:ext>
            </a:extLst>
          </p:cNvPr>
          <p:cNvSpPr>
            <a:spLocks noGrp="1"/>
          </p:cNvSpPr>
          <p:nvPr>
            <p:ph type="title"/>
          </p:nvPr>
        </p:nvSpPr>
        <p:spPr/>
        <p:txBody>
          <a:bodyPr/>
          <a:lstStyle/>
          <a:p>
            <a:r>
              <a:rPr lang="ar-SA" altLang="ar-SA"/>
              <a:t>خدمات عبر الانترنت </a:t>
            </a:r>
          </a:p>
        </p:txBody>
      </p:sp>
      <p:sp>
        <p:nvSpPr>
          <p:cNvPr id="3" name="عنصر نائب للمحتوى 2">
            <a:extLst>
              <a:ext uri="{FF2B5EF4-FFF2-40B4-BE49-F238E27FC236}">
                <a16:creationId xmlns:a16="http://schemas.microsoft.com/office/drawing/2014/main" id="{5C15DE5E-01EB-4F7E-BD8D-CFD893473697}"/>
              </a:ext>
            </a:extLst>
          </p:cNvPr>
          <p:cNvSpPr>
            <a:spLocks noGrp="1"/>
          </p:cNvSpPr>
          <p:nvPr>
            <p:ph idx="1"/>
          </p:nvPr>
        </p:nvSpPr>
        <p:spPr>
          <a:xfrm>
            <a:off x="457200" y="1524000"/>
            <a:ext cx="8229600" cy="4602163"/>
          </a:xfrm>
        </p:spPr>
        <p:txBody>
          <a:bodyPr/>
          <a:lstStyle/>
          <a:p>
            <a:pPr algn="r" rtl="1">
              <a:defRPr/>
            </a:pPr>
            <a:r>
              <a:rPr lang="en-US" dirty="0"/>
              <a:t> </a:t>
            </a:r>
            <a:r>
              <a:rPr lang="ar-SA" b="1" dirty="0">
                <a:solidFill>
                  <a:srgbClr val="FF0000"/>
                </a:solidFill>
              </a:rPr>
              <a:t>تتصل الخدمة عبر الانترنت </a:t>
            </a:r>
            <a:r>
              <a:rPr lang="ar-SA" b="1" dirty="0">
                <a:solidFill>
                  <a:schemeClr val="tx2">
                    <a:lumMod val="60000"/>
                    <a:lumOff val="40000"/>
                  </a:schemeClr>
                </a:solidFill>
              </a:rPr>
              <a:t>بجهاز الكمبيوتر الخاص بك بالأنترنت , وتعد الخدمة عبر الانترنت من الشركات التي توفر أدوات لمساعدتك في التنقل او الانتقال الي أجزاء مختلفة من الانترنت  </a:t>
            </a:r>
          </a:p>
        </p:txBody>
      </p:sp>
      <p:pic>
        <p:nvPicPr>
          <p:cNvPr id="28676" name="Picture 3">
            <a:extLst>
              <a:ext uri="{FF2B5EF4-FFF2-40B4-BE49-F238E27FC236}">
                <a16:creationId xmlns:a16="http://schemas.microsoft.com/office/drawing/2014/main" id="{E746DDD7-8D3D-46F9-9E1E-7A125816BFF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2903538"/>
            <a:ext cx="5219700" cy="333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C8D0E958-B8EA-4BB8-A1C6-17EBAB486DEB}"/>
              </a:ext>
            </a:extLst>
          </p:cNvPr>
          <p:cNvSpPr>
            <a:spLocks noGrp="1"/>
          </p:cNvSpPr>
          <p:nvPr>
            <p:ph type="title"/>
          </p:nvPr>
        </p:nvSpPr>
        <p:spPr/>
        <p:txBody>
          <a:bodyPr/>
          <a:lstStyle/>
          <a:p>
            <a:r>
              <a:rPr lang="en-US" altLang="en-US"/>
              <a:t>27-3 Comparing Internet Services</a:t>
            </a:r>
          </a:p>
        </p:txBody>
      </p:sp>
      <p:sp>
        <p:nvSpPr>
          <p:cNvPr id="29699" name="Content Placeholder 2">
            <a:extLst>
              <a:ext uri="{FF2B5EF4-FFF2-40B4-BE49-F238E27FC236}">
                <a16:creationId xmlns:a16="http://schemas.microsoft.com/office/drawing/2014/main" id="{28ED5B41-0FD5-481B-8E60-458072B7470B}"/>
              </a:ext>
            </a:extLst>
          </p:cNvPr>
          <p:cNvSpPr>
            <a:spLocks noGrp="1"/>
          </p:cNvSpPr>
          <p:nvPr>
            <p:ph idx="1"/>
          </p:nvPr>
        </p:nvSpPr>
        <p:spPr/>
        <p:txBody>
          <a:bodyPr/>
          <a:lstStyle/>
          <a:p>
            <a:r>
              <a:rPr lang="en-US" altLang="en-US"/>
              <a:t>When you send an </a:t>
            </a:r>
            <a:r>
              <a:rPr lang="en-US" altLang="en-US" b="1">
                <a:solidFill>
                  <a:srgbClr val="FF0000"/>
                </a:solidFill>
              </a:rPr>
              <a:t>e-mail </a:t>
            </a:r>
            <a:r>
              <a:rPr lang="en-US" altLang="en-US"/>
              <a:t>message, you use one kind of Internet service. </a:t>
            </a:r>
          </a:p>
          <a:p>
            <a:r>
              <a:rPr lang="en-US" altLang="en-US"/>
              <a:t>Other Internet services are used for accessing the World Wide Web, sending and receiving electronic mail, and conducting file transfers.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عنوان 1">
            <a:extLst>
              <a:ext uri="{FF2B5EF4-FFF2-40B4-BE49-F238E27FC236}">
                <a16:creationId xmlns:a16="http://schemas.microsoft.com/office/drawing/2014/main" id="{F3C04C18-FD5C-4333-840C-6AFBBD6B46B5}"/>
              </a:ext>
            </a:extLst>
          </p:cNvPr>
          <p:cNvSpPr>
            <a:spLocks noGrp="1"/>
          </p:cNvSpPr>
          <p:nvPr>
            <p:ph type="title"/>
          </p:nvPr>
        </p:nvSpPr>
        <p:spPr/>
        <p:txBody>
          <a:bodyPr/>
          <a:lstStyle/>
          <a:p>
            <a:r>
              <a:rPr lang="en-US" altLang="ar-SA"/>
              <a:t>27-3</a:t>
            </a:r>
            <a:r>
              <a:rPr lang="ar-SA" altLang="ar-SA"/>
              <a:t>  مقارنه خدمات الأنترنت </a:t>
            </a:r>
          </a:p>
        </p:txBody>
      </p:sp>
      <p:sp>
        <p:nvSpPr>
          <p:cNvPr id="3" name="عنصر نائب للمحتوى 2">
            <a:extLst>
              <a:ext uri="{FF2B5EF4-FFF2-40B4-BE49-F238E27FC236}">
                <a16:creationId xmlns:a16="http://schemas.microsoft.com/office/drawing/2014/main" id="{FFB76163-5D44-4D46-B3B8-A4D20500A435}"/>
              </a:ext>
            </a:extLst>
          </p:cNvPr>
          <p:cNvSpPr>
            <a:spLocks noGrp="1"/>
          </p:cNvSpPr>
          <p:nvPr>
            <p:ph idx="1"/>
          </p:nvPr>
        </p:nvSpPr>
        <p:spPr/>
        <p:txBody>
          <a:bodyPr/>
          <a:lstStyle/>
          <a:p>
            <a:pPr algn="r" rtl="1">
              <a:defRPr/>
            </a:pPr>
            <a:r>
              <a:rPr lang="en-US" dirty="0"/>
              <a:t> </a:t>
            </a:r>
            <a:r>
              <a:rPr lang="ar-SA" sz="3200" b="1" dirty="0">
                <a:solidFill>
                  <a:schemeClr val="tx2">
                    <a:lumMod val="60000"/>
                    <a:lumOff val="40000"/>
                  </a:schemeClr>
                </a:solidFill>
              </a:rPr>
              <a:t>عندما تقوم بأرسال رسالة بريد الالكتروني , فانك تستخدم نوعا واحدا من خدمات الانترنت</a:t>
            </a:r>
          </a:p>
          <a:p>
            <a:pPr algn="r" rtl="1">
              <a:defRPr/>
            </a:pPr>
            <a:endParaRPr lang="ar-SA" sz="3200" b="1" dirty="0">
              <a:solidFill>
                <a:schemeClr val="tx2">
                  <a:lumMod val="60000"/>
                  <a:lumOff val="40000"/>
                </a:schemeClr>
              </a:solidFill>
            </a:endParaRPr>
          </a:p>
          <a:p>
            <a:pPr algn="r" rtl="1">
              <a:defRPr/>
            </a:pPr>
            <a:r>
              <a:rPr lang="ar-SA" sz="3200" b="1" dirty="0">
                <a:solidFill>
                  <a:schemeClr val="tx2">
                    <a:lumMod val="60000"/>
                    <a:lumOff val="40000"/>
                  </a:schemeClr>
                </a:solidFill>
              </a:rPr>
              <a:t> يتم استخدام خدمات الانترنت الأخرى للوصول الي شبكه الويب العالمية , وارسال واستقبال البريد الالكتروني, واجراء عمليات نقل الملفات  </a:t>
            </a:r>
          </a:p>
          <a:p>
            <a:pPr algn="r" rtl="1">
              <a:defRPr/>
            </a:pPr>
            <a:endParaRPr lang="ar-SA" sz="3200" b="1" dirty="0">
              <a:solidFill>
                <a:schemeClr val="tx2">
                  <a:lumMod val="60000"/>
                  <a:lumOff val="40000"/>
                </a:schemeClr>
              </a:solidFill>
            </a:endParaRPr>
          </a:p>
          <a:p>
            <a:pPr>
              <a:defRPr/>
            </a:pPr>
            <a:endParaRPr lang="ar-S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FB7E8D4F-BC40-493B-9F55-6FD94C0D36D7}"/>
              </a:ext>
            </a:extLst>
          </p:cNvPr>
          <p:cNvSpPr>
            <a:spLocks noGrp="1"/>
          </p:cNvSpPr>
          <p:nvPr>
            <p:ph type="title"/>
          </p:nvPr>
        </p:nvSpPr>
        <p:spPr>
          <a:xfrm>
            <a:off x="533400" y="304800"/>
            <a:ext cx="8229600" cy="1143000"/>
          </a:xfrm>
        </p:spPr>
        <p:txBody>
          <a:bodyPr/>
          <a:lstStyle/>
          <a:p>
            <a:r>
              <a:rPr lang="en-US" altLang="en-US"/>
              <a:t>Internet Software</a:t>
            </a:r>
          </a:p>
        </p:txBody>
      </p:sp>
      <p:sp>
        <p:nvSpPr>
          <p:cNvPr id="21507" name="Content Placeholder 2">
            <a:extLst>
              <a:ext uri="{FF2B5EF4-FFF2-40B4-BE49-F238E27FC236}">
                <a16:creationId xmlns:a16="http://schemas.microsoft.com/office/drawing/2014/main" id="{BC55F525-25BD-4513-8E72-D9286A8FE050}"/>
              </a:ext>
            </a:extLst>
          </p:cNvPr>
          <p:cNvSpPr>
            <a:spLocks noGrp="1"/>
          </p:cNvSpPr>
          <p:nvPr>
            <p:ph idx="1"/>
          </p:nvPr>
        </p:nvSpPr>
        <p:spPr/>
        <p:txBody>
          <a:bodyPr/>
          <a:lstStyle/>
          <a:p>
            <a:pPr>
              <a:defRPr/>
            </a:pPr>
            <a:r>
              <a:rPr lang="en-US" altLang="en-US" dirty="0"/>
              <a:t>There is different software for each Internet service. You use a </a:t>
            </a:r>
            <a:r>
              <a:rPr lang="en-US" altLang="en-US" b="1" dirty="0">
                <a:solidFill>
                  <a:srgbClr val="FF0000"/>
                </a:solidFill>
              </a:rPr>
              <a:t>Web browser</a:t>
            </a:r>
            <a:r>
              <a:rPr lang="en-US" altLang="en-US" dirty="0"/>
              <a:t> to view Web pages.</a:t>
            </a:r>
          </a:p>
          <a:p>
            <a:pPr>
              <a:defRPr/>
            </a:pPr>
            <a:endParaRPr lang="en-US" altLang="en-US" dirty="0"/>
          </a:p>
          <a:p>
            <a:pPr>
              <a:defRPr/>
            </a:pPr>
            <a:r>
              <a:rPr lang="en-US" altLang="en-US" b="1" dirty="0"/>
              <a:t>Internet </a:t>
            </a:r>
            <a:r>
              <a:rPr lang="en-US" altLang="en-US" b="1" dirty="0">
                <a:solidFill>
                  <a:srgbClr val="FF0000"/>
                </a:solidFill>
              </a:rPr>
              <a:t>portal</a:t>
            </a:r>
            <a:r>
              <a:rPr lang="en-US" altLang="en-US" b="1" dirty="0"/>
              <a:t> provide organized subject guides of Internet content , and they are likely to double as search engines as well </a:t>
            </a:r>
          </a:p>
          <a:p>
            <a:pPr>
              <a:defRPr/>
            </a:pPr>
            <a:endParaRPr lang="en-US" altLang="en-US" b="1" dirty="0">
              <a:solidFill>
                <a:srgbClr val="FF0000"/>
              </a:solidFill>
            </a:endParaRPr>
          </a:p>
          <a:p>
            <a:pPr marL="0" indent="0">
              <a:buFont typeface="Wingdings" panose="05000000000000000000" pitchFamily="2" charset="2"/>
              <a:buNone/>
              <a:defRPr/>
            </a:pPr>
            <a:endParaRPr lang="en-US" altLang="en-US" dirty="0"/>
          </a:p>
          <a:p>
            <a:pPr>
              <a:defRPr/>
            </a:pPr>
            <a:r>
              <a:rPr lang="en-US" altLang="en-US" dirty="0"/>
              <a:t>A </a:t>
            </a:r>
            <a:r>
              <a:rPr lang="en-US" altLang="en-US" b="1" dirty="0">
                <a:solidFill>
                  <a:srgbClr val="FF0000"/>
                </a:solidFill>
              </a:rPr>
              <a:t>search engine </a:t>
            </a:r>
            <a:r>
              <a:rPr lang="en-US" altLang="en-US" dirty="0"/>
              <a:t>is software that finds and lists information that meets a specified search.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عنوان 1">
            <a:extLst>
              <a:ext uri="{FF2B5EF4-FFF2-40B4-BE49-F238E27FC236}">
                <a16:creationId xmlns:a16="http://schemas.microsoft.com/office/drawing/2014/main" id="{52D7DA21-D954-423A-9E4D-C79A2EE879A8}"/>
              </a:ext>
            </a:extLst>
          </p:cNvPr>
          <p:cNvSpPr>
            <a:spLocks noGrp="1"/>
          </p:cNvSpPr>
          <p:nvPr>
            <p:ph type="title"/>
          </p:nvPr>
        </p:nvSpPr>
        <p:spPr/>
        <p:txBody>
          <a:bodyPr/>
          <a:lstStyle/>
          <a:p>
            <a:r>
              <a:rPr lang="ar-SA" altLang="ar-SA"/>
              <a:t>برامج الانترنت </a:t>
            </a:r>
          </a:p>
        </p:txBody>
      </p:sp>
      <p:sp>
        <p:nvSpPr>
          <p:cNvPr id="3" name="عنصر نائب للمحتوى 2">
            <a:extLst>
              <a:ext uri="{FF2B5EF4-FFF2-40B4-BE49-F238E27FC236}">
                <a16:creationId xmlns:a16="http://schemas.microsoft.com/office/drawing/2014/main" id="{25CBEEC5-962E-4342-8056-5C5830EF6EC8}"/>
              </a:ext>
            </a:extLst>
          </p:cNvPr>
          <p:cNvSpPr>
            <a:spLocks noGrp="1"/>
          </p:cNvSpPr>
          <p:nvPr>
            <p:ph idx="1"/>
          </p:nvPr>
        </p:nvSpPr>
        <p:spPr/>
        <p:txBody>
          <a:bodyPr/>
          <a:lstStyle/>
          <a:p>
            <a:pPr algn="r" rtl="1">
              <a:defRPr/>
            </a:pPr>
            <a:r>
              <a:rPr lang="en-US" dirty="0"/>
              <a:t> </a:t>
            </a:r>
            <a:r>
              <a:rPr lang="ar-SA" sz="2800" b="1" dirty="0">
                <a:solidFill>
                  <a:schemeClr val="tx2">
                    <a:lumMod val="60000"/>
                    <a:lumOff val="40000"/>
                  </a:schemeClr>
                </a:solidFill>
              </a:rPr>
              <a:t>هناك برامج مختلفة لكل خدمه انترنت , تستخدم مستعرض ويب لعرض صفحات الويب </a:t>
            </a:r>
          </a:p>
          <a:p>
            <a:pPr algn="r" rtl="1">
              <a:defRPr/>
            </a:pPr>
            <a:endParaRPr lang="ar-SA" sz="2800" b="1" dirty="0">
              <a:solidFill>
                <a:schemeClr val="tx2">
                  <a:lumMod val="60000"/>
                  <a:lumOff val="40000"/>
                </a:schemeClr>
              </a:solidFill>
            </a:endParaRPr>
          </a:p>
          <a:p>
            <a:pPr algn="r" rtl="1">
              <a:defRPr/>
            </a:pPr>
            <a:r>
              <a:rPr lang="ar-SA" sz="2800" b="1" dirty="0">
                <a:solidFill>
                  <a:schemeClr val="tx2">
                    <a:lumMod val="60000"/>
                    <a:lumOff val="40000"/>
                  </a:schemeClr>
                </a:solidFill>
              </a:rPr>
              <a:t>  توفر بوابة الانترنت ادله موضوعيه منظمه لمحتوى الانترنت , ومن المرجح ان تتضاعف كمحركات البحث أيضا </a:t>
            </a:r>
          </a:p>
          <a:p>
            <a:pPr algn="r" rtl="1">
              <a:defRPr/>
            </a:pPr>
            <a:endParaRPr lang="ar-SA" sz="2800" b="1" dirty="0"/>
          </a:p>
          <a:p>
            <a:pPr algn="r" rtl="1">
              <a:defRPr/>
            </a:pPr>
            <a:r>
              <a:rPr lang="en-US" sz="2800" b="1" dirty="0"/>
              <a:t> </a:t>
            </a:r>
            <a:r>
              <a:rPr lang="ar-SA" sz="2800" b="1" dirty="0">
                <a:solidFill>
                  <a:srgbClr val="FF0000"/>
                </a:solidFill>
              </a:rPr>
              <a:t>محرك البحث </a:t>
            </a:r>
            <a:r>
              <a:rPr lang="ar-SA" sz="2800" b="1" dirty="0"/>
              <a:t>: </a:t>
            </a:r>
            <a:r>
              <a:rPr lang="ar-SA" sz="2800" b="1" dirty="0">
                <a:solidFill>
                  <a:schemeClr val="tx2">
                    <a:lumMod val="60000"/>
                    <a:lumOff val="40000"/>
                  </a:schemeClr>
                </a:solidFill>
              </a:rPr>
              <a:t>هو برنامج يبحث عن المعلومات التي تفي ببحث معين ويسردها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AE67CC78-B094-4659-B94C-2EEB9D1AB102}"/>
              </a:ext>
            </a:extLst>
          </p:cNvPr>
          <p:cNvSpPr>
            <a:spLocks noGrp="1"/>
          </p:cNvSpPr>
          <p:nvPr>
            <p:ph type="title"/>
          </p:nvPr>
        </p:nvSpPr>
        <p:spPr/>
        <p:txBody>
          <a:bodyPr/>
          <a:lstStyle/>
          <a:p>
            <a:r>
              <a:rPr lang="en-US" altLang="en-US"/>
              <a:t>27-1 What Is the Internet?</a:t>
            </a:r>
          </a:p>
        </p:txBody>
      </p:sp>
      <p:sp>
        <p:nvSpPr>
          <p:cNvPr id="15363" name="Content Placeholder 2">
            <a:extLst>
              <a:ext uri="{FF2B5EF4-FFF2-40B4-BE49-F238E27FC236}">
                <a16:creationId xmlns:a16="http://schemas.microsoft.com/office/drawing/2014/main" id="{CABA34E3-E03F-425C-BE2F-5BC674E66060}"/>
              </a:ext>
            </a:extLst>
          </p:cNvPr>
          <p:cNvSpPr>
            <a:spLocks noGrp="1"/>
          </p:cNvSpPr>
          <p:nvPr>
            <p:ph idx="1"/>
          </p:nvPr>
        </p:nvSpPr>
        <p:spPr>
          <a:xfrm>
            <a:off x="266700" y="1600200"/>
            <a:ext cx="8610600" cy="4525963"/>
          </a:xfrm>
        </p:spPr>
        <p:txBody>
          <a:bodyPr/>
          <a:lstStyle/>
          <a:p>
            <a:r>
              <a:rPr lang="en-US" altLang="en-US" sz="2300"/>
              <a:t>The </a:t>
            </a:r>
            <a:r>
              <a:rPr lang="en-US" altLang="en-US" sz="2300" b="1">
                <a:solidFill>
                  <a:srgbClr val="FF0000"/>
                </a:solidFill>
              </a:rPr>
              <a:t>Internet </a:t>
            </a:r>
            <a:r>
              <a:rPr lang="en-US" altLang="en-US" sz="2300"/>
              <a:t>is a global WAN; a network of networks. It connects everything from single computers to large networks. </a:t>
            </a:r>
          </a:p>
          <a:p>
            <a:pPr lvl="1"/>
            <a:r>
              <a:rPr lang="en-US" altLang="en-US">
                <a:ea typeface="Arial" panose="020B0604020202020204" pitchFamily="34" charset="0"/>
              </a:rPr>
              <a:t>Internet servers are the computers that provide services to other computers by way of the Internet.</a:t>
            </a:r>
          </a:p>
          <a:p>
            <a:pPr lvl="1"/>
            <a:r>
              <a:rPr lang="en-US" altLang="en-US" b="1">
                <a:solidFill>
                  <a:srgbClr val="FF0000"/>
                </a:solidFill>
                <a:ea typeface="Arial" panose="020B0604020202020204" pitchFamily="34" charset="0"/>
              </a:rPr>
              <a:t>Internet clients </a:t>
            </a:r>
            <a:r>
              <a:rPr lang="en-US" altLang="en-US">
                <a:ea typeface="Arial" panose="020B0604020202020204" pitchFamily="34" charset="0"/>
              </a:rPr>
              <a:t>are the computers that request services from a server.</a:t>
            </a:r>
          </a:p>
          <a:p>
            <a:r>
              <a:rPr lang="en-US" altLang="en-US" sz="2300"/>
              <a:t>Differences between the Internet and other </a:t>
            </a:r>
            <a:br>
              <a:rPr lang="en-US" altLang="en-US" sz="2300"/>
            </a:br>
            <a:r>
              <a:rPr lang="en-US" altLang="en-US" sz="2300"/>
              <a:t>WANs:</a:t>
            </a:r>
            <a:r>
              <a:rPr lang="en-US" altLang="en-US" sz="2000"/>
              <a:t> </a:t>
            </a:r>
          </a:p>
          <a:p>
            <a:pPr lvl="1"/>
            <a:r>
              <a:rPr lang="en-US" altLang="en-US">
                <a:ea typeface="Arial" panose="020B0604020202020204" pitchFamily="34" charset="0"/>
              </a:rPr>
              <a:t>The Internet is public and WANs are usually private.</a:t>
            </a:r>
          </a:p>
          <a:p>
            <a:pPr lvl="1"/>
            <a:r>
              <a:rPr lang="en-US" altLang="en-US">
                <a:ea typeface="Arial" panose="020B0604020202020204" pitchFamily="34" charset="0"/>
              </a:rPr>
              <a:t>The Internet is not as secure as a private WAN</a:t>
            </a:r>
            <a:br>
              <a:rPr lang="en-US" altLang="en-US">
                <a:ea typeface="Arial" panose="020B0604020202020204" pitchFamily="34" charset="0"/>
              </a:rPr>
            </a:br>
            <a:r>
              <a:rPr lang="en-US" altLang="en-US">
                <a:ea typeface="Arial" panose="020B0604020202020204" pitchFamily="34" charset="0"/>
              </a:rPr>
              <a:t>connection. </a:t>
            </a:r>
          </a:p>
          <a:p>
            <a:pPr lvl="1"/>
            <a:r>
              <a:rPr lang="en-US" altLang="en-US">
                <a:ea typeface="Arial" panose="020B0604020202020204" pitchFamily="34" charset="0"/>
              </a:rPr>
              <a:t>A WAN is used for more than just browsing Web </a:t>
            </a:r>
            <a:br>
              <a:rPr lang="en-US" altLang="en-US">
                <a:ea typeface="Arial" panose="020B0604020202020204" pitchFamily="34" charset="0"/>
              </a:rPr>
            </a:br>
            <a:r>
              <a:rPr lang="en-US" altLang="en-US">
                <a:ea typeface="Arial" panose="020B0604020202020204" pitchFamily="34" charset="0"/>
              </a:rPr>
              <a:t>pages. It provides access to network resources.</a:t>
            </a:r>
          </a:p>
        </p:txBody>
      </p:sp>
      <p:pic>
        <p:nvPicPr>
          <p:cNvPr id="15364" name="Picture 3">
            <a:extLst>
              <a:ext uri="{FF2B5EF4-FFF2-40B4-BE49-F238E27FC236}">
                <a16:creationId xmlns:a16="http://schemas.microsoft.com/office/drawing/2014/main" id="{70909945-A095-46DD-AB25-302D124D889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553200" y="3448050"/>
            <a:ext cx="2212975" cy="286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4FB4C9D3-767F-4231-A6FB-37F9AD53E334}"/>
              </a:ext>
            </a:extLst>
          </p:cNvPr>
          <p:cNvSpPr>
            <a:spLocks noGrp="1"/>
          </p:cNvSpPr>
          <p:nvPr>
            <p:ph type="title"/>
          </p:nvPr>
        </p:nvSpPr>
        <p:spPr/>
        <p:txBody>
          <a:bodyPr/>
          <a:lstStyle/>
          <a:p>
            <a:r>
              <a:rPr lang="en-US" altLang="en-US"/>
              <a:t>Accessing Information</a:t>
            </a:r>
          </a:p>
        </p:txBody>
      </p:sp>
      <p:sp>
        <p:nvSpPr>
          <p:cNvPr id="3" name="Content Placeholder 2">
            <a:extLst>
              <a:ext uri="{FF2B5EF4-FFF2-40B4-BE49-F238E27FC236}">
                <a16:creationId xmlns:a16="http://schemas.microsoft.com/office/drawing/2014/main" id="{F8CEC4AE-104C-4777-8F92-0B6E7D2D9FA4}"/>
              </a:ext>
            </a:extLst>
          </p:cNvPr>
          <p:cNvSpPr>
            <a:spLocks noGrp="1"/>
          </p:cNvSpPr>
          <p:nvPr>
            <p:ph idx="1"/>
          </p:nvPr>
        </p:nvSpPr>
        <p:spPr/>
        <p:txBody>
          <a:bodyPr/>
          <a:lstStyle/>
          <a:p>
            <a:pPr>
              <a:defRPr/>
            </a:pPr>
            <a:r>
              <a:rPr lang="en-US" dirty="0"/>
              <a:t>The World Wide Web is a huge collection of </a:t>
            </a:r>
            <a:r>
              <a:rPr lang="en-US" b="1" dirty="0">
                <a:solidFill>
                  <a:srgbClr val="FF0000"/>
                </a:solidFill>
              </a:rPr>
              <a:t>hypertext</a:t>
            </a:r>
            <a:r>
              <a:rPr lang="en-US" dirty="0"/>
              <a:t> documents, where certain words or pictures can serve as hyperlinks. </a:t>
            </a:r>
          </a:p>
          <a:p>
            <a:pPr marL="0" indent="0">
              <a:buFont typeface="Wingdings" panose="05000000000000000000" pitchFamily="2" charset="2"/>
              <a:buNone/>
              <a:defRPr/>
            </a:pPr>
            <a:endParaRPr lang="en-US" dirty="0"/>
          </a:p>
          <a:p>
            <a:pPr>
              <a:defRPr/>
            </a:pPr>
            <a:r>
              <a:rPr lang="en-US" dirty="0"/>
              <a:t>A </a:t>
            </a:r>
            <a:r>
              <a:rPr lang="en-US" b="1" dirty="0">
                <a:solidFill>
                  <a:srgbClr val="FF0000"/>
                </a:solidFill>
              </a:rPr>
              <a:t>hyperlink</a:t>
            </a:r>
            <a:r>
              <a:rPr lang="en-US" dirty="0"/>
              <a:t> is a link to another document on the World Wide Web. Sometimes there are buttons or images that can be clicked.</a:t>
            </a:r>
          </a:p>
          <a:p>
            <a:pPr>
              <a:defRPr/>
            </a:pPr>
            <a:endParaRPr lang="en-US" dirty="0"/>
          </a:p>
          <a:p>
            <a:pPr>
              <a:defRPr/>
            </a:pPr>
            <a:r>
              <a:rPr lang="en-US" dirty="0"/>
              <a:t>Every document has a unique address, called a </a:t>
            </a:r>
            <a:r>
              <a:rPr lang="en-US" b="1" dirty="0">
                <a:solidFill>
                  <a:srgbClr val="FF0000"/>
                </a:solidFill>
              </a:rPr>
              <a:t>uniform resource locator </a:t>
            </a:r>
            <a:r>
              <a:rPr lang="en-US" dirty="0"/>
              <a:t>(</a:t>
            </a:r>
            <a:r>
              <a:rPr lang="en-US" b="1" dirty="0">
                <a:solidFill>
                  <a:srgbClr val="FF0000"/>
                </a:solidFill>
              </a:rPr>
              <a:t>URL</a:t>
            </a:r>
            <a:r>
              <a:rPr lang="en-US" dirty="0"/>
              <a:t>), which tells exactly where the document is located on the Internet.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عنوان 1">
            <a:extLst>
              <a:ext uri="{FF2B5EF4-FFF2-40B4-BE49-F238E27FC236}">
                <a16:creationId xmlns:a16="http://schemas.microsoft.com/office/drawing/2014/main" id="{1A710174-21C2-4C5F-A87B-1FC0F11A1871}"/>
              </a:ext>
            </a:extLst>
          </p:cNvPr>
          <p:cNvSpPr>
            <a:spLocks noGrp="1"/>
          </p:cNvSpPr>
          <p:nvPr>
            <p:ph type="title"/>
          </p:nvPr>
        </p:nvSpPr>
        <p:spPr/>
        <p:txBody>
          <a:bodyPr/>
          <a:lstStyle/>
          <a:p>
            <a:r>
              <a:rPr lang="ar-SA" altLang="ar-SA"/>
              <a:t>الوصول الي المعلومات </a:t>
            </a:r>
          </a:p>
        </p:txBody>
      </p:sp>
      <p:sp>
        <p:nvSpPr>
          <p:cNvPr id="3" name="عنصر نائب للمحتوى 2">
            <a:extLst>
              <a:ext uri="{FF2B5EF4-FFF2-40B4-BE49-F238E27FC236}">
                <a16:creationId xmlns:a16="http://schemas.microsoft.com/office/drawing/2014/main" id="{25380C3C-7357-4FCF-95CD-74D91C61969D}"/>
              </a:ext>
            </a:extLst>
          </p:cNvPr>
          <p:cNvSpPr>
            <a:spLocks noGrp="1"/>
          </p:cNvSpPr>
          <p:nvPr>
            <p:ph idx="1"/>
          </p:nvPr>
        </p:nvSpPr>
        <p:spPr/>
        <p:txBody>
          <a:bodyPr/>
          <a:lstStyle/>
          <a:p>
            <a:pPr algn="r" rtl="1">
              <a:defRPr/>
            </a:pPr>
            <a:r>
              <a:rPr lang="en-US" dirty="0"/>
              <a:t> </a:t>
            </a:r>
            <a:r>
              <a:rPr lang="ar-SA" sz="2800" b="1" dirty="0">
                <a:solidFill>
                  <a:schemeClr val="tx2">
                    <a:lumMod val="60000"/>
                    <a:lumOff val="40000"/>
                  </a:schemeClr>
                </a:solidFill>
              </a:rPr>
              <a:t>شبكه الويب العالمية عبارة عن مجموعه ضخمه من مستندات النصوص التشعبية , حيث يمكن استخدام كلمات او صورة معينه كحلقات شعبيه</a:t>
            </a:r>
          </a:p>
          <a:p>
            <a:pPr algn="r" rtl="1">
              <a:defRPr/>
            </a:pPr>
            <a:endParaRPr lang="ar-SA" sz="2800" b="1" dirty="0">
              <a:solidFill>
                <a:schemeClr val="tx2">
                  <a:lumMod val="60000"/>
                  <a:lumOff val="40000"/>
                </a:schemeClr>
              </a:solidFill>
            </a:endParaRPr>
          </a:p>
          <a:p>
            <a:pPr algn="r" rtl="1">
              <a:defRPr/>
            </a:pPr>
            <a:r>
              <a:rPr lang="ar-SA" sz="2800" b="1" dirty="0">
                <a:solidFill>
                  <a:schemeClr val="tx2">
                    <a:lumMod val="60000"/>
                    <a:lumOff val="40000"/>
                  </a:schemeClr>
                </a:solidFill>
              </a:rPr>
              <a:t> الارتباط التشعبي هو ارتباط الي مستند اخر على شبكه الويب العالمية . وفي بعض الأحيان توجد ازرار او صور يمكن النقر عليها</a:t>
            </a:r>
          </a:p>
          <a:p>
            <a:pPr algn="r" rtl="1">
              <a:defRPr/>
            </a:pPr>
            <a:endParaRPr lang="ar-SA" sz="2800" b="1" dirty="0">
              <a:solidFill>
                <a:schemeClr val="tx2">
                  <a:lumMod val="60000"/>
                  <a:lumOff val="40000"/>
                </a:schemeClr>
              </a:solidFill>
            </a:endParaRPr>
          </a:p>
          <a:p>
            <a:pPr algn="r" rtl="1">
              <a:defRPr/>
            </a:pPr>
            <a:r>
              <a:rPr lang="ar-SA" sz="2800" b="1" dirty="0">
                <a:solidFill>
                  <a:schemeClr val="tx2">
                    <a:lumMod val="60000"/>
                    <a:lumOff val="40000"/>
                  </a:schemeClr>
                </a:solidFill>
              </a:rPr>
              <a:t> يحتوي كل مستند على عنوان فريد يسمى مورد الموقع وهو الذي يحدد مكان المستند بالضبط في للأنترنت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AE2C3B8C-3774-4862-86E7-3548BDB07D52}"/>
              </a:ext>
            </a:extLst>
          </p:cNvPr>
          <p:cNvSpPr>
            <a:spLocks noGrp="1"/>
          </p:cNvSpPr>
          <p:nvPr>
            <p:ph type="title"/>
          </p:nvPr>
        </p:nvSpPr>
        <p:spPr/>
        <p:txBody>
          <a:bodyPr/>
          <a:lstStyle/>
          <a:p>
            <a:r>
              <a:rPr lang="en-US" altLang="en-US"/>
              <a:t>Electronic Mail</a:t>
            </a:r>
          </a:p>
        </p:txBody>
      </p:sp>
      <p:sp>
        <p:nvSpPr>
          <p:cNvPr id="35843" name="Content Placeholder 2">
            <a:extLst>
              <a:ext uri="{FF2B5EF4-FFF2-40B4-BE49-F238E27FC236}">
                <a16:creationId xmlns:a16="http://schemas.microsoft.com/office/drawing/2014/main" id="{C27CBF7C-83DC-4517-A571-C4B0C8A5369F}"/>
              </a:ext>
            </a:extLst>
          </p:cNvPr>
          <p:cNvSpPr>
            <a:spLocks noGrp="1"/>
          </p:cNvSpPr>
          <p:nvPr>
            <p:ph idx="1"/>
          </p:nvPr>
        </p:nvSpPr>
        <p:spPr/>
        <p:txBody>
          <a:bodyPr/>
          <a:lstStyle/>
          <a:p>
            <a:r>
              <a:rPr lang="en-US" altLang="en-US"/>
              <a:t>Electronic mail, or e-mail, has replaced traditional mail and telephone services for many Internet users because it is fast and easy.</a:t>
            </a:r>
          </a:p>
          <a:p>
            <a:endParaRPr lang="en-US" altLang="en-US"/>
          </a:p>
          <a:p>
            <a:r>
              <a:rPr lang="en-US" altLang="en-US"/>
              <a:t>The cost of your e-mail service is included in the fee you pay your Internet or online service provider.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عنوان 1">
            <a:extLst>
              <a:ext uri="{FF2B5EF4-FFF2-40B4-BE49-F238E27FC236}">
                <a16:creationId xmlns:a16="http://schemas.microsoft.com/office/drawing/2014/main" id="{DD2AFB32-10B3-4735-8B0F-51DE25BA688A}"/>
              </a:ext>
            </a:extLst>
          </p:cNvPr>
          <p:cNvSpPr>
            <a:spLocks noGrp="1"/>
          </p:cNvSpPr>
          <p:nvPr>
            <p:ph type="title"/>
          </p:nvPr>
        </p:nvSpPr>
        <p:spPr/>
        <p:txBody>
          <a:bodyPr/>
          <a:lstStyle/>
          <a:p>
            <a:r>
              <a:rPr lang="ar-SA" altLang="ar-SA"/>
              <a:t>البريد الالكتروني </a:t>
            </a:r>
          </a:p>
        </p:txBody>
      </p:sp>
      <p:sp>
        <p:nvSpPr>
          <p:cNvPr id="3" name="عنصر نائب للمحتوى 2">
            <a:extLst>
              <a:ext uri="{FF2B5EF4-FFF2-40B4-BE49-F238E27FC236}">
                <a16:creationId xmlns:a16="http://schemas.microsoft.com/office/drawing/2014/main" id="{76A11F34-2B5E-4036-A455-353E9576C89B}"/>
              </a:ext>
            </a:extLst>
          </p:cNvPr>
          <p:cNvSpPr>
            <a:spLocks noGrp="1"/>
          </p:cNvSpPr>
          <p:nvPr>
            <p:ph idx="1"/>
          </p:nvPr>
        </p:nvSpPr>
        <p:spPr/>
        <p:txBody>
          <a:bodyPr/>
          <a:lstStyle/>
          <a:p>
            <a:pPr algn="r" rtl="1">
              <a:defRPr/>
            </a:pPr>
            <a:r>
              <a:rPr lang="en-US" dirty="0"/>
              <a:t>  </a:t>
            </a:r>
            <a:r>
              <a:rPr lang="ar-SA" sz="2800" b="1" dirty="0">
                <a:solidFill>
                  <a:schemeClr val="tx2">
                    <a:lumMod val="60000"/>
                    <a:lumOff val="40000"/>
                  </a:schemeClr>
                </a:solidFill>
              </a:rPr>
              <a:t>قام البريد الالكتروني باستبدال خدمات البريد والهاتف التقليدية للعديد من مستخدمي الانترنت  لأنه سريع وسهل</a:t>
            </a:r>
          </a:p>
          <a:p>
            <a:pPr algn="r" rtl="1">
              <a:defRPr/>
            </a:pPr>
            <a:endParaRPr lang="ar-SA" sz="2800" b="1" dirty="0">
              <a:solidFill>
                <a:schemeClr val="tx2">
                  <a:lumMod val="60000"/>
                  <a:lumOff val="40000"/>
                </a:schemeClr>
              </a:solidFill>
            </a:endParaRPr>
          </a:p>
          <a:p>
            <a:pPr algn="r" rtl="1">
              <a:defRPr/>
            </a:pPr>
            <a:endParaRPr lang="ar-SA" sz="2800" b="1" dirty="0">
              <a:solidFill>
                <a:schemeClr val="tx2">
                  <a:lumMod val="60000"/>
                  <a:lumOff val="40000"/>
                </a:schemeClr>
              </a:solidFill>
            </a:endParaRPr>
          </a:p>
          <a:p>
            <a:pPr algn="r" rtl="1">
              <a:defRPr/>
            </a:pPr>
            <a:r>
              <a:rPr lang="ar-SA" sz="2800" b="1" dirty="0">
                <a:solidFill>
                  <a:schemeClr val="tx2">
                    <a:lumMod val="60000"/>
                    <a:lumOff val="40000"/>
                  </a:schemeClr>
                </a:solidFill>
              </a:rPr>
              <a:t> يتضمن تكلفه البريد الالكتروني في الرسوم التي ترفعها  على الانترنت او مزود الخدمة عبر الانترنت </a:t>
            </a:r>
          </a:p>
          <a:p>
            <a:pPr marL="0" indent="0" algn="r" rtl="1">
              <a:buFont typeface="Wingdings" panose="05000000000000000000" pitchFamily="2" charset="2"/>
              <a:buNone/>
              <a:defRPr/>
            </a:pPr>
            <a:endParaRPr lang="ar-SA" sz="2800" dirty="0">
              <a:solidFill>
                <a:schemeClr val="tx2">
                  <a:lumMod val="60000"/>
                  <a:lumOff val="40000"/>
                </a:schemeClr>
              </a:solidFill>
            </a:endParaRPr>
          </a:p>
          <a:p>
            <a:pPr>
              <a:defRPr/>
            </a:pPr>
            <a:endParaRPr lang="ar-SA" dirty="0"/>
          </a:p>
          <a:p>
            <a:pPr>
              <a:defRPr/>
            </a:pPr>
            <a:endParaRPr lang="ar-SA" dirty="0"/>
          </a:p>
          <a:p>
            <a:pPr>
              <a:defRPr/>
            </a:pPr>
            <a:endParaRPr lang="ar-SA"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3F4F84AD-A8C6-4DF5-B201-A59B1E621816}"/>
              </a:ext>
            </a:extLst>
          </p:cNvPr>
          <p:cNvSpPr>
            <a:spLocks noGrp="1"/>
          </p:cNvSpPr>
          <p:nvPr>
            <p:ph type="title"/>
          </p:nvPr>
        </p:nvSpPr>
        <p:spPr/>
        <p:txBody>
          <a:bodyPr/>
          <a:lstStyle/>
          <a:p>
            <a:r>
              <a:rPr lang="en-US" altLang="en-US"/>
              <a:t>Transferring Files</a:t>
            </a:r>
          </a:p>
        </p:txBody>
      </p:sp>
      <p:sp>
        <p:nvSpPr>
          <p:cNvPr id="37891" name="Content Placeholder 2">
            <a:extLst>
              <a:ext uri="{FF2B5EF4-FFF2-40B4-BE49-F238E27FC236}">
                <a16:creationId xmlns:a16="http://schemas.microsoft.com/office/drawing/2014/main" id="{3D2C784B-854F-471F-B7DB-35AED501CC62}"/>
              </a:ext>
            </a:extLst>
          </p:cNvPr>
          <p:cNvSpPr>
            <a:spLocks noGrp="1"/>
          </p:cNvSpPr>
          <p:nvPr>
            <p:ph idx="1"/>
          </p:nvPr>
        </p:nvSpPr>
        <p:spPr/>
        <p:txBody>
          <a:bodyPr/>
          <a:lstStyle/>
          <a:p>
            <a:r>
              <a:rPr lang="en-US" altLang="en-US"/>
              <a:t>With a File Transfer Protocol (FTP) client, you can transfer files from an FTP server to your computer in an operation called </a:t>
            </a:r>
            <a:r>
              <a:rPr lang="en-US" altLang="en-US" b="1">
                <a:solidFill>
                  <a:srgbClr val="FF0000"/>
                </a:solidFill>
              </a:rPr>
              <a:t>downloading</a:t>
            </a:r>
            <a:r>
              <a:rPr lang="en-US" altLang="en-US"/>
              <a:t>. </a:t>
            </a:r>
          </a:p>
          <a:p>
            <a:endParaRPr lang="en-US" altLang="en-US"/>
          </a:p>
          <a:p>
            <a:r>
              <a:rPr lang="en-US" altLang="en-US"/>
              <a:t>In </a:t>
            </a:r>
            <a:r>
              <a:rPr lang="en-US" altLang="en-US" b="1">
                <a:solidFill>
                  <a:srgbClr val="FF0000"/>
                </a:solidFill>
              </a:rPr>
              <a:t>uploading</a:t>
            </a:r>
            <a:r>
              <a:rPr lang="en-US" altLang="en-US"/>
              <a:t>, you transfer files from the client to the server.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عنوان 1">
            <a:extLst>
              <a:ext uri="{FF2B5EF4-FFF2-40B4-BE49-F238E27FC236}">
                <a16:creationId xmlns:a16="http://schemas.microsoft.com/office/drawing/2014/main" id="{612A7A8B-120E-4C91-8B0E-6A681D29F695}"/>
              </a:ext>
            </a:extLst>
          </p:cNvPr>
          <p:cNvSpPr>
            <a:spLocks noGrp="1"/>
          </p:cNvSpPr>
          <p:nvPr>
            <p:ph type="title"/>
          </p:nvPr>
        </p:nvSpPr>
        <p:spPr/>
        <p:txBody>
          <a:bodyPr/>
          <a:lstStyle/>
          <a:p>
            <a:r>
              <a:rPr lang="ar-SA" altLang="ar-SA"/>
              <a:t>نقل الملفات </a:t>
            </a:r>
          </a:p>
        </p:txBody>
      </p:sp>
      <p:sp>
        <p:nvSpPr>
          <p:cNvPr id="3" name="عنصر نائب للمحتوى 2">
            <a:extLst>
              <a:ext uri="{FF2B5EF4-FFF2-40B4-BE49-F238E27FC236}">
                <a16:creationId xmlns:a16="http://schemas.microsoft.com/office/drawing/2014/main" id="{7F01132B-4521-46EB-B262-517A11F6CAEA}"/>
              </a:ext>
            </a:extLst>
          </p:cNvPr>
          <p:cNvSpPr>
            <a:spLocks noGrp="1"/>
          </p:cNvSpPr>
          <p:nvPr>
            <p:ph idx="1"/>
          </p:nvPr>
        </p:nvSpPr>
        <p:spPr/>
        <p:txBody>
          <a:bodyPr/>
          <a:lstStyle/>
          <a:p>
            <a:pPr algn="r" rtl="1">
              <a:defRPr/>
            </a:pPr>
            <a:r>
              <a:rPr lang="ar-SA" dirty="0"/>
              <a:t>  </a:t>
            </a:r>
            <a:r>
              <a:rPr lang="ar-SA" sz="3200" b="1" dirty="0">
                <a:solidFill>
                  <a:schemeClr val="tx2">
                    <a:lumMod val="60000"/>
                    <a:lumOff val="40000"/>
                  </a:schemeClr>
                </a:solidFill>
              </a:rPr>
              <a:t>يمكنك نقل الملفات من الخادم  الي جهاز الكمبيوتر الخاص بك في عمليه تسمى التنزيل </a:t>
            </a:r>
          </a:p>
          <a:p>
            <a:pPr algn="r" rtl="1">
              <a:defRPr/>
            </a:pPr>
            <a:endParaRPr lang="ar-SA" sz="3200" b="1" dirty="0">
              <a:solidFill>
                <a:schemeClr val="tx2">
                  <a:lumMod val="60000"/>
                  <a:lumOff val="40000"/>
                </a:schemeClr>
              </a:solidFill>
            </a:endParaRPr>
          </a:p>
          <a:p>
            <a:pPr algn="r" rtl="1">
              <a:defRPr/>
            </a:pPr>
            <a:endParaRPr lang="ar-SA" sz="3200" b="1" dirty="0">
              <a:solidFill>
                <a:schemeClr val="tx2">
                  <a:lumMod val="60000"/>
                  <a:lumOff val="40000"/>
                </a:schemeClr>
              </a:solidFill>
            </a:endParaRPr>
          </a:p>
          <a:p>
            <a:pPr algn="r" rtl="1">
              <a:defRPr/>
            </a:pPr>
            <a:endParaRPr lang="ar-SA" sz="3200" b="1" dirty="0">
              <a:solidFill>
                <a:schemeClr val="tx2">
                  <a:lumMod val="60000"/>
                  <a:lumOff val="40000"/>
                </a:schemeClr>
              </a:solidFill>
            </a:endParaRPr>
          </a:p>
          <a:p>
            <a:pPr algn="r" rtl="1">
              <a:defRPr/>
            </a:pPr>
            <a:r>
              <a:rPr lang="ar-SA" sz="3200" b="1" dirty="0">
                <a:solidFill>
                  <a:schemeClr val="tx2">
                    <a:lumMod val="60000"/>
                    <a:lumOff val="40000"/>
                  </a:schemeClr>
                </a:solidFill>
              </a:rPr>
              <a:t> عند التحميل , تقوم بنقل الملفات  من العميل الي الخادم </a:t>
            </a:r>
          </a:p>
          <a:p>
            <a:pPr algn="ctr">
              <a:defRPr/>
            </a:pPr>
            <a:endParaRPr lang="ar-SA" sz="3200" b="1" dirty="0">
              <a:solidFill>
                <a:schemeClr val="tx2">
                  <a:lumMod val="60000"/>
                  <a:lumOff val="40000"/>
                </a:schemeClr>
              </a:solidFill>
            </a:endParaRPr>
          </a:p>
          <a:p>
            <a:pPr>
              <a:defRPr/>
            </a:pPr>
            <a:endParaRPr lang="ar-SA"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47CB7177-E98F-4150-B14D-A80E94667E5F}"/>
              </a:ext>
            </a:extLst>
          </p:cNvPr>
          <p:cNvSpPr>
            <a:spLocks noGrp="1"/>
          </p:cNvSpPr>
          <p:nvPr>
            <p:ph type="title"/>
          </p:nvPr>
        </p:nvSpPr>
        <p:spPr/>
        <p:txBody>
          <a:bodyPr/>
          <a:lstStyle/>
          <a:p>
            <a:r>
              <a:rPr lang="en-US" altLang="en-US"/>
              <a:t>Fill Transfer Issues</a:t>
            </a:r>
          </a:p>
        </p:txBody>
      </p:sp>
      <p:sp>
        <p:nvSpPr>
          <p:cNvPr id="39939" name="Content Placeholder 2">
            <a:extLst>
              <a:ext uri="{FF2B5EF4-FFF2-40B4-BE49-F238E27FC236}">
                <a16:creationId xmlns:a16="http://schemas.microsoft.com/office/drawing/2014/main" id="{7588CD24-0DB8-46E9-978D-C4B1867EDCF7}"/>
              </a:ext>
            </a:extLst>
          </p:cNvPr>
          <p:cNvSpPr>
            <a:spLocks noGrp="1"/>
          </p:cNvSpPr>
          <p:nvPr>
            <p:ph idx="1"/>
          </p:nvPr>
        </p:nvSpPr>
        <p:spPr/>
        <p:txBody>
          <a:bodyPr/>
          <a:lstStyle/>
          <a:p>
            <a:r>
              <a:rPr lang="en-US" altLang="en-US" dirty="0"/>
              <a:t>A </a:t>
            </a:r>
            <a:r>
              <a:rPr lang="en-US" altLang="en-US" b="1" dirty="0">
                <a:solidFill>
                  <a:srgbClr val="FF0000"/>
                </a:solidFill>
              </a:rPr>
              <a:t>virus</a:t>
            </a:r>
            <a:r>
              <a:rPr lang="en-US" altLang="en-US" dirty="0"/>
              <a:t> is a program created to damage computers and networks. Files are commonly used to transmit viruses.</a:t>
            </a:r>
          </a:p>
          <a:p>
            <a:endParaRPr lang="en-US" altLang="en-US" dirty="0"/>
          </a:p>
          <a:p>
            <a:r>
              <a:rPr lang="en-US" altLang="en-US" b="1" dirty="0">
                <a:solidFill>
                  <a:srgbClr val="FF0000"/>
                </a:solidFill>
              </a:rPr>
              <a:t>File compression </a:t>
            </a:r>
            <a:r>
              <a:rPr lang="en-US" altLang="en-US" dirty="0"/>
              <a:t>is a way of reducing file size so it can travel more quickly over a network. The larger a file is, the longer it will take to travel over a network.</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عنوان 1">
            <a:extLst>
              <a:ext uri="{FF2B5EF4-FFF2-40B4-BE49-F238E27FC236}">
                <a16:creationId xmlns:a16="http://schemas.microsoft.com/office/drawing/2014/main" id="{ED05161A-AA69-4F3F-B1E9-EDA38A0D0717}"/>
              </a:ext>
            </a:extLst>
          </p:cNvPr>
          <p:cNvSpPr>
            <a:spLocks noGrp="1"/>
          </p:cNvSpPr>
          <p:nvPr>
            <p:ph type="title"/>
          </p:nvPr>
        </p:nvSpPr>
        <p:spPr/>
        <p:txBody>
          <a:bodyPr/>
          <a:lstStyle/>
          <a:p>
            <a:r>
              <a:rPr lang="ar-SA" altLang="ar-SA"/>
              <a:t>تعبئه وسائل النقل </a:t>
            </a:r>
          </a:p>
        </p:txBody>
      </p:sp>
      <p:sp>
        <p:nvSpPr>
          <p:cNvPr id="40963" name="عنصر نائب للمحتوى 2">
            <a:extLst>
              <a:ext uri="{FF2B5EF4-FFF2-40B4-BE49-F238E27FC236}">
                <a16:creationId xmlns:a16="http://schemas.microsoft.com/office/drawing/2014/main" id="{32CF76A3-DF77-42CA-8B30-9FA177FDC93A}"/>
              </a:ext>
            </a:extLst>
          </p:cNvPr>
          <p:cNvSpPr>
            <a:spLocks noGrp="1"/>
          </p:cNvSpPr>
          <p:nvPr>
            <p:ph idx="1"/>
          </p:nvPr>
        </p:nvSpPr>
        <p:spPr/>
        <p:txBody>
          <a:bodyPr/>
          <a:lstStyle/>
          <a:p>
            <a:pPr algn="r" rtl="1"/>
            <a:r>
              <a:rPr lang="ar-SA" altLang="ar-SA" dirty="0"/>
              <a:t>  </a:t>
            </a:r>
            <a:r>
              <a:rPr lang="ar-SA" altLang="ar-SA" b="1" dirty="0">
                <a:solidFill>
                  <a:schemeClr val="tx2">
                    <a:lumMod val="60000"/>
                    <a:lumOff val="40000"/>
                  </a:schemeClr>
                </a:solidFill>
              </a:rPr>
              <a:t>الفيروس هو برنامج تم أنشاؤه لأتلاف اجهزه الكمبيوتر والشبكات , يتم استخدام الملفات عادة لنقل الفيروسات.</a:t>
            </a:r>
          </a:p>
          <a:p>
            <a:pPr algn="r" rtl="1"/>
            <a:endParaRPr lang="ar-SA" altLang="ar-SA" b="1" dirty="0">
              <a:solidFill>
                <a:schemeClr val="tx2">
                  <a:lumMod val="60000"/>
                  <a:lumOff val="40000"/>
                </a:schemeClr>
              </a:solidFill>
            </a:endParaRPr>
          </a:p>
          <a:p>
            <a:pPr algn="r" rtl="1"/>
            <a:r>
              <a:rPr lang="ar-SA" altLang="ar-SA" b="1" dirty="0">
                <a:solidFill>
                  <a:schemeClr val="tx2">
                    <a:lumMod val="60000"/>
                    <a:lumOff val="40000"/>
                  </a:schemeClr>
                </a:solidFill>
              </a:rPr>
              <a:t> </a:t>
            </a:r>
            <a:r>
              <a:rPr lang="en-US" altLang="ar-SA" b="1" dirty="0">
                <a:solidFill>
                  <a:schemeClr val="tx2">
                    <a:lumMod val="60000"/>
                    <a:lumOff val="40000"/>
                  </a:schemeClr>
                </a:solidFill>
              </a:rPr>
              <a:t>  </a:t>
            </a:r>
            <a:r>
              <a:rPr lang="ar-SA" altLang="ar-SA" b="1" dirty="0">
                <a:solidFill>
                  <a:schemeClr val="tx2">
                    <a:lumMod val="60000"/>
                    <a:lumOff val="40000"/>
                  </a:schemeClr>
                </a:solidFill>
              </a:rPr>
              <a:t>ضغط الملفات هو طريقه لتقليل حجم الملف حتى يمكنه الانتقال  بسرعه اكبر عبر الشبكة , فكلما زاد حجم الملف زادت المدة التي يستغرقه للنقل عبر الشبكة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CC7DCB5F-7E18-464A-8EDA-DA5A81FFAB29}"/>
              </a:ext>
            </a:extLst>
          </p:cNvPr>
          <p:cNvSpPr>
            <a:spLocks noGrp="1"/>
          </p:cNvSpPr>
          <p:nvPr>
            <p:ph type="title"/>
          </p:nvPr>
        </p:nvSpPr>
        <p:spPr/>
        <p:txBody>
          <a:bodyPr/>
          <a:lstStyle/>
          <a:p>
            <a:r>
              <a:rPr lang="en-US" altLang="en-US"/>
              <a:t>Chapter Review</a:t>
            </a:r>
          </a:p>
        </p:txBody>
      </p:sp>
      <p:sp>
        <p:nvSpPr>
          <p:cNvPr id="41987" name="Content Placeholder 2">
            <a:extLst>
              <a:ext uri="{FF2B5EF4-FFF2-40B4-BE49-F238E27FC236}">
                <a16:creationId xmlns:a16="http://schemas.microsoft.com/office/drawing/2014/main" id="{1D29D54E-75C9-4A2A-8462-E369959681A0}"/>
              </a:ext>
            </a:extLst>
          </p:cNvPr>
          <p:cNvSpPr>
            <a:spLocks noGrp="1"/>
          </p:cNvSpPr>
          <p:nvPr>
            <p:ph idx="1"/>
          </p:nvPr>
        </p:nvSpPr>
        <p:spPr>
          <a:xfrm>
            <a:off x="381000" y="1752600"/>
            <a:ext cx="8229600" cy="4525963"/>
          </a:xfrm>
        </p:spPr>
        <p:txBody>
          <a:bodyPr/>
          <a:lstStyle/>
          <a:p>
            <a:r>
              <a:rPr lang="en-US" altLang="en-US"/>
              <a:t>It is important to think critically about the accuracy and validity of information you find on the Internet because people can post whatever they want, including false information.</a:t>
            </a:r>
          </a:p>
          <a:p>
            <a:endParaRPr lang="en-US" altLang="en-US"/>
          </a:p>
          <a:p>
            <a:r>
              <a:rPr lang="en-US" altLang="en-US"/>
              <a:t>Someone might use an online service rather than an Internet service provider because some people want the quick access to their favorite sites and news stories. Others may be unfamiliar with the Internet and prefer to have some guidance in its use.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00A2A4D7-E8EE-4B64-B328-CC121544A67E}"/>
              </a:ext>
            </a:extLst>
          </p:cNvPr>
          <p:cNvSpPr>
            <a:spLocks noGrp="1"/>
          </p:cNvSpPr>
          <p:nvPr>
            <p:ph type="title"/>
          </p:nvPr>
        </p:nvSpPr>
        <p:spPr/>
        <p:txBody>
          <a:bodyPr/>
          <a:lstStyle/>
          <a:p>
            <a:r>
              <a:rPr lang="en-US" altLang="en-US"/>
              <a:t>Chapter Review </a:t>
            </a:r>
            <a:r>
              <a:rPr lang="en-US" altLang="en-US" sz="3200"/>
              <a:t>(</a:t>
            </a:r>
            <a:r>
              <a:rPr lang="en-US" altLang="en-US" sz="3200" i="1"/>
              <a:t>continued</a:t>
            </a:r>
            <a:r>
              <a:rPr lang="en-US" altLang="en-US" sz="3200"/>
              <a:t>)</a:t>
            </a:r>
          </a:p>
        </p:txBody>
      </p:sp>
      <p:sp>
        <p:nvSpPr>
          <p:cNvPr id="28674" name="Content Placeholder 2">
            <a:extLst>
              <a:ext uri="{FF2B5EF4-FFF2-40B4-BE49-F238E27FC236}">
                <a16:creationId xmlns:a16="http://schemas.microsoft.com/office/drawing/2014/main" id="{94046197-01D3-4ED5-96DA-66D923A5A5EC}"/>
              </a:ext>
            </a:extLst>
          </p:cNvPr>
          <p:cNvSpPr>
            <a:spLocks noGrp="1"/>
          </p:cNvSpPr>
          <p:nvPr>
            <p:ph idx="1"/>
          </p:nvPr>
        </p:nvSpPr>
        <p:spPr>
          <a:xfrm>
            <a:off x="457200" y="1524000"/>
            <a:ext cx="8229600" cy="4525963"/>
          </a:xfrm>
        </p:spPr>
        <p:txBody>
          <a:bodyPr/>
          <a:lstStyle/>
          <a:p>
            <a:pPr>
              <a:defRPr/>
            </a:pPr>
            <a:r>
              <a:rPr lang="en-US" altLang="en-US" dirty="0"/>
              <a:t>Both e-mail and ﬁle transfer protocol provide a quick and easy way to transmit ﬁles. </a:t>
            </a:r>
          </a:p>
          <a:p>
            <a:pPr>
              <a:defRPr/>
            </a:pPr>
            <a:endParaRPr lang="en-US" altLang="en-US" dirty="0"/>
          </a:p>
          <a:p>
            <a:pPr>
              <a:defRPr/>
            </a:pPr>
            <a:r>
              <a:rPr lang="en-US" altLang="en-US" dirty="0"/>
              <a:t>Files transmitted by e-mail are sent only to those you select to receive it, whereas using an FTP server, you can store ﬁles and then others can access them as needed. The ﬁle stays on the server until you remove it. With e-mail, the ﬁle is deleted once the e-mail is deleted.</a:t>
            </a:r>
          </a:p>
          <a:p>
            <a:pPr marL="0" indent="0">
              <a:buFont typeface="Wingdings" panose="05000000000000000000" pitchFamily="2" charset="2"/>
              <a:buNone/>
              <a:defRPr/>
            </a:pPr>
            <a:r>
              <a:rPr lang="en-US" altLang="en-US" dirty="0"/>
              <a:t> </a:t>
            </a:r>
          </a:p>
          <a:p>
            <a:pPr>
              <a:defRPr/>
            </a:pPr>
            <a:r>
              <a:rPr lang="en-US" altLang="en-US" dirty="0"/>
              <a:t>Typical connection problems include loose connections, a power outage, interference from other devices, blocking from a ﬁrewall, and ISP service problems.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عنوان 1">
            <a:extLst>
              <a:ext uri="{FF2B5EF4-FFF2-40B4-BE49-F238E27FC236}">
                <a16:creationId xmlns:a16="http://schemas.microsoft.com/office/drawing/2014/main" id="{25862BB5-1385-479C-A092-D4A85F64C658}"/>
              </a:ext>
            </a:extLst>
          </p:cNvPr>
          <p:cNvSpPr>
            <a:spLocks noGrp="1"/>
          </p:cNvSpPr>
          <p:nvPr>
            <p:ph type="title"/>
          </p:nvPr>
        </p:nvSpPr>
        <p:spPr/>
        <p:txBody>
          <a:bodyPr/>
          <a:lstStyle/>
          <a:p>
            <a:r>
              <a:rPr lang="ar-SA" altLang="ar-SA"/>
              <a:t>ما هو الانترنت ؟</a:t>
            </a:r>
          </a:p>
        </p:txBody>
      </p:sp>
      <p:pic>
        <p:nvPicPr>
          <p:cNvPr id="16387" name="عنصر نائب للمحتوى 3">
            <a:extLst>
              <a:ext uri="{FF2B5EF4-FFF2-40B4-BE49-F238E27FC236}">
                <a16:creationId xmlns:a16="http://schemas.microsoft.com/office/drawing/2014/main" id="{92EB9FA0-8F4B-49C9-BD67-D8437B581905}"/>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0" y="3657600"/>
            <a:ext cx="2212975" cy="2859088"/>
          </a:xfrm>
        </p:spPr>
      </p:pic>
      <p:sp>
        <p:nvSpPr>
          <p:cNvPr id="5" name="عنصر نائب للمحتوى 4">
            <a:extLst>
              <a:ext uri="{FF2B5EF4-FFF2-40B4-BE49-F238E27FC236}">
                <a16:creationId xmlns:a16="http://schemas.microsoft.com/office/drawing/2014/main" id="{64728D43-4F66-45BB-B03E-748833B4E5BC}"/>
              </a:ext>
            </a:extLst>
          </p:cNvPr>
          <p:cNvSpPr>
            <a:spLocks noGrp="1"/>
          </p:cNvSpPr>
          <p:nvPr>
            <p:ph idx="13"/>
          </p:nvPr>
        </p:nvSpPr>
        <p:spPr>
          <a:xfrm>
            <a:off x="685800" y="1417638"/>
            <a:ext cx="8229600" cy="4648200"/>
          </a:xfrm>
          <a:extLst/>
        </p:spPr>
        <p:txBody>
          <a:bodyPr/>
          <a:lstStyle/>
          <a:p>
            <a:pPr algn="r">
              <a:defRPr/>
            </a:pPr>
            <a:r>
              <a:rPr lang="ar-SA" sz="2400" b="1" dirty="0">
                <a:solidFill>
                  <a:srgbClr val="FF0000"/>
                </a:solidFill>
              </a:rPr>
              <a:t>-الأنترنت </a:t>
            </a:r>
            <a:r>
              <a:rPr lang="ar-SA" sz="2400" b="1" dirty="0">
                <a:solidFill>
                  <a:schemeClr val="tx2">
                    <a:lumMod val="60000"/>
                    <a:lumOff val="40000"/>
                  </a:schemeClr>
                </a:solidFill>
              </a:rPr>
              <a:t>هو شبكه عالميه واسعه النطاق تربط بين اجهزة الكمبيوتر الفردية الي الشبكات الكبيرة</a:t>
            </a:r>
          </a:p>
          <a:p>
            <a:pPr algn="r">
              <a:defRPr/>
            </a:pPr>
            <a:r>
              <a:rPr lang="ar-SA" sz="2400" b="1" dirty="0">
                <a:solidFill>
                  <a:srgbClr val="FF0000"/>
                </a:solidFill>
              </a:rPr>
              <a:t>*</a:t>
            </a:r>
            <a:r>
              <a:rPr lang="ar-SA" sz="2400" b="1" dirty="0">
                <a:solidFill>
                  <a:schemeClr val="tx2">
                    <a:lumMod val="60000"/>
                    <a:lumOff val="40000"/>
                  </a:schemeClr>
                </a:solidFill>
              </a:rPr>
              <a:t>خوادم الانترنت :هي أجهزة الكمبيوتر التي توفر الخدمات لأجهزة الكمبيوتر الأخرى عن طريق الأنترنت</a:t>
            </a:r>
          </a:p>
          <a:p>
            <a:pPr algn="r">
              <a:defRPr/>
            </a:pPr>
            <a:r>
              <a:rPr lang="ar-SA" sz="2400" b="1" dirty="0">
                <a:solidFill>
                  <a:srgbClr val="FF0000"/>
                </a:solidFill>
              </a:rPr>
              <a:t>*عملاء الانترنت :</a:t>
            </a:r>
            <a:r>
              <a:rPr lang="ar-SA" sz="2400" b="1" dirty="0">
                <a:solidFill>
                  <a:schemeClr val="tx2">
                    <a:lumMod val="60000"/>
                    <a:lumOff val="40000"/>
                  </a:schemeClr>
                </a:solidFill>
              </a:rPr>
              <a:t>هم اجهزه الكمبيوتر التي تطلب الخدمات من الخادم</a:t>
            </a:r>
          </a:p>
          <a:p>
            <a:pPr marL="3313112" lvl="6" indent="-342900" algn="r">
              <a:buFontTx/>
              <a:buChar char="-"/>
              <a:defRPr/>
            </a:pPr>
            <a:r>
              <a:rPr lang="en-US" sz="2400" b="1" dirty="0">
                <a:solidFill>
                  <a:srgbClr val="FF0000"/>
                </a:solidFill>
              </a:rPr>
              <a:t>:</a:t>
            </a:r>
            <a:r>
              <a:rPr lang="ar-SA" sz="2400" b="1" dirty="0">
                <a:solidFill>
                  <a:srgbClr val="FF0000"/>
                </a:solidFill>
              </a:rPr>
              <a:t>-الاختلافات بين الأنترنت و شبكات النطاق الاخرى:</a:t>
            </a:r>
            <a:endParaRPr lang="ar-SA" sz="2400" dirty="0">
              <a:solidFill>
                <a:schemeClr val="tx2">
                  <a:lumMod val="60000"/>
                  <a:lumOff val="40000"/>
                </a:schemeClr>
              </a:solidFill>
            </a:endParaRPr>
          </a:p>
          <a:p>
            <a:pPr algn="r">
              <a:defRPr/>
            </a:pPr>
            <a:r>
              <a:rPr lang="ar-SA" sz="2400" b="1" dirty="0">
                <a:solidFill>
                  <a:schemeClr val="tx2">
                    <a:lumMod val="60000"/>
                    <a:lumOff val="40000"/>
                  </a:schemeClr>
                </a:solidFill>
              </a:rPr>
              <a:t>*الانترنت عام اما الشبكات واسعه النطاق عادة تكون خاصه</a:t>
            </a:r>
          </a:p>
          <a:p>
            <a:pPr algn="r">
              <a:defRPr/>
            </a:pPr>
            <a:r>
              <a:rPr lang="ar-SA" sz="2400" b="1" dirty="0">
                <a:solidFill>
                  <a:schemeClr val="tx2">
                    <a:lumMod val="60000"/>
                    <a:lumOff val="40000"/>
                  </a:schemeClr>
                </a:solidFill>
              </a:rPr>
              <a:t>*شبكه الانترنت ليست امنة بقدر اتصال شبكة خاصة واسعة النطاق</a:t>
            </a:r>
          </a:p>
          <a:p>
            <a:pPr algn="r">
              <a:defRPr/>
            </a:pPr>
            <a:r>
              <a:rPr lang="ar-SA" sz="2400" b="1" dirty="0">
                <a:solidFill>
                  <a:schemeClr val="tx2">
                    <a:lumMod val="60000"/>
                    <a:lumOff val="40000"/>
                  </a:schemeClr>
                </a:solidFill>
              </a:rPr>
              <a:t>*يتم استخدام شبكه واسعة النطاق لأكثر من مجرد استعراض صفحات</a:t>
            </a:r>
          </a:p>
          <a:p>
            <a:pPr algn="r">
              <a:defRPr/>
            </a:pPr>
            <a:r>
              <a:rPr lang="ar-SA" sz="2400" b="1" dirty="0">
                <a:solidFill>
                  <a:schemeClr val="tx2">
                    <a:lumMod val="60000"/>
                    <a:lumOff val="40000"/>
                  </a:schemeClr>
                </a:solidFill>
              </a:rPr>
              <a:t> الويب . ويوفر الوصول الي موارد الشبكة</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6F4516B9-60A4-4135-97C1-2980F6B1D752}"/>
              </a:ext>
            </a:extLst>
          </p:cNvPr>
          <p:cNvSpPr>
            <a:spLocks noGrp="1"/>
          </p:cNvSpPr>
          <p:nvPr>
            <p:ph type="title"/>
          </p:nvPr>
        </p:nvSpPr>
        <p:spPr>
          <a:xfrm>
            <a:off x="304800" y="304800"/>
            <a:ext cx="8229600" cy="1143000"/>
          </a:xfrm>
        </p:spPr>
        <p:txBody>
          <a:bodyPr/>
          <a:lstStyle/>
          <a:p>
            <a:r>
              <a:rPr lang="en-US" altLang="en-US"/>
              <a:t>Inventing the Internet</a:t>
            </a:r>
          </a:p>
        </p:txBody>
      </p:sp>
      <p:sp>
        <p:nvSpPr>
          <p:cNvPr id="17411" name="Content Placeholder 2">
            <a:extLst>
              <a:ext uri="{FF2B5EF4-FFF2-40B4-BE49-F238E27FC236}">
                <a16:creationId xmlns:a16="http://schemas.microsoft.com/office/drawing/2014/main" id="{C4C9AEAB-A4E0-4C74-B9C0-3B6C51E5E86F}"/>
              </a:ext>
            </a:extLst>
          </p:cNvPr>
          <p:cNvSpPr>
            <a:spLocks noGrp="1"/>
          </p:cNvSpPr>
          <p:nvPr>
            <p:ph idx="1"/>
          </p:nvPr>
        </p:nvSpPr>
        <p:spPr/>
        <p:txBody>
          <a:bodyPr/>
          <a:lstStyle/>
          <a:p>
            <a:r>
              <a:rPr lang="en-US" altLang="en-US" sz="2200"/>
              <a:t>In 1969, the first four major computer centers in the United States were linked. By 1973, the network was international. </a:t>
            </a:r>
            <a:br>
              <a:rPr lang="en-US" altLang="en-US" sz="2200"/>
            </a:br>
            <a:endParaRPr lang="en-US" altLang="en-US" sz="2200"/>
          </a:p>
          <a:p>
            <a:r>
              <a:rPr lang="en-US" altLang="en-US" sz="2200"/>
              <a:t>The United States military and university researchers helped develop the Internet.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عنوان 1">
            <a:extLst>
              <a:ext uri="{FF2B5EF4-FFF2-40B4-BE49-F238E27FC236}">
                <a16:creationId xmlns:a16="http://schemas.microsoft.com/office/drawing/2014/main" id="{6E7228D3-9761-404E-A821-7517FD0EBB9E}"/>
              </a:ext>
            </a:extLst>
          </p:cNvPr>
          <p:cNvSpPr>
            <a:spLocks noGrp="1"/>
          </p:cNvSpPr>
          <p:nvPr>
            <p:ph type="title"/>
          </p:nvPr>
        </p:nvSpPr>
        <p:spPr/>
        <p:txBody>
          <a:bodyPr/>
          <a:lstStyle/>
          <a:p>
            <a:r>
              <a:rPr lang="ar-SA" altLang="ar-SA"/>
              <a:t>ابتكار الأنترنت</a:t>
            </a:r>
          </a:p>
        </p:txBody>
      </p:sp>
      <p:sp>
        <p:nvSpPr>
          <p:cNvPr id="8" name="Rectangle 3">
            <a:extLst>
              <a:ext uri="{FF2B5EF4-FFF2-40B4-BE49-F238E27FC236}">
                <a16:creationId xmlns:a16="http://schemas.microsoft.com/office/drawing/2014/main" id="{A90237E1-4E1E-4FD9-9267-6926FF9F2C87}"/>
              </a:ext>
            </a:extLst>
          </p:cNvPr>
          <p:cNvSpPr>
            <a:spLocks noGrp="1" noChangeArrowheads="1"/>
          </p:cNvSpPr>
          <p:nvPr>
            <p:ph idx="1"/>
          </p:nvPr>
        </p:nvSpPr>
        <p:spPr>
          <a:xfrm>
            <a:off x="433388" y="2736850"/>
            <a:ext cx="8329612" cy="2216150"/>
          </a:xfrm>
          <a:solidFill>
            <a:srgbClr val="FFFFFF"/>
          </a:solidFill>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p>
            <a:pPr marL="0" indent="0" algn="r">
              <a:spcBef>
                <a:spcPct val="0"/>
              </a:spcBef>
              <a:buClrTx/>
              <a:buFontTx/>
              <a:buNone/>
              <a:defRPr/>
            </a:pPr>
            <a:r>
              <a:rPr lang="ar-SA" b="1" dirty="0">
                <a:solidFill>
                  <a:schemeClr val="tx2">
                    <a:lumMod val="60000"/>
                    <a:lumOff val="40000"/>
                  </a:schemeClr>
                </a:solidFill>
                <a:latin typeface="inherit"/>
              </a:rPr>
              <a:t>- في عام 1969 ، تم ربط أول أربع مراكز كمبيوتر رئيسية في الولايات المتحدة. بحلول عام 1973 ، </a:t>
            </a:r>
          </a:p>
          <a:p>
            <a:pPr marL="0" indent="0" algn="r">
              <a:spcBef>
                <a:spcPct val="0"/>
              </a:spcBef>
              <a:buClrTx/>
              <a:buFontTx/>
              <a:buNone/>
              <a:defRPr/>
            </a:pPr>
            <a:r>
              <a:rPr lang="ar-SA" b="1" dirty="0">
                <a:solidFill>
                  <a:schemeClr val="tx2">
                    <a:lumMod val="60000"/>
                    <a:lumOff val="40000"/>
                  </a:schemeClr>
                </a:solidFill>
                <a:latin typeface="inherit"/>
              </a:rPr>
              <a:t>كانت الشبكة دولية. </a:t>
            </a:r>
          </a:p>
          <a:p>
            <a:pPr marL="0" indent="0" algn="r">
              <a:spcBef>
                <a:spcPct val="0"/>
              </a:spcBef>
              <a:buClrTx/>
              <a:buFontTx/>
              <a:buNone/>
              <a:defRPr/>
            </a:pPr>
            <a:endParaRPr lang="ar-SA" sz="1200" dirty="0">
              <a:solidFill>
                <a:srgbClr val="212121"/>
              </a:solidFill>
              <a:latin typeface="inherit"/>
            </a:endParaRPr>
          </a:p>
          <a:p>
            <a:pPr marL="0" indent="0" algn="r">
              <a:spcBef>
                <a:spcPct val="0"/>
              </a:spcBef>
              <a:buClrTx/>
              <a:buFontTx/>
              <a:buNone/>
              <a:defRPr/>
            </a:pPr>
            <a:endParaRPr lang="ar-SA" sz="1200" dirty="0">
              <a:solidFill>
                <a:srgbClr val="212121"/>
              </a:solidFill>
              <a:latin typeface="inherit"/>
            </a:endParaRPr>
          </a:p>
          <a:p>
            <a:pPr marL="0" indent="0" algn="r">
              <a:spcBef>
                <a:spcPct val="0"/>
              </a:spcBef>
              <a:buClrTx/>
              <a:buFontTx/>
              <a:buNone/>
              <a:defRPr/>
            </a:pPr>
            <a:endParaRPr lang="ar-SA" sz="1200" dirty="0">
              <a:solidFill>
                <a:srgbClr val="212121"/>
              </a:solidFill>
              <a:latin typeface="inherit"/>
            </a:endParaRPr>
          </a:p>
          <a:p>
            <a:pPr marL="0" indent="0" algn="r">
              <a:spcBef>
                <a:spcPct val="0"/>
              </a:spcBef>
              <a:buClrTx/>
              <a:buFontTx/>
              <a:buNone/>
              <a:defRPr/>
            </a:pPr>
            <a:endParaRPr lang="ar-SA" sz="1200" dirty="0">
              <a:solidFill>
                <a:srgbClr val="212121"/>
              </a:solidFill>
              <a:latin typeface="inherit"/>
            </a:endParaRPr>
          </a:p>
          <a:p>
            <a:pPr marL="0" indent="0" algn="r">
              <a:spcBef>
                <a:spcPct val="0"/>
              </a:spcBef>
              <a:buClrTx/>
              <a:buFontTx/>
              <a:buNone/>
              <a:defRPr/>
            </a:pPr>
            <a:r>
              <a:rPr lang="ar-SA" b="1" dirty="0">
                <a:solidFill>
                  <a:schemeClr val="tx2">
                    <a:lumMod val="60000"/>
                    <a:lumOff val="40000"/>
                  </a:schemeClr>
                </a:solidFill>
                <a:latin typeface="inherit"/>
              </a:rPr>
              <a:t>- ساعد باحثو الولايات المتحدة العسكريون والجامعون في تطوير الإنترنت</a:t>
            </a:r>
            <a:r>
              <a:rPr lang="en-US" sz="1200" dirty="0">
                <a:solidFill>
                  <a:srgbClr val="212121"/>
                </a:solidFill>
                <a:latin typeface="inherit"/>
              </a:rPr>
              <a:t>.</a:t>
            </a:r>
            <a:r>
              <a:rPr lang="en-US" sz="600" dirty="0"/>
              <a:t> </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726BD07C-A48D-4E0A-8F30-D48617CC37BC}"/>
              </a:ext>
            </a:extLst>
          </p:cNvPr>
          <p:cNvSpPr>
            <a:spLocks noGrp="1"/>
          </p:cNvSpPr>
          <p:nvPr>
            <p:ph type="title"/>
          </p:nvPr>
        </p:nvSpPr>
        <p:spPr/>
        <p:txBody>
          <a:bodyPr/>
          <a:lstStyle/>
          <a:p>
            <a:r>
              <a:rPr lang="en-US" altLang="en-US"/>
              <a:t>Internet management</a:t>
            </a:r>
          </a:p>
        </p:txBody>
      </p:sp>
      <p:sp>
        <p:nvSpPr>
          <p:cNvPr id="19459" name="Content Placeholder 2">
            <a:extLst>
              <a:ext uri="{FF2B5EF4-FFF2-40B4-BE49-F238E27FC236}">
                <a16:creationId xmlns:a16="http://schemas.microsoft.com/office/drawing/2014/main" id="{EFFBC5BC-8339-4A45-8D85-8807F1365951}"/>
              </a:ext>
            </a:extLst>
          </p:cNvPr>
          <p:cNvSpPr>
            <a:spLocks noGrp="1"/>
          </p:cNvSpPr>
          <p:nvPr>
            <p:ph idx="1"/>
          </p:nvPr>
        </p:nvSpPr>
        <p:spPr>
          <a:xfrm>
            <a:off x="304800" y="1600200"/>
            <a:ext cx="8229600" cy="4525963"/>
          </a:xfrm>
        </p:spPr>
        <p:txBody>
          <a:bodyPr/>
          <a:lstStyle/>
          <a:p>
            <a:r>
              <a:rPr lang="en-US" altLang="en-US"/>
              <a:t>Many organizations are responsible for different parts of the Internet, but no specific organization owns it.</a:t>
            </a:r>
            <a:br>
              <a:rPr lang="en-US" altLang="en-US"/>
            </a:br>
            <a:endParaRPr lang="en-US" altLang="en-US"/>
          </a:p>
          <a:p>
            <a:r>
              <a:rPr lang="en-US" altLang="en-US"/>
              <a:t>There are advantages and disadvantages to the Internet.</a:t>
            </a:r>
          </a:p>
          <a:p>
            <a:endParaRPr lang="en-US" altLang="en-US"/>
          </a:p>
          <a:p>
            <a:pPr lvl="1"/>
            <a:r>
              <a:rPr lang="en-US" altLang="en-US">
                <a:ea typeface="Arial" panose="020B0604020202020204" pitchFamily="34" charset="0"/>
              </a:rPr>
              <a:t>Anyone can share information on the Internet. However, sometimes this information can be false or misleading.</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عنوان 1">
            <a:extLst>
              <a:ext uri="{FF2B5EF4-FFF2-40B4-BE49-F238E27FC236}">
                <a16:creationId xmlns:a16="http://schemas.microsoft.com/office/drawing/2014/main" id="{99E6FDC9-D101-4662-89E9-2546BE2F4599}"/>
              </a:ext>
            </a:extLst>
          </p:cNvPr>
          <p:cNvSpPr>
            <a:spLocks noGrp="1"/>
          </p:cNvSpPr>
          <p:nvPr>
            <p:ph type="title"/>
          </p:nvPr>
        </p:nvSpPr>
        <p:spPr/>
        <p:txBody>
          <a:bodyPr/>
          <a:lstStyle/>
          <a:p>
            <a:r>
              <a:rPr lang="ar-SA" altLang="ar-SA"/>
              <a:t>أدارة الأنترنت</a:t>
            </a:r>
          </a:p>
        </p:txBody>
      </p:sp>
      <p:sp>
        <p:nvSpPr>
          <p:cNvPr id="5" name="عنصر نائب للمحتوى 4">
            <a:extLst>
              <a:ext uri="{FF2B5EF4-FFF2-40B4-BE49-F238E27FC236}">
                <a16:creationId xmlns:a16="http://schemas.microsoft.com/office/drawing/2014/main" id="{A500850B-5E9B-4EE1-AEB1-009DF72090F6}"/>
              </a:ext>
            </a:extLst>
          </p:cNvPr>
          <p:cNvSpPr>
            <a:spLocks noGrp="1"/>
          </p:cNvSpPr>
          <p:nvPr>
            <p:ph idx="1"/>
          </p:nvPr>
        </p:nvSpPr>
        <p:spPr/>
        <p:txBody>
          <a:bodyPr/>
          <a:lstStyle/>
          <a:p>
            <a:pPr algn="r" rtl="1">
              <a:defRPr/>
            </a:pPr>
            <a:r>
              <a:rPr lang="ar-SA" sz="3200" dirty="0">
                <a:solidFill>
                  <a:schemeClr val="tx2">
                    <a:lumMod val="60000"/>
                    <a:lumOff val="40000"/>
                  </a:schemeClr>
                </a:solidFill>
              </a:rPr>
              <a:t> العديد من المنظمات مسؤولة عن أجزاء مختلفة من الانترنت ولكن لا توجد منظمه معينة تمتلكها</a:t>
            </a:r>
          </a:p>
          <a:p>
            <a:pPr algn="r" rtl="1">
              <a:defRPr/>
            </a:pPr>
            <a:r>
              <a:rPr lang="ar-SA" sz="3200" dirty="0">
                <a:solidFill>
                  <a:schemeClr val="tx2">
                    <a:lumMod val="60000"/>
                    <a:lumOff val="40000"/>
                  </a:schemeClr>
                </a:solidFill>
              </a:rPr>
              <a:t>هناك مزايا وعيوب على الأنترنت</a:t>
            </a:r>
          </a:p>
          <a:p>
            <a:pPr algn="r" rtl="1">
              <a:defRPr/>
            </a:pPr>
            <a:r>
              <a:rPr lang="ar-SA" sz="3200" dirty="0">
                <a:solidFill>
                  <a:schemeClr val="tx2">
                    <a:lumMod val="60000"/>
                    <a:lumOff val="40000"/>
                  </a:schemeClr>
                </a:solidFill>
              </a:rPr>
              <a:t>يمكن لأي شخص مشاركه المعلومات ع الانترنت و مع ذلك في بعض الأحيان قد تكون هذه المعلومات خاطئة او مضللة</a:t>
            </a:r>
            <a:endParaRPr lang="en-US" sz="3200" dirty="0">
              <a:solidFill>
                <a:schemeClr val="tx2">
                  <a:lumMod val="60000"/>
                  <a:lumOff val="40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3F24168A-353E-4AA0-BD0B-1145151FBDC4}"/>
              </a:ext>
            </a:extLst>
          </p:cNvPr>
          <p:cNvSpPr>
            <a:spLocks noGrp="1"/>
          </p:cNvSpPr>
          <p:nvPr>
            <p:ph type="title"/>
          </p:nvPr>
        </p:nvSpPr>
        <p:spPr/>
        <p:txBody>
          <a:bodyPr/>
          <a:lstStyle/>
          <a:p>
            <a:r>
              <a:rPr lang="en-US" altLang="en-US"/>
              <a:t>27-2 Connecting to the Internet</a:t>
            </a:r>
          </a:p>
        </p:txBody>
      </p:sp>
      <p:sp>
        <p:nvSpPr>
          <p:cNvPr id="21507" name="Content Placeholder 2">
            <a:extLst>
              <a:ext uri="{FF2B5EF4-FFF2-40B4-BE49-F238E27FC236}">
                <a16:creationId xmlns:a16="http://schemas.microsoft.com/office/drawing/2014/main" id="{FFA52B41-8EA2-429D-828C-5C1E1348771B}"/>
              </a:ext>
            </a:extLst>
          </p:cNvPr>
          <p:cNvSpPr>
            <a:spLocks noGrp="1"/>
          </p:cNvSpPr>
          <p:nvPr>
            <p:ph idx="1"/>
          </p:nvPr>
        </p:nvSpPr>
        <p:spPr/>
        <p:txBody>
          <a:bodyPr/>
          <a:lstStyle/>
          <a:p>
            <a:r>
              <a:rPr lang="en-US" altLang="en-US" dirty="0"/>
              <a:t>The least expensive way to connect to the Internet is to use a dial-up connection between a standard phone line and a modem. This type of access is called a </a:t>
            </a:r>
            <a:r>
              <a:rPr lang="en-US" altLang="en-US" b="1" dirty="0">
                <a:solidFill>
                  <a:srgbClr val="FF0000"/>
                </a:solidFill>
              </a:rPr>
              <a:t>Point-to-Point protocol </a:t>
            </a:r>
            <a:r>
              <a:rPr lang="en-US" altLang="en-US" dirty="0"/>
              <a:t>(</a:t>
            </a:r>
            <a:r>
              <a:rPr lang="en-US" altLang="en-US" b="1" dirty="0">
                <a:solidFill>
                  <a:srgbClr val="FF0000"/>
                </a:solidFill>
              </a:rPr>
              <a:t>PPP</a:t>
            </a:r>
            <a:r>
              <a:rPr lang="en-US" altLang="en-US" dirty="0"/>
              <a:t>).</a:t>
            </a:r>
            <a:br>
              <a:rPr lang="en-US" altLang="en-US" dirty="0"/>
            </a:br>
            <a:endParaRPr lang="en-US" altLang="en-US" dirty="0"/>
          </a:p>
          <a:p>
            <a:r>
              <a:rPr lang="en-US" altLang="en-US" dirty="0"/>
              <a:t>Other types of connections include Digital Subscriber Lines, Integrated Services Digital Network, cable and satellite, LAN access, and fiber optics.</a:t>
            </a:r>
            <a:br>
              <a:rPr lang="en-US" altLang="en-US" dirty="0"/>
            </a:br>
            <a:endParaRPr lang="en-US" altLang="en-US" dirty="0"/>
          </a:p>
          <a:p>
            <a:r>
              <a:rPr lang="en-US" altLang="en-US" dirty="0"/>
              <a:t>Cable television companies offer Internet access through cable modems.</a:t>
            </a:r>
            <a:br>
              <a:rPr lang="en-US" altLang="en-US" sz="2100" dirty="0"/>
            </a:br>
            <a:endParaRPr lang="en-US" altLang="en-US" sz="2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عنوان 1">
            <a:extLst>
              <a:ext uri="{FF2B5EF4-FFF2-40B4-BE49-F238E27FC236}">
                <a16:creationId xmlns:a16="http://schemas.microsoft.com/office/drawing/2014/main" id="{23DE9C1D-156D-4458-874A-72258B5DC2F6}"/>
              </a:ext>
            </a:extLst>
          </p:cNvPr>
          <p:cNvSpPr>
            <a:spLocks noGrp="1"/>
          </p:cNvSpPr>
          <p:nvPr>
            <p:ph type="title"/>
          </p:nvPr>
        </p:nvSpPr>
        <p:spPr/>
        <p:txBody>
          <a:bodyPr/>
          <a:lstStyle/>
          <a:p>
            <a:r>
              <a:rPr lang="ar-SA" altLang="ar-SA"/>
              <a:t>الاتصال بالأنترنت</a:t>
            </a:r>
          </a:p>
        </p:txBody>
      </p:sp>
      <p:sp>
        <p:nvSpPr>
          <p:cNvPr id="3" name="عنصر نائب للمحتوى 2">
            <a:extLst>
              <a:ext uri="{FF2B5EF4-FFF2-40B4-BE49-F238E27FC236}">
                <a16:creationId xmlns:a16="http://schemas.microsoft.com/office/drawing/2014/main" id="{25C7EBAC-4CE8-423E-BF6C-089302B7F408}"/>
              </a:ext>
            </a:extLst>
          </p:cNvPr>
          <p:cNvSpPr>
            <a:spLocks noGrp="1"/>
          </p:cNvSpPr>
          <p:nvPr>
            <p:ph idx="1"/>
          </p:nvPr>
        </p:nvSpPr>
        <p:spPr>
          <a:xfrm>
            <a:off x="609600" y="1600200"/>
            <a:ext cx="8229600" cy="4525963"/>
          </a:xfrm>
        </p:spPr>
        <p:txBody>
          <a:bodyPr/>
          <a:lstStyle/>
          <a:p>
            <a:pPr algn="r" rtl="1">
              <a:defRPr/>
            </a:pPr>
            <a:r>
              <a:rPr lang="ar-SA" b="1" dirty="0">
                <a:solidFill>
                  <a:schemeClr val="tx2">
                    <a:lumMod val="60000"/>
                    <a:lumOff val="40000"/>
                  </a:schemeClr>
                </a:solidFill>
              </a:rPr>
              <a:t>أقل الطرق تكلفه لاتصال بالأنترنت هي استخدام اتصال الطلب الهاتفي بين خط الهاتف القياسي و المودم ويسمى هذا النوع بروتوكول نقطه الي نقطه</a:t>
            </a:r>
          </a:p>
          <a:p>
            <a:pPr algn="r" rtl="1">
              <a:defRPr/>
            </a:pPr>
            <a:endParaRPr lang="ar-SA" b="1" dirty="0">
              <a:solidFill>
                <a:schemeClr val="tx2">
                  <a:lumMod val="60000"/>
                  <a:lumOff val="40000"/>
                </a:schemeClr>
              </a:solidFill>
            </a:endParaRPr>
          </a:p>
          <a:p>
            <a:pPr algn="r" rtl="1">
              <a:defRPr/>
            </a:pPr>
            <a:r>
              <a:rPr lang="ar-SA" b="1" dirty="0">
                <a:solidFill>
                  <a:schemeClr val="tx2">
                    <a:lumMod val="60000"/>
                    <a:lumOff val="40000"/>
                  </a:schemeClr>
                </a:solidFill>
              </a:rPr>
              <a:t>وتشمل الأنواع الأخرى من الاتصالات خطوط المشترك الرقمي , والشبكة الرقيمة للخدمات المتكاملة و الكابل والاقمار الصناعية و الوصول الي شبكه المحلية والالياف الضوئية</a:t>
            </a:r>
          </a:p>
          <a:p>
            <a:pPr algn="r" rtl="1">
              <a:defRPr/>
            </a:pPr>
            <a:endParaRPr lang="ar-SA" b="1" dirty="0">
              <a:solidFill>
                <a:schemeClr val="tx2">
                  <a:lumMod val="60000"/>
                  <a:lumOff val="40000"/>
                </a:schemeClr>
              </a:solidFill>
            </a:endParaRPr>
          </a:p>
          <a:p>
            <a:pPr algn="r" rtl="1">
              <a:defRPr/>
            </a:pPr>
            <a:endParaRPr lang="ar-SA" b="1" dirty="0">
              <a:solidFill>
                <a:schemeClr val="tx2">
                  <a:lumMod val="60000"/>
                  <a:lumOff val="40000"/>
                </a:schemeClr>
              </a:solidFill>
            </a:endParaRPr>
          </a:p>
          <a:p>
            <a:pPr algn="r" rtl="1">
              <a:defRPr/>
            </a:pPr>
            <a:r>
              <a:rPr lang="ar-SA" b="1" dirty="0">
                <a:solidFill>
                  <a:schemeClr val="tx2">
                    <a:lumMod val="60000"/>
                    <a:lumOff val="40000"/>
                  </a:schemeClr>
                </a:solidFill>
              </a:rPr>
              <a:t> تقدم شركات التلفزيون الكابلي الوصول الي الانترنت عبر أجهزة مودم الكيبل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13175</TotalTime>
  <Words>1486</Words>
  <Application>Microsoft Office PowerPoint</Application>
  <PresentationFormat>عرض على الشاشة (4:3)</PresentationFormat>
  <Paragraphs>147</Paragraphs>
  <Slides>29</Slides>
  <Notes>0</Notes>
  <HiddenSlides>0</HiddenSlides>
  <MMClips>0</MMClips>
  <ScaleCrop>false</ScaleCrop>
  <HeadingPairs>
    <vt:vector size="6" baseType="variant">
      <vt:variant>
        <vt:lpstr>الخطوط المستخدمة</vt:lpstr>
      </vt:variant>
      <vt:variant>
        <vt:i4>6</vt:i4>
      </vt:variant>
      <vt:variant>
        <vt:lpstr>نسق</vt:lpstr>
      </vt:variant>
      <vt:variant>
        <vt:i4>1</vt:i4>
      </vt:variant>
      <vt:variant>
        <vt:lpstr>عناوين الشرائح</vt:lpstr>
      </vt:variant>
      <vt:variant>
        <vt:i4>29</vt:i4>
      </vt:variant>
    </vt:vector>
  </HeadingPairs>
  <TitlesOfParts>
    <vt:vector size="36" baseType="lpstr">
      <vt:lpstr>Arial</vt:lpstr>
      <vt:lpstr>MS PGothic</vt:lpstr>
      <vt:lpstr>Wingdings</vt:lpstr>
      <vt:lpstr>Wingdings 2</vt:lpstr>
      <vt:lpstr>Calibri</vt:lpstr>
      <vt:lpstr>inherit</vt:lpstr>
      <vt:lpstr>Office Theme</vt:lpstr>
      <vt:lpstr>Introduction to Computers and Information Technology</vt:lpstr>
      <vt:lpstr>27-1 What Is the Internet?</vt:lpstr>
      <vt:lpstr>ما هو الانترنت ؟</vt:lpstr>
      <vt:lpstr>Inventing the Internet</vt:lpstr>
      <vt:lpstr>ابتكار الأنترنت</vt:lpstr>
      <vt:lpstr>Internet management</vt:lpstr>
      <vt:lpstr>أدارة الأنترنت</vt:lpstr>
      <vt:lpstr>27-2 Connecting to the Internet</vt:lpstr>
      <vt:lpstr>الاتصال بالأنترنت</vt:lpstr>
      <vt:lpstr>Accessing the Internet from Work</vt:lpstr>
      <vt:lpstr>الوصول للأنترنت من العمل</vt:lpstr>
      <vt:lpstr>Getting Online</vt:lpstr>
      <vt:lpstr>الحصول على الانترنت </vt:lpstr>
      <vt:lpstr>Online Services</vt:lpstr>
      <vt:lpstr>خدمات عبر الانترنت </vt:lpstr>
      <vt:lpstr>27-3 Comparing Internet Services</vt:lpstr>
      <vt:lpstr>27-3  مقارنه خدمات الأنترنت </vt:lpstr>
      <vt:lpstr>Internet Software</vt:lpstr>
      <vt:lpstr>برامج الانترنت </vt:lpstr>
      <vt:lpstr>Accessing Information</vt:lpstr>
      <vt:lpstr>الوصول الي المعلومات </vt:lpstr>
      <vt:lpstr>Electronic Mail</vt:lpstr>
      <vt:lpstr>البريد الالكتروني </vt:lpstr>
      <vt:lpstr>Transferring Files</vt:lpstr>
      <vt:lpstr>نقل الملفات </vt:lpstr>
      <vt:lpstr>Fill Transfer Issues</vt:lpstr>
      <vt:lpstr>تعبئه وسائل النقل </vt:lpstr>
      <vt:lpstr>Chapter Review</vt:lpstr>
      <vt:lpstr>Chapter Review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Gary Schwartz</dc:creator>
  <cp:lastModifiedBy>aneeen cute</cp:lastModifiedBy>
  <cp:revision>1604</cp:revision>
  <dcterms:created xsi:type="dcterms:W3CDTF">2009-09-15T22:22:03Z</dcterms:created>
  <dcterms:modified xsi:type="dcterms:W3CDTF">2018-11-18T13:24:00Z</dcterms:modified>
</cp:coreProperties>
</file>