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Amiri Bold" charset="1" panose="000005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png" Type="http://schemas.openxmlformats.org/officeDocument/2006/relationships/image"/><Relationship Id="rId22" Target="../media/image21.sv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15127" y="637559"/>
            <a:ext cx="2268000" cy="2268000"/>
            <a:chOff x="0" y="0"/>
            <a:chExt cx="812800" cy="812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199014" y="1285703"/>
            <a:ext cx="926919" cy="1495994"/>
          </a:xfrm>
          <a:custGeom>
            <a:avLst/>
            <a:gdLst/>
            <a:ahLst/>
            <a:cxnLst/>
            <a:rect r="r" b="b" t="t" l="l"/>
            <a:pathLst>
              <a:path h="1495994" w="926919">
                <a:moveTo>
                  <a:pt x="0" y="0"/>
                </a:moveTo>
                <a:lnTo>
                  <a:pt x="926919" y="0"/>
                </a:lnTo>
                <a:lnTo>
                  <a:pt x="926919" y="1495994"/>
                </a:lnTo>
                <a:lnTo>
                  <a:pt x="0" y="14959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8479" t="-13353" r="-18479" b="-6589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2626785" y="637559"/>
            <a:ext cx="2268000" cy="2268000"/>
            <a:chOff x="0" y="0"/>
            <a:chExt cx="812800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38443" y="637559"/>
            <a:ext cx="2268000" cy="2268000"/>
            <a:chOff x="0" y="0"/>
            <a:chExt cx="812800" cy="812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5115127" y="3000809"/>
            <a:ext cx="2268000" cy="2268000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2723893" y="1604112"/>
            <a:ext cx="1036892" cy="671388"/>
          </a:xfrm>
          <a:custGeom>
            <a:avLst/>
            <a:gdLst/>
            <a:ahLst/>
            <a:cxnLst/>
            <a:rect r="r" b="b" t="t" l="l"/>
            <a:pathLst>
              <a:path h="671388" w="1036892">
                <a:moveTo>
                  <a:pt x="0" y="0"/>
                </a:moveTo>
                <a:lnTo>
                  <a:pt x="1036892" y="0"/>
                </a:lnTo>
                <a:lnTo>
                  <a:pt x="1036892" y="671387"/>
                </a:lnTo>
                <a:lnTo>
                  <a:pt x="0" y="67138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09676" y="1347189"/>
            <a:ext cx="884527" cy="861309"/>
          </a:xfrm>
          <a:custGeom>
            <a:avLst/>
            <a:gdLst/>
            <a:ahLst/>
            <a:cxnLst/>
            <a:rect r="r" b="b" t="t" l="l"/>
            <a:pathLst>
              <a:path h="861309" w="884527">
                <a:moveTo>
                  <a:pt x="0" y="0"/>
                </a:moveTo>
                <a:lnTo>
                  <a:pt x="884527" y="0"/>
                </a:lnTo>
                <a:lnTo>
                  <a:pt x="884527" y="861309"/>
                </a:lnTo>
                <a:lnTo>
                  <a:pt x="0" y="86130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199014" y="3771299"/>
            <a:ext cx="985164" cy="978597"/>
          </a:xfrm>
          <a:custGeom>
            <a:avLst/>
            <a:gdLst/>
            <a:ahLst/>
            <a:cxnLst/>
            <a:rect r="r" b="b" t="t" l="l"/>
            <a:pathLst>
              <a:path h="978597" w="985164">
                <a:moveTo>
                  <a:pt x="0" y="0"/>
                </a:moveTo>
                <a:lnTo>
                  <a:pt x="985164" y="0"/>
                </a:lnTo>
                <a:lnTo>
                  <a:pt x="985164" y="978596"/>
                </a:lnTo>
                <a:lnTo>
                  <a:pt x="0" y="97859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2626785" y="3000809"/>
            <a:ext cx="2268000" cy="2268000"/>
            <a:chOff x="0" y="0"/>
            <a:chExt cx="812800" cy="8128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138443" y="3000809"/>
            <a:ext cx="2268000" cy="2268000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3" id="23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5153557" y="5394616"/>
            <a:ext cx="2268000" cy="2268000"/>
            <a:chOff x="0" y="0"/>
            <a:chExt cx="812800" cy="8128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6" id="26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0">
            <a:off x="2658836" y="3645920"/>
            <a:ext cx="1101949" cy="1229354"/>
          </a:xfrm>
          <a:custGeom>
            <a:avLst/>
            <a:gdLst/>
            <a:ahLst/>
            <a:cxnLst/>
            <a:rect r="r" b="b" t="t" l="l"/>
            <a:pathLst>
              <a:path h="1229354" w="1101949">
                <a:moveTo>
                  <a:pt x="0" y="0"/>
                </a:moveTo>
                <a:lnTo>
                  <a:pt x="1101949" y="0"/>
                </a:lnTo>
                <a:lnTo>
                  <a:pt x="1101949" y="1229354"/>
                </a:lnTo>
                <a:lnTo>
                  <a:pt x="0" y="122935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93508" y="3733724"/>
            <a:ext cx="996697" cy="857160"/>
          </a:xfrm>
          <a:custGeom>
            <a:avLst/>
            <a:gdLst/>
            <a:ahLst/>
            <a:cxnLst/>
            <a:rect r="r" b="b" t="t" l="l"/>
            <a:pathLst>
              <a:path h="857160" w="996697">
                <a:moveTo>
                  <a:pt x="0" y="0"/>
                </a:moveTo>
                <a:lnTo>
                  <a:pt x="996697" y="0"/>
                </a:lnTo>
                <a:lnTo>
                  <a:pt x="996697" y="857159"/>
                </a:lnTo>
                <a:lnTo>
                  <a:pt x="0" y="85715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5199014" y="6047563"/>
            <a:ext cx="1271886" cy="1155827"/>
          </a:xfrm>
          <a:custGeom>
            <a:avLst/>
            <a:gdLst/>
            <a:ahLst/>
            <a:cxnLst/>
            <a:rect r="r" b="b" t="t" l="l"/>
            <a:pathLst>
              <a:path h="1155827" w="1271886">
                <a:moveTo>
                  <a:pt x="0" y="0"/>
                </a:moveTo>
                <a:lnTo>
                  <a:pt x="1271886" y="0"/>
                </a:lnTo>
                <a:lnTo>
                  <a:pt x="1271886" y="1155826"/>
                </a:lnTo>
                <a:lnTo>
                  <a:pt x="0" y="115582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0" id="30"/>
          <p:cNvGrpSpPr/>
          <p:nvPr/>
        </p:nvGrpSpPr>
        <p:grpSpPr>
          <a:xfrm rot="0">
            <a:off x="2626785" y="5394616"/>
            <a:ext cx="2268000" cy="2268000"/>
            <a:chOff x="0" y="0"/>
            <a:chExt cx="812800" cy="81280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138443" y="5394616"/>
            <a:ext cx="2268000" cy="2268000"/>
            <a:chOff x="0" y="0"/>
            <a:chExt cx="812800" cy="812800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5" id="35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0">
            <a:off x="5153557" y="7786441"/>
            <a:ext cx="2268000" cy="2268000"/>
            <a:chOff x="0" y="0"/>
            <a:chExt cx="812800" cy="812800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8" id="38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39" id="39"/>
          <p:cNvSpPr/>
          <p:nvPr/>
        </p:nvSpPr>
        <p:spPr>
          <a:xfrm flipH="false" flipV="false" rot="0">
            <a:off x="2701145" y="6156106"/>
            <a:ext cx="1017332" cy="962650"/>
          </a:xfrm>
          <a:custGeom>
            <a:avLst/>
            <a:gdLst/>
            <a:ahLst/>
            <a:cxnLst/>
            <a:rect r="r" b="b" t="t" l="l"/>
            <a:pathLst>
              <a:path h="962650" w="1017332">
                <a:moveTo>
                  <a:pt x="0" y="0"/>
                </a:moveTo>
                <a:lnTo>
                  <a:pt x="1017331" y="0"/>
                </a:lnTo>
                <a:lnTo>
                  <a:pt x="1017331" y="962650"/>
                </a:lnTo>
                <a:lnTo>
                  <a:pt x="0" y="96265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193508" y="6156106"/>
            <a:ext cx="961655" cy="1090536"/>
          </a:xfrm>
          <a:custGeom>
            <a:avLst/>
            <a:gdLst/>
            <a:ahLst/>
            <a:cxnLst/>
            <a:rect r="r" b="b" t="t" l="l"/>
            <a:pathLst>
              <a:path h="1090536" w="961655">
                <a:moveTo>
                  <a:pt x="0" y="0"/>
                </a:moveTo>
                <a:lnTo>
                  <a:pt x="961655" y="0"/>
                </a:lnTo>
                <a:lnTo>
                  <a:pt x="961655" y="1090536"/>
                </a:lnTo>
                <a:lnTo>
                  <a:pt x="0" y="10905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5217694" y="8614606"/>
            <a:ext cx="947804" cy="1108543"/>
          </a:xfrm>
          <a:custGeom>
            <a:avLst/>
            <a:gdLst/>
            <a:ahLst/>
            <a:cxnLst/>
            <a:rect r="r" b="b" t="t" l="l"/>
            <a:pathLst>
              <a:path h="1108543" w="947804">
                <a:moveTo>
                  <a:pt x="0" y="0"/>
                </a:moveTo>
                <a:lnTo>
                  <a:pt x="947804" y="0"/>
                </a:lnTo>
                <a:lnTo>
                  <a:pt x="947804" y="1108543"/>
                </a:lnTo>
                <a:lnTo>
                  <a:pt x="0" y="1108543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2" id="42"/>
          <p:cNvGrpSpPr/>
          <p:nvPr/>
        </p:nvGrpSpPr>
        <p:grpSpPr>
          <a:xfrm rot="0">
            <a:off x="2645850" y="7786441"/>
            <a:ext cx="2268000" cy="2268000"/>
            <a:chOff x="0" y="0"/>
            <a:chExt cx="812800" cy="81280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4" id="44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5" id="45"/>
          <p:cNvGrpSpPr/>
          <p:nvPr/>
        </p:nvGrpSpPr>
        <p:grpSpPr>
          <a:xfrm rot="0">
            <a:off x="157508" y="7786441"/>
            <a:ext cx="2268000" cy="2268000"/>
            <a:chOff x="0" y="0"/>
            <a:chExt cx="812800" cy="812800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0F0E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7" id="47"/>
            <p:cNvSpPr txBox="true"/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48" id="48"/>
          <p:cNvSpPr/>
          <p:nvPr/>
        </p:nvSpPr>
        <p:spPr>
          <a:xfrm flipH="false" flipV="false" rot="0">
            <a:off x="2626785" y="8572803"/>
            <a:ext cx="1078895" cy="1192149"/>
          </a:xfrm>
          <a:custGeom>
            <a:avLst/>
            <a:gdLst/>
            <a:ahLst/>
            <a:cxnLst/>
            <a:rect r="r" b="b" t="t" l="l"/>
            <a:pathLst>
              <a:path h="1192149" w="1078895">
                <a:moveTo>
                  <a:pt x="0" y="0"/>
                </a:moveTo>
                <a:lnTo>
                  <a:pt x="1078895" y="0"/>
                </a:lnTo>
                <a:lnTo>
                  <a:pt x="1078895" y="1192149"/>
                </a:lnTo>
                <a:lnTo>
                  <a:pt x="0" y="1192149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 l="0" t="0" r="0" b="0"/>
            </a:stretch>
          </a:blipFill>
        </p:spPr>
      </p:sp>
      <p:sp>
        <p:nvSpPr>
          <p:cNvPr name="Freeform 49" id="49"/>
          <p:cNvSpPr/>
          <p:nvPr/>
        </p:nvSpPr>
        <p:spPr>
          <a:xfrm flipH="false" flipV="false" rot="0">
            <a:off x="209676" y="8500306"/>
            <a:ext cx="1073378" cy="1331321"/>
          </a:xfrm>
          <a:custGeom>
            <a:avLst/>
            <a:gdLst/>
            <a:ahLst/>
            <a:cxnLst/>
            <a:rect r="r" b="b" t="t" l="l"/>
            <a:pathLst>
              <a:path h="1331321" w="1073378">
                <a:moveTo>
                  <a:pt x="0" y="0"/>
                </a:moveTo>
                <a:lnTo>
                  <a:pt x="1073378" y="0"/>
                </a:lnTo>
                <a:lnTo>
                  <a:pt x="1073378" y="1331321"/>
                </a:lnTo>
                <a:lnTo>
                  <a:pt x="0" y="1331321"/>
                </a:lnTo>
                <a:lnTo>
                  <a:pt x="0" y="0"/>
                </a:lnTo>
                <a:close/>
              </a:path>
            </a:pathLst>
          </a:custGeom>
          <a:blipFill>
            <a:blip r:embed="rId21">
              <a:extLst>
                <a:ext uri="{96DAC541-7B7A-43D3-8B79-37D633B846F1}">
                  <asvg:svgBlip xmlns:asvg="http://schemas.microsoft.com/office/drawing/2016/SVG/main" r:embed="rId2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0" id="50"/>
          <p:cNvSpPr txBox="true"/>
          <p:nvPr/>
        </p:nvSpPr>
        <p:spPr>
          <a:xfrm rot="0">
            <a:off x="5337364" y="939856"/>
            <a:ext cx="1823526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شيخ الشباب.. علامتك متميزة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6057685" y="1365334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6784785" y="2579678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2924949" y="939856"/>
            <a:ext cx="1671671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ما أجملك قلبي يقفز فرحاً بك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3680462" y="1298333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4296443" y="2579678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374809" y="939856"/>
            <a:ext cx="1795268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ما شاء الله علامة خرافية مثلك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190205" y="1264089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1808102" y="2579678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5405340" y="3303106"/>
            <a:ext cx="1687574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واصل العمل .. ستصل قريبا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6125933" y="3724199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6784785" y="4942928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2888367" y="3303106"/>
            <a:ext cx="1744836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الله الله.. علامتك أنارت قلبي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3637592" y="3724199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4296443" y="4942928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327887" y="3303106"/>
            <a:ext cx="1889113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لا ضر... ما زالت الفرصة قائمة!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149250" y="3724199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1808102" y="4942928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5339752" y="5696913"/>
            <a:ext cx="1895609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سعيد بعلامتك... بارك الله فيك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6164363" y="6118006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6823215" y="7336735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2833493" y="5696913"/>
            <a:ext cx="1854584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ورقتك دليل تميزك .. أسعدتني!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3637592" y="6118006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4296443" y="7336735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343677" y="5696913"/>
            <a:ext cx="1857533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عاش البطل .. رفع الله قدرك !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1149250" y="6118006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1808102" y="7336735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5386955" y="8088738"/>
            <a:ext cx="1801203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أنت أسطورة.. استمر في التألق!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6164363" y="8509831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79" id="79"/>
          <p:cNvSpPr txBox="true"/>
          <p:nvPr/>
        </p:nvSpPr>
        <p:spPr>
          <a:xfrm rot="0">
            <a:off x="6823215" y="9728560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80" id="80"/>
          <p:cNvSpPr txBox="true"/>
          <p:nvPr/>
        </p:nvSpPr>
        <p:spPr>
          <a:xfrm rot="0">
            <a:off x="2892929" y="8088738"/>
            <a:ext cx="1773841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حطم الصخر.. وواصل التقدم</a:t>
            </a:r>
          </a:p>
        </p:txBody>
      </p:sp>
      <p:sp>
        <p:nvSpPr>
          <p:cNvPr name="TextBox 81" id="81"/>
          <p:cNvSpPr txBox="true"/>
          <p:nvPr/>
        </p:nvSpPr>
        <p:spPr>
          <a:xfrm rot="0">
            <a:off x="3656656" y="8509831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82" id="82"/>
          <p:cNvSpPr txBox="true"/>
          <p:nvPr/>
        </p:nvSpPr>
        <p:spPr>
          <a:xfrm rot="0">
            <a:off x="4315508" y="9728560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463343" y="8088738"/>
            <a:ext cx="1656329" cy="2496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036"/>
              </a:lnSpc>
            </a:pPr>
            <a:r>
              <a:rPr lang="ar-EG" b="true" sz="145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أنت قوة خارقة.. هنيئا لك !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1168314" y="8509831"/>
            <a:ext cx="1103205" cy="91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7419"/>
              </a:lnSpc>
            </a:pPr>
            <a:r>
              <a:rPr lang="ar-EG" b="true" sz="5299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ابْتَسِمْ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1827166" y="9728560"/>
            <a:ext cx="389195" cy="2020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1685"/>
              </a:lnSpc>
            </a:pPr>
            <a:r>
              <a:rPr lang="ar-EG" b="true" sz="1204">
                <a:solidFill>
                  <a:srgbClr val="000000"/>
                </a:solidFill>
                <a:latin typeface="Amiri Bold"/>
                <a:ea typeface="Amiri Bold"/>
                <a:cs typeface="Amiri Bold"/>
                <a:sym typeface="Amiri Bold"/>
                <a:rtl val="true"/>
              </a:rPr>
              <a:t>معلمتك: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DAGbWS4WQMo</dc:identifier>
  <dcterms:modified xsi:type="dcterms:W3CDTF">2011-08-01T06:04:30Z</dcterms:modified>
  <cp:revision>1</cp:revision>
  <dc:title>بطاقات تحفيز -إعداد وتصميم-أ-خديجة الحوسني</dc:title>
</cp:coreProperties>
</file>