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7"/>
  </p:notesMasterIdLst>
  <p:sldIdLst>
    <p:sldId id="368" r:id="rId2"/>
    <p:sldId id="377" r:id="rId3"/>
    <p:sldId id="381" r:id="rId4"/>
    <p:sldId id="380" r:id="rId5"/>
    <p:sldId id="376" r:id="rId6"/>
    <p:sldId id="379" r:id="rId7"/>
    <p:sldId id="378" r:id="rId8"/>
    <p:sldId id="375" r:id="rId9"/>
    <p:sldId id="374" r:id="rId10"/>
    <p:sldId id="373" r:id="rId11"/>
    <p:sldId id="372" r:id="rId12"/>
    <p:sldId id="371" r:id="rId13"/>
    <p:sldId id="370" r:id="rId14"/>
    <p:sldId id="369" r:id="rId15"/>
    <p:sldId id="382" r:id="rId1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891F068-868B-4715-BE56-4C30D2F51973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0AED5C7-24A7-4B63-873B-820FA6F08C0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9973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726672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077647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375305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3182426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476947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540873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08881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01188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40036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54269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272642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215733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2876595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556992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93803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7389D0-A2A9-4179-987C-6AEC9EA3C0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43088D9-1E5D-41CE-8E04-FE224EDF0C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69C466E-FD01-49B6-89D2-75F6D58CB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19BED-2179-47DC-826E-6763F8FBDB3B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AF50F51-6917-488B-B332-B509D0A7D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DAC2352-CBEF-468A-B739-0EE213A4A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A33C-0840-4447-A202-11E5CF6F6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472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D9AF3B-496D-43A6-B554-BBA14891C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CFD89D9-581E-45E4-B6FA-AD0F1AE513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8F64BD8-5B5E-4053-ACC4-749B90EAD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19BED-2179-47DC-826E-6763F8FBDB3B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2979BD-FF27-41E9-B7D8-B664AD84C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838CB2B-B4C5-43B3-9601-6AC59CE13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A33C-0840-4447-A202-11E5CF6F6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596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48909BF-2412-4556-816F-126443957E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6E7DC8F-9776-4490-AA68-CEC923408E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35504D6-061A-453A-9BB6-AC4ABABCE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19BED-2179-47DC-826E-6763F8FBDB3B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7BC3EAC-B3E8-4FEF-AA09-DD83A7B8A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D8BC6EE-06C5-4E1B-98BE-CF43A2C07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A33C-0840-4447-A202-11E5CF6F6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20394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9644486-65B9-4CEE-975D-A5E3BED50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BA22725-3D17-4B7D-A7B3-A6F7CD9D0A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6B92D78-DC7B-4203-9D7F-B2FA2944D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19BED-2179-47DC-826E-6763F8FBDB3B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6759297-CC8E-4292-9D5F-D9309CE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3927069-131B-41DA-A0E7-CCD36B005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A33C-0840-4447-A202-11E5CF6F6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2778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DFD9BF-9EDB-4B0C-9886-BF552B958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95098C3-C670-46F5-B715-660A735595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38B1656-1427-4582-8DDC-1658C094B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19BED-2179-47DC-826E-6763F8FBDB3B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6453E4-C2E5-4EF1-B05C-822E1B948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B8A709A-237C-4532-A50F-554BB9FA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A33C-0840-4447-A202-11E5CF6F6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1911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ACF27EA-65FD-47FE-B913-F156C558F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D673307-D9AA-4079-8CF8-6248CA4BE7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81C92F2-F72A-4462-9477-76E188F26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809564F-EB71-401C-B07E-BE4FFC829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19BED-2179-47DC-826E-6763F8FBDB3B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5DEA740-4AF3-48BA-8C47-E45C7C1DE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FD6354E-3457-4BE0-9A21-F448CAF52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A33C-0840-4447-A202-11E5CF6F6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0731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A93E32-BA68-48AF-9BB9-6DE1DB21A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7AB293C-E78D-4958-A4DF-FB0C1F2EEB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1D90409-60BD-46FD-A3CE-036813375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2218744-C28D-49FB-8546-24FAD1B03E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331E0EA-CCB8-45F6-8A84-7E43E3E2DC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1CCF942-9B6F-4C9C-B0AB-6083FDDD2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19BED-2179-47DC-826E-6763F8FBDB3B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871546B-0701-4E3C-A1CE-425FAABBC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EF67729-EA14-4FAD-9BEE-194767BB3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A33C-0840-4447-A202-11E5CF6F6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2313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5102CE-1646-4F0E-8A9F-800399835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BE8D811-78F3-4A07-9F01-AEBB189A0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19BED-2179-47DC-826E-6763F8FBDB3B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BCFFCFB-9015-4313-888C-AF4E167A9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09AF1F6-042A-4E6E-A917-954FF947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A33C-0840-4447-A202-11E5CF6F6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8346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AC4C9EC-4118-4AE7-A401-855A68B9E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19BED-2179-47DC-826E-6763F8FBDB3B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3E7D287-84CF-4C0E-8BC5-1432C8A5A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21D6633-061C-4F36-A52E-DF259931B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A33C-0840-4447-A202-11E5CF6F6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7641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2786A6B-ED46-487B-9542-FD0A6FE76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F53AA4C-D748-4286-86B3-F290C7903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4140C43-1B9E-436C-90C3-6C49412A17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DFADA6F-51AD-4700-BAE5-36676E86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19BED-2179-47DC-826E-6763F8FBDB3B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BEB8554-9230-44FF-808C-44D9336E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F0DF0C7-82C5-4815-9DFC-228894102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A33C-0840-4447-A202-11E5CF6F6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1129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2A866B6-9079-439D-AD2B-0E4494EC4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5F17D87-AEA7-4A3C-8481-22C97CF62A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BB3454B-1E5D-425B-873E-FE7DACAE02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ED6DDF4-54B5-4D69-BC2C-F8A5C663A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19BED-2179-47DC-826E-6763F8FBDB3B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040CFD3-1585-4961-8852-80AE4CAB6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4262665-85ED-494F-AD11-B96FA9DF2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A33C-0840-4447-A202-11E5CF6F6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4701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47B06BB-9551-42AE-AB55-68BDB4C3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DBB108D-E860-4382-B255-0A8980D16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1FEAC08-C233-4A3F-A20D-C26B2537F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19BED-2179-47DC-826E-6763F8FBDB3B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A6B232-876E-4612-B8C8-BCF3751B93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A18851D-218F-47BC-BF04-A4F385147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4A33C-0840-4447-A202-11E5CF6F6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538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3C64FED-BA07-4EA4-BEA7-1F57F9F1C85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44"/>
          <a:stretch/>
        </p:blipFill>
        <p:spPr>
          <a:xfrm>
            <a:off x="2040108" y="2016239"/>
            <a:ext cx="8945218" cy="4566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803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09DEEBB-27BD-4803-811F-DEFA853438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882" y="2016239"/>
            <a:ext cx="8855444" cy="4578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868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2CB7311-24DB-4624-8E91-9AB648EF17E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79"/>
          <a:stretch/>
        </p:blipFill>
        <p:spPr>
          <a:xfrm>
            <a:off x="2027584" y="2016239"/>
            <a:ext cx="8957742" cy="4652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588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35E2E0C-9A45-4A2D-9C12-777F34C8F9D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42"/>
          <a:stretch/>
        </p:blipFill>
        <p:spPr>
          <a:xfrm>
            <a:off x="2129882" y="2016239"/>
            <a:ext cx="8855444" cy="468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268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8CB2C45-AB91-4BC5-A37D-29CED84C85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116" y="1907715"/>
            <a:ext cx="9064487" cy="47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20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287EE0C-279E-4792-B09B-52B20B6968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704" y="1931866"/>
            <a:ext cx="9193697" cy="4767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378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582F3F0-FA4F-45FE-B928-271766BDA7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882" y="2016238"/>
            <a:ext cx="8855444" cy="4578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694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A375DF8-88EC-4089-A58B-334DE1F2D27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2" b="2021"/>
          <a:stretch/>
        </p:blipFill>
        <p:spPr>
          <a:xfrm>
            <a:off x="2156792" y="2016239"/>
            <a:ext cx="8828534" cy="455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45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4BDFF52-2E68-428F-A35D-E5C2BD9EC1C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41" r="2735"/>
          <a:stretch/>
        </p:blipFill>
        <p:spPr>
          <a:xfrm>
            <a:off x="2129882" y="2016238"/>
            <a:ext cx="8855444" cy="4578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739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891AEDD-A24B-4183-AABD-92B609E1D5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882" y="2016238"/>
            <a:ext cx="8855444" cy="4578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6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BF5B132-992E-48EB-AFDF-EF24E3B8F0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765" y="2016238"/>
            <a:ext cx="9064487" cy="459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062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FEF6BB2-3659-4E6E-B643-233C413D155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0" r="3370" b="1"/>
          <a:stretch/>
        </p:blipFill>
        <p:spPr>
          <a:xfrm>
            <a:off x="2078732" y="2017644"/>
            <a:ext cx="8957743" cy="4681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851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1F90333-B699-4056-841F-EA85138C861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3" t="2754" r="4133" b="2464"/>
          <a:stretch/>
        </p:blipFill>
        <p:spPr>
          <a:xfrm>
            <a:off x="2129882" y="2016238"/>
            <a:ext cx="9021822" cy="4652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418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5085EC7-5244-434E-9552-6861277FD87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3" r="2451"/>
          <a:stretch/>
        </p:blipFill>
        <p:spPr>
          <a:xfrm>
            <a:off x="2129882" y="2016239"/>
            <a:ext cx="8952248" cy="4692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309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B002F2F-F503-43ED-BD5F-295B205711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61" y="2016239"/>
            <a:ext cx="9034669" cy="4692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91007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شاشة عريضة</PresentationFormat>
  <Paragraphs>0</Paragraphs>
  <Slides>15</Slides>
  <Notes>15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ريم بنت الحربي</dc:creator>
  <cp:lastModifiedBy>ريم بنت الحربي</cp:lastModifiedBy>
  <cp:revision>1</cp:revision>
  <dcterms:created xsi:type="dcterms:W3CDTF">2021-09-11T12:46:39Z</dcterms:created>
  <dcterms:modified xsi:type="dcterms:W3CDTF">2021-09-11T13:10:13Z</dcterms:modified>
</cp:coreProperties>
</file>