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368" r:id="rId2"/>
    <p:sldId id="377" r:id="rId3"/>
    <p:sldId id="381" r:id="rId4"/>
    <p:sldId id="380" r:id="rId5"/>
    <p:sldId id="376" r:id="rId6"/>
    <p:sldId id="379" r:id="rId7"/>
    <p:sldId id="378" r:id="rId8"/>
    <p:sldId id="375" r:id="rId9"/>
    <p:sldId id="374" r:id="rId10"/>
    <p:sldId id="373" r:id="rId11"/>
    <p:sldId id="372" r:id="rId12"/>
    <p:sldId id="371" r:id="rId13"/>
    <p:sldId id="370" r:id="rId14"/>
    <p:sldId id="369" r:id="rId15"/>
    <p:sldId id="382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91F068-868B-4715-BE56-4C30D2F51973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AED5C7-24A7-4B63-873B-820FA6F08C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997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72667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07764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37530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18242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47694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4087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0888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01188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4003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5426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27264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21573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87659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55699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hape 16">
            <a:extLst>
              <a:ext uri="{FF2B5EF4-FFF2-40B4-BE49-F238E27FC236}">
                <a16:creationId xmlns:a16="http://schemas.microsoft.com/office/drawing/2014/main" id="{4E72DDF3-5508-4F56-9364-1C41EC4ED4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ar-SA" altLang="ar-SA" sz="1100"/>
          </a:p>
        </p:txBody>
      </p:sp>
      <p:sp>
        <p:nvSpPr>
          <p:cNvPr id="101379" name="Shape 17">
            <a:extLst>
              <a:ext uri="{FF2B5EF4-FFF2-40B4-BE49-F238E27FC236}">
                <a16:creationId xmlns:a16="http://schemas.microsoft.com/office/drawing/2014/main" id="{8CB63603-4CF2-4D3A-94FF-FB3B5ECF463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9380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7389D0-A2A9-4179-987C-6AEC9EA3C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43088D9-1E5D-41CE-8E04-FE224EDF0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69C466E-FD01-49B6-89D2-75F6D58CB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F50F51-6917-488B-B332-B509D0A7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DAC2352-CBEF-468A-B739-0EE213A4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47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D9AF3B-496D-43A6-B554-BBA14891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CFD89D9-581E-45E4-B6FA-AD0F1AE51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8F64BD8-5B5E-4053-ACC4-749B90EA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2979BD-FF27-41E9-B7D8-B664AD84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838CB2B-B4C5-43B3-9601-6AC59CE1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596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48909BF-2412-4556-816F-126443957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6E7DC8F-9776-4490-AA68-CEC923408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35504D6-061A-453A-9BB6-AC4ABABC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7BC3EAC-B3E8-4FEF-AA09-DD83A7B8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8BC6EE-06C5-4E1B-98BE-CF43A2C0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039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644486-65B9-4CEE-975D-A5E3BED5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A22725-3D17-4B7D-A7B3-A6F7CD9D0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B92D78-DC7B-4203-9D7F-B2FA2944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759297-CC8E-4292-9D5F-D9309CE3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927069-131B-41DA-A0E7-CCD36B00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277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DFD9BF-9EDB-4B0C-9886-BF552B95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95098C3-C670-46F5-B715-660A73559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38B1656-1427-4582-8DDC-1658C094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6453E4-C2E5-4EF1-B05C-822E1B94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B8A709A-237C-4532-A50F-554BB9FA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191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CF27EA-65FD-47FE-B913-F156C558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D673307-D9AA-4079-8CF8-6248CA4BE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81C92F2-F72A-4462-9477-76E188F26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809564F-EB71-401C-B07E-BE4FFC829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5DEA740-4AF3-48BA-8C47-E45C7C1D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FD6354E-3457-4BE0-9A21-F448CAF52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073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A93E32-BA68-48AF-9BB9-6DE1DB21A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7AB293C-E78D-4958-A4DF-FB0C1F2EE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1D90409-60BD-46FD-A3CE-036813375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2218744-C28D-49FB-8546-24FAD1B03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331E0EA-CCB8-45F6-8A84-7E43E3E2D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1CCF942-9B6F-4C9C-B0AB-6083FDDD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871546B-0701-4E3C-A1CE-425FAABB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EF67729-EA14-4FAD-9BEE-194767BB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231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5102CE-1646-4F0E-8A9F-800399835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BE8D811-78F3-4A07-9F01-AEBB189A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BCFFCFB-9015-4313-888C-AF4E167A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09AF1F6-042A-4E6E-A917-954FF947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834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AC4C9EC-4118-4AE7-A401-855A68B9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3E7D287-84CF-4C0E-8BC5-1432C8A5A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21D6633-061C-4F36-A52E-DF259931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764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786A6B-ED46-487B-9542-FD0A6FE76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F53AA4C-D748-4286-86B3-F290C7903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4140C43-1B9E-436C-90C3-6C49412A1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DFADA6F-51AD-4700-BAE5-36676E86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BEB8554-9230-44FF-808C-44D9336ED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F0DF0C7-82C5-4815-9DFC-22889410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112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A866B6-9079-439D-AD2B-0E4494EC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5F17D87-AEA7-4A3C-8481-22C97CF62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BB3454B-1E5D-425B-873E-FE7DACAE0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ED6DDF4-54B5-4D69-BC2C-F8A5C663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040CFD3-1585-4961-8852-80AE4CAB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4262665-85ED-494F-AD11-B96FA9DF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470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47B06BB-9551-42AE-AB55-68BDB4C3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DBB108D-E860-4382-B255-0A8980D16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1FEAC08-C233-4A3F-A20D-C26B2537F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19BED-2179-47DC-826E-6763F8FBDB3B}" type="datetimeFigureOut">
              <a:rPr lang="ar-SA" smtClean="0"/>
              <a:t>04/02/43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A6B232-876E-4612-B8C8-BCF3751B9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A18851D-218F-47BC-BF04-A4F385147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A33C-0840-4447-A202-11E5CF6F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53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3C64FED-BA07-4EA4-BEA7-1F57F9F1C85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"/>
          <a:stretch/>
        </p:blipFill>
        <p:spPr>
          <a:xfrm>
            <a:off x="2040108" y="2016239"/>
            <a:ext cx="8945218" cy="456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0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09DEEBB-27BD-4803-811F-DEFA853438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82" y="2016239"/>
            <a:ext cx="8855444" cy="457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68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2CB7311-24DB-4624-8E91-9AB648EF17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79"/>
          <a:stretch/>
        </p:blipFill>
        <p:spPr>
          <a:xfrm>
            <a:off x="2027584" y="2016239"/>
            <a:ext cx="8957742" cy="465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88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35E2E0C-9A45-4A2D-9C12-777F34C8F9D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2"/>
          <a:stretch/>
        </p:blipFill>
        <p:spPr>
          <a:xfrm>
            <a:off x="2129882" y="2016239"/>
            <a:ext cx="8855444" cy="468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68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8CB2C45-AB91-4BC5-A37D-29CED84C85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16" y="1907715"/>
            <a:ext cx="9064487" cy="47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20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287EE0C-279E-4792-B09B-52B20B6968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04" y="1931866"/>
            <a:ext cx="9193697" cy="47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378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582F3F0-FA4F-45FE-B928-271766BDA7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82" y="2016238"/>
            <a:ext cx="8855444" cy="457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9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A375DF8-88EC-4089-A58B-334DE1F2D2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" b="2021"/>
          <a:stretch/>
        </p:blipFill>
        <p:spPr>
          <a:xfrm>
            <a:off x="2156792" y="2016239"/>
            <a:ext cx="8828534" cy="455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4BDFF52-2E68-428F-A35D-E5C2BD9EC1C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1" r="2735"/>
          <a:stretch/>
        </p:blipFill>
        <p:spPr>
          <a:xfrm>
            <a:off x="2129882" y="2016238"/>
            <a:ext cx="8855444" cy="457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3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891AEDD-A24B-4183-AABD-92B609E1D5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82" y="2016238"/>
            <a:ext cx="8855444" cy="457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BF5B132-992E-48EB-AFDF-EF24E3B8F0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765" y="2016238"/>
            <a:ext cx="9064487" cy="459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6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FEF6BB2-3659-4E6E-B643-233C413D15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0" r="3370" b="1"/>
          <a:stretch/>
        </p:blipFill>
        <p:spPr>
          <a:xfrm>
            <a:off x="2078732" y="2017644"/>
            <a:ext cx="8957743" cy="468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5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1F90333-B699-4056-841F-EA85138C861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" t="2754" r="4133" b="2464"/>
          <a:stretch/>
        </p:blipFill>
        <p:spPr>
          <a:xfrm>
            <a:off x="2129882" y="2016238"/>
            <a:ext cx="9021822" cy="465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18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5085EC7-5244-434E-9552-6861277FD8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" r="2451"/>
          <a:stretch/>
        </p:blipFill>
        <p:spPr>
          <a:xfrm>
            <a:off x="2129882" y="2016239"/>
            <a:ext cx="8952248" cy="469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09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صورة 1">
            <a:extLst>
              <a:ext uri="{FF2B5EF4-FFF2-40B4-BE49-F238E27FC236}">
                <a16:creationId xmlns:a16="http://schemas.microsoft.com/office/drawing/2014/main" id="{CC6DF441-85C9-4038-BA84-880BB3240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96702901-076A-4182-813A-5F6A92E020B5}"/>
              </a:ext>
            </a:extLst>
          </p:cNvPr>
          <p:cNvSpPr/>
          <p:nvPr/>
        </p:nvSpPr>
        <p:spPr>
          <a:xfrm>
            <a:off x="2129882" y="2016239"/>
            <a:ext cx="8855444" cy="4578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B002F2F-F503-43ED-BD5F-295B205711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61" y="2016239"/>
            <a:ext cx="9034669" cy="469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1007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شاشة عريضة</PresentationFormat>
  <Paragraphs>0</Paragraphs>
  <Slides>15</Slides>
  <Notes>15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ريم بنت الحربي</dc:creator>
  <cp:lastModifiedBy>ريم بنت الحربي</cp:lastModifiedBy>
  <cp:revision>1</cp:revision>
  <dcterms:created xsi:type="dcterms:W3CDTF">2021-09-11T12:46:39Z</dcterms:created>
  <dcterms:modified xsi:type="dcterms:W3CDTF">2021-09-11T13:10:13Z</dcterms:modified>
</cp:coreProperties>
</file>