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ipe dir="r"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  <p:sndAc>
      <p:stSnd>
        <p:snd r:embed="rId13" name="arrow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828680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5000" b="1" smtClean="0"/>
              <a:t>في كِتابي</a:t>
            </a:r>
            <a:endParaRPr lang="ar-AE" sz="15000" b="1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في كِتابي ذَهَبٌ.</a:t>
            </a:r>
          </a:p>
          <a:p>
            <a:endParaRPr lang="ar-AE" sz="4000" b="1" dirty="0"/>
          </a:p>
        </p:txBody>
      </p:sp>
      <p:pic>
        <p:nvPicPr>
          <p:cNvPr id="17" name="Picture 16" descr="C:\Users\soso\Pictures\2012-11-02 ذهب\ذهب 001.jpg"/>
          <p:cNvPicPr/>
          <p:nvPr/>
        </p:nvPicPr>
        <p:blipFill>
          <a:blip r:embed="rId3">
            <a:lum bright="-10000" contrast="40000"/>
          </a:blip>
          <a:srcRect l="23795" t="50963" r="6998"/>
          <a:stretch>
            <a:fillRect/>
          </a:stretch>
        </p:blipFill>
        <p:spPr bwMode="auto">
          <a:xfrm rot="5400000">
            <a:off x="1095364" y="976281"/>
            <a:ext cx="4238625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pic>
        <p:nvPicPr>
          <p:cNvPr id="20" name="Picture 19" descr="C:\Users\soso\Pictures\2012-11-02 ذيل\ذيل 001.jpg"/>
          <p:cNvPicPr/>
          <p:nvPr/>
        </p:nvPicPr>
        <p:blipFill>
          <a:blip r:embed="rId3">
            <a:lum bright="-20000" contrast="40000"/>
          </a:blip>
          <a:srcRect l="39192" t="49943" r="18351"/>
          <a:stretch>
            <a:fillRect/>
          </a:stretch>
        </p:blipFill>
        <p:spPr bwMode="auto">
          <a:xfrm rot="5400000">
            <a:off x="1662086" y="1123940"/>
            <a:ext cx="2600325" cy="421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في كِتابي ذيْلٌ.</a:t>
            </a:r>
          </a:p>
          <a:p>
            <a:endParaRPr lang="ar-AE" sz="4000" b="1" dirty="0"/>
          </a:p>
        </p:txBody>
      </p:sp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pic>
        <p:nvPicPr>
          <p:cNvPr id="21" name="Picture 20" descr="C:\Users\soso\Pictures\2012-11-02 ذئب\ذئب 001.jpg"/>
          <p:cNvPicPr/>
          <p:nvPr/>
        </p:nvPicPr>
        <p:blipFill>
          <a:blip r:embed="rId3">
            <a:lum bright="-20000" contrast="40000"/>
          </a:blip>
          <a:srcRect l="30016" t="54473" r="14774" b="1812"/>
          <a:stretch>
            <a:fillRect/>
          </a:stretch>
        </p:blipFill>
        <p:spPr bwMode="auto">
          <a:xfrm rot="5400000">
            <a:off x="916767" y="1512069"/>
            <a:ext cx="3952879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في كِتابي ذِئْبٌ.</a:t>
            </a:r>
          </a:p>
          <a:p>
            <a:endParaRPr lang="ar-AE" sz="4000" b="1" dirty="0"/>
          </a:p>
        </p:txBody>
      </p:sp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pic>
        <p:nvPicPr>
          <p:cNvPr id="22" name="Picture 21" descr="C:\Users\soso\Pictures\2012-11-02 ذ\ذ 001.jpg"/>
          <p:cNvPicPr/>
          <p:nvPr/>
        </p:nvPicPr>
        <p:blipFill>
          <a:blip r:embed="rId3">
            <a:lum bright="-20000" contrast="40000"/>
          </a:blip>
          <a:srcRect l="33126" t="53114" r="22395" b="3058"/>
          <a:stretch>
            <a:fillRect/>
          </a:stretch>
        </p:blipFill>
        <p:spPr bwMode="auto">
          <a:xfrm rot="5400000">
            <a:off x="1071538" y="1142984"/>
            <a:ext cx="4071964" cy="435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في كِتابي ذُرَةٌ.</a:t>
            </a:r>
          </a:p>
          <a:p>
            <a:endParaRPr lang="ar-AE" sz="4000" b="1" dirty="0"/>
          </a:p>
        </p:txBody>
      </p:sp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pic>
        <p:nvPicPr>
          <p:cNvPr id="22" name="Picture 21" descr="C:\Users\soso\Pictures\2012-11-02 ذراع\ذراع 001.jpg"/>
          <p:cNvPicPr/>
          <p:nvPr/>
        </p:nvPicPr>
        <p:blipFill>
          <a:blip r:embed="rId3">
            <a:lum bright="-20000" contrast="40000"/>
          </a:blip>
          <a:srcRect l="27703" t="52856" r="24984"/>
          <a:stretch>
            <a:fillRect/>
          </a:stretch>
        </p:blipFill>
        <p:spPr bwMode="auto">
          <a:xfrm rot="5400000">
            <a:off x="1021517" y="978694"/>
            <a:ext cx="4000527" cy="4471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في كِتابي ذِراعٌ.</a:t>
            </a:r>
          </a:p>
          <a:p>
            <a:endParaRPr lang="ar-AE" sz="4000" b="1" dirty="0"/>
          </a:p>
        </p:txBody>
      </p:sp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في كِتابي ذُبابَةٌ.</a:t>
            </a:r>
          </a:p>
          <a:p>
            <a:endParaRPr lang="ar-AE" sz="4000" b="1" dirty="0"/>
          </a:p>
        </p:txBody>
      </p:sp>
      <p:pic>
        <p:nvPicPr>
          <p:cNvPr id="24" name="Picture 23" descr="C:\Users\soso\Pictures\2012-11-02 ذبابة\ذبابة 0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282" t="56285" r="20684" b="5889"/>
          <a:stretch>
            <a:fillRect/>
          </a:stretch>
        </p:blipFill>
        <p:spPr bwMode="auto">
          <a:xfrm rot="5400000">
            <a:off x="1466827" y="1604951"/>
            <a:ext cx="2819400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  <p:sndAc>
      <p:stSnd>
        <p:snd r:embed="rId2" name="arrow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soso</dc:creator>
  <cp:lastModifiedBy>soso</cp:lastModifiedBy>
  <cp:revision>42</cp:revision>
  <dcterms:created xsi:type="dcterms:W3CDTF">2012-10-28T10:19:47Z</dcterms:created>
  <dcterms:modified xsi:type="dcterms:W3CDTF">2012-11-02T18:23:27Z</dcterms:modified>
</cp:coreProperties>
</file>