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2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89E885F1-F833-7E4A-9701-E8842B2F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8880" y="5381721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617954"/>
            <a:ext cx="12192000" cy="2739211"/>
            <a:chOff x="-8712" y="2062089"/>
            <a:chExt cx="12192000" cy="2739211"/>
          </a:xfrm>
        </p:grpSpPr>
        <p:sp>
          <p:nvSpPr>
            <p:cNvPr id="6" name="TextBox 5"/>
            <p:cNvSpPr txBox="1"/>
            <p:nvPr/>
          </p:nvSpPr>
          <p:spPr>
            <a:xfrm>
              <a:off x="-8712" y="2062089"/>
              <a:ext cx="12192000" cy="273921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 smtClean="0"/>
                <a:t>                 </a:t>
              </a:r>
              <a:r>
                <a:rPr lang="en-US" sz="4000" b="1" dirty="0" smtClean="0"/>
                <a:t>          </a:t>
              </a:r>
              <a:r>
                <a:rPr lang="en-US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التربية الرياضية</a:t>
              </a:r>
              <a:endParaRPr lang="en-US" sz="1200" b="1" dirty="0" smtClean="0"/>
            </a:p>
            <a:p>
              <a:pPr algn="r" rtl="1"/>
              <a:r>
                <a:rPr lang="en-US" sz="4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          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الجانبية</a:t>
              </a:r>
              <a:endParaRPr lang="en-US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0409" y="2191444"/>
              <a:ext cx="2557477" cy="2492991"/>
              <a:chOff x="-223271" y="2245123"/>
              <a:chExt cx="2510472" cy="253896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23271" y="2245124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1" y="2245123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00978" y="3419751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1" name="العجلة الجانبية">
            <a:hlinkClick r:id="" action="ppaction://media"/>
            <a:extLst>
              <a:ext uri="{FF2B5EF4-FFF2-40B4-BE49-F238E27FC236}">
                <a16:creationId xmlns:a16="http://schemas.microsoft.com/office/drawing/2014/main" id="{80BEAED6-425C-274B-9777-CD1D38A7F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120" y="5381722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4661712" y="4519749"/>
            <a:ext cx="2868576" cy="21036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811672" y="3357211"/>
            <a:ext cx="3960024" cy="2959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7751389" y="364169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915328" y="282862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006800" y="991355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7535862" y="320159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hape 10"/>
          <p:cNvSpPr/>
          <p:nvPr/>
        </p:nvSpPr>
        <p:spPr>
          <a:xfrm>
            <a:off x="5633561" y="245243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ircular Arrow 11"/>
          <p:cNvSpPr/>
          <p:nvPr/>
        </p:nvSpPr>
        <p:spPr>
          <a:xfrm>
            <a:off x="6805505" y="906203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5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E6AC0DC4-47CE-A842-B9B2-811E2622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5872" y="1658178"/>
            <a:ext cx="665051" cy="665051"/>
          </a:xfrm>
          <a:prstGeom prst="rect">
            <a:avLst/>
          </a:prstGeom>
        </p:spPr>
      </p:pic>
      <p:pic>
        <p:nvPicPr>
          <p:cNvPr id="16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7CDC81D9-E159-154C-A11A-A4459930A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8945" y="3191111"/>
            <a:ext cx="803237" cy="812800"/>
          </a:xfrm>
          <a:prstGeom prst="rect">
            <a:avLst/>
          </a:prstGeom>
        </p:spPr>
      </p:pic>
      <p:pic>
        <p:nvPicPr>
          <p:cNvPr id="17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64EEC9CB-4125-CB45-8163-D75AAE76B3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2298" y="4177861"/>
            <a:ext cx="1102212" cy="888652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04ED174B-3052-4243-A213-65F0D43B39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0361" y="5272717"/>
            <a:ext cx="1044000" cy="1044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23850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يؤدي</a:t>
              </a:r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مهارة </a:t>
              </a:r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</a:p>
            <a:p>
              <a:pPr algn="ctr" rtl="1"/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بطريقة صحيحة</a:t>
              </a:r>
              <a:endParaRPr lang="en-US" sz="7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6771" y="1093680"/>
            <a:ext cx="8730310" cy="57092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300" b="1" dirty="0">
                <a:solidFill>
                  <a:srgbClr val="FF0000"/>
                </a:solidFill>
                <a:cs typeface="+mj-cs"/>
              </a:rPr>
              <a:t>النقاط الفنية والخطوات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يمكن أداء الحركة من وضع الوقوف أو الاقتراب  . 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أداء الحركة في خط مستقيم، والجسم مفرود في مراحلها.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المرور على وضع الارتكاز العمودي فتحاً، والرأس في وضعه الطبيعي 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وضع اليدين على الأرض بالتتابع مع إتمام حركة الشقلبة الجانبية على اليدين للمرور بوضع الوقوف على اليدين فتحاً، والدفع باليد يكون قوي للوصول إلى وضع الوقوف فتحاً .</a:t>
            </a:r>
            <a:endParaRPr lang="ar-BH" sz="2000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>
                <a:solidFill>
                  <a:srgbClr val="FF0000"/>
                </a:solidFill>
                <a:cs typeface="+mj-cs"/>
              </a:rPr>
              <a:t>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يقف التلميذ على أحد جانبي المقعد السويدي (الكرسي) ، وضع اليدين على المقعد ثم يدفع الأرض بالرجلين ليرفع المقعدة، والرجلين لتخطي المقعد والهبوط بالجانب الآخر.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الوقوف على الرأس مع فتح الرجلين.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الوقوف على اليدين على الحائط مع فتح الرجلين.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تبادل مركز ثقل الجسم مرة باليد اليمنى ومرة باليد اليسرى.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الوقوف فتحاً، الذراعان جانباً ، مرجحة الجسم على أحد الجانبين لأداء حركة الوقوف على اليدين مع فتح الرجلين بالمساعدة.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أداء الحركة من الوقوف، الوضع أماماً على طرف مرتفع (مقعد سويدي – مرتبة) والهبوط على الأرض بالمساعدة.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أداء الحركة على الأرض بالمساعدة.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أداء الحركة على الأرض بدون مساعده</a:t>
            </a:r>
            <a:r>
              <a:rPr lang="ar-BH" sz="2000" dirty="0" smtClean="0">
                <a:solidFill>
                  <a:schemeClr val="tx1"/>
                </a:solidFill>
                <a:cs typeface="+mj-cs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393388" y="2547257"/>
            <a:ext cx="2581301" cy="2233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FB36697D-6031-6B4C-AB1E-250252DCF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421" y="5425521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1" y="113965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عجلة الجانبية.mp4" descr="العجلة الجانبية.mp4">
            <a:hlinkClick r:id="" action="ppaction://media"/>
            <a:extLst>
              <a:ext uri="{FF2B5EF4-FFF2-40B4-BE49-F238E27FC236}">
                <a16:creationId xmlns:a16="http://schemas.microsoft.com/office/drawing/2014/main" id="{B9CDF3CA-1A17-954D-B26D-1276090C70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649" y="1352841"/>
            <a:ext cx="11319641" cy="5200939"/>
          </a:xfrm>
        </p:spPr>
      </p:pic>
      <p:grpSp>
        <p:nvGrpSpPr>
          <p:cNvPr id="10" name="Group 9"/>
          <p:cNvGrpSpPr/>
          <p:nvPr/>
        </p:nvGrpSpPr>
        <p:grpSpPr>
          <a:xfrm>
            <a:off x="95906" y="205406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3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77086"/>
            <a:ext cx="1289563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التقييم </a:t>
            </a:r>
            <a:r>
              <a:rPr lang="ar-BH" sz="4800" b="1" dirty="0" smtClean="0">
                <a:ln w="0"/>
              </a:rPr>
              <a:t>الذاتي</a:t>
            </a:r>
          </a:p>
          <a:p>
            <a:pPr algn="ctr" rtl="1"/>
            <a:endParaRPr lang="en-US" sz="1200" b="1" dirty="0">
              <a:ln w="0"/>
              <a:solidFill>
                <a:srgbClr val="FF0000"/>
              </a:solidFill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77793"/>
              </p:ext>
            </p:extLst>
          </p:nvPr>
        </p:nvGraphicFramePr>
        <p:xfrm>
          <a:off x="6565320" y="2043228"/>
          <a:ext cx="4175986" cy="3595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5986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 أ 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just" rtl="1"/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العجلة الجانبية هي حركة 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يبدأ أداء الحركة من وضع </a:t>
                      </a: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تؤدى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مهارة العجلة الجانبية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في خط ......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مهارة العجلة الجانبية من العاب 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من النقاط الفنية للمهارة مرور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الجسم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على وضع الارتكاز العمودي .......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56595"/>
              </p:ext>
            </p:extLst>
          </p:nvPr>
        </p:nvGraphicFramePr>
        <p:xfrm>
          <a:off x="1476868" y="2075196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 ب 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الوقوف أو الاقتراب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دورانية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فتحاً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مستقيم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الجمباز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pic>
        <p:nvPicPr>
          <p:cNvPr id="7" name="صل العمود.m4a">
            <a:hlinkClick r:id="" action="ppaction://media"/>
            <a:extLst>
              <a:ext uri="{FF2B5EF4-FFF2-40B4-BE49-F238E27FC236}">
                <a16:creationId xmlns:a16="http://schemas.microsoft.com/office/drawing/2014/main" id="{FEA83290-4951-C44B-B560-A798D851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680" y="5638484"/>
            <a:ext cx="1044000" cy="1044000"/>
          </a:xfrm>
          <a:prstGeom prst="rect">
            <a:avLst/>
          </a:prstGeom>
        </p:spPr>
      </p:pic>
      <p:pic>
        <p:nvPicPr>
          <p:cNvPr id="10" name="عمود أ">
            <a:hlinkClick r:id="" action="ppaction://media"/>
            <a:extLst>
              <a:ext uri="{FF2B5EF4-FFF2-40B4-BE49-F238E27FC236}">
                <a16:creationId xmlns:a16="http://schemas.microsoft.com/office/drawing/2014/main" id="{9CCFED91-6990-C447-8F04-40600199B3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936" y="2075196"/>
            <a:ext cx="396000" cy="396000"/>
          </a:xfrm>
          <a:prstGeom prst="rect">
            <a:avLst/>
          </a:prstGeom>
        </p:spPr>
      </p:pic>
      <p:pic>
        <p:nvPicPr>
          <p:cNvPr id="13" name="العمود ب">
            <a:hlinkClick r:id="" action="ppaction://media"/>
            <a:extLst>
              <a:ext uri="{FF2B5EF4-FFF2-40B4-BE49-F238E27FC236}">
                <a16:creationId xmlns:a16="http://schemas.microsoft.com/office/drawing/2014/main" id="{8832471C-B681-AA4E-99CF-43CB5C4365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37" y="2075196"/>
            <a:ext cx="396000" cy="3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906" y="179280"/>
            <a:ext cx="3875202" cy="1020781"/>
            <a:chOff x="-258338" y="209915"/>
            <a:chExt cx="3445083" cy="1020781"/>
          </a:xfrm>
        </p:grpSpPr>
        <p:sp>
          <p:nvSpPr>
            <p:cNvPr id="15" name="Flowchart: Alternate Process 1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3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906" y="194714"/>
            <a:ext cx="128956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الإجابة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04322"/>
              </p:ext>
            </p:extLst>
          </p:nvPr>
        </p:nvGraphicFramePr>
        <p:xfrm>
          <a:off x="6552980" y="1999375"/>
          <a:ext cx="5177466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7466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(أ)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just" rtl="1"/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العجلة الجانبية هي حركة 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يبدأ أداء الحركة من وضع </a:t>
                      </a:r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تؤدى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مهارة العجلة الجانبية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في خط ......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مهارة العجلة الجانبية من العاب  ......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من النقاط الفنية للمهارة مرور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الجسم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على وضع الارتكاز العمودي </a:t>
                      </a:r>
                      <a:r>
                        <a:rPr lang="ar-BH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.....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756497"/>
              </p:ext>
            </p:extLst>
          </p:nvPr>
        </p:nvGraphicFramePr>
        <p:xfrm>
          <a:off x="1320655" y="2013525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(ب)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الوقوف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أو الاقتراب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دورانية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فتحاً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مستقيم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الجمباز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5329467" y="2841812"/>
            <a:ext cx="1403028" cy="5827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29467" y="2841812"/>
            <a:ext cx="140302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329467" y="3880691"/>
            <a:ext cx="1403028" cy="5827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29467" y="4628217"/>
            <a:ext cx="1403028" cy="5827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329466" y="4026368"/>
            <a:ext cx="1403028" cy="11845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25061" y="1200594"/>
            <a:ext cx="6619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صل العمود (أ) بما يناسبه من العمود (ب) :</a:t>
            </a:r>
            <a:endParaRPr lang="en-US" sz="3600" b="1" dirty="0">
              <a:ln w="0"/>
              <a:solidFill>
                <a:srgbClr val="FF0000"/>
              </a:solidFill>
              <a:cs typeface="+mj-cs"/>
            </a:endParaRPr>
          </a:p>
        </p:txBody>
      </p:sp>
      <p:pic>
        <p:nvPicPr>
          <p:cNvPr id="15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4CCF735D-3121-B848-806D-8943EDD38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980" y="5543450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5906" y="179280"/>
            <a:ext cx="3875202" cy="1020781"/>
            <a:chOff x="-258338" y="209915"/>
            <a:chExt cx="3445083" cy="1020781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4" name="Oval 2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03" y="1660635"/>
            <a:ext cx="6244193" cy="406224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9156" y="1536457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FE50AFB8-D5B6-8943-9176-9700A33E4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9643" y="5391395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5906" y="179280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9-10-11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العجلة الجانبية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1484</TotalTime>
  <Words>414</Words>
  <Application>Microsoft Office PowerPoint</Application>
  <PresentationFormat>Widescreen</PresentationFormat>
  <Paragraphs>91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146</cp:revision>
  <dcterms:created xsi:type="dcterms:W3CDTF">2020-03-04T10:47:58Z</dcterms:created>
  <dcterms:modified xsi:type="dcterms:W3CDTF">2020-08-13T06:10:16Z</dcterms:modified>
</cp:coreProperties>
</file>