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9" r:id="rId2"/>
    <p:sldId id="260" r:id="rId3"/>
    <p:sldId id="263" r:id="rId4"/>
    <p:sldId id="262" r:id="rId5"/>
    <p:sldId id="258" r:id="rId6"/>
    <p:sldId id="264" r:id="rId7"/>
    <p:sldId id="265" r:id="rId8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CC4D"/>
    <a:srgbClr val="EB5782"/>
    <a:srgbClr val="F3F3F3"/>
    <a:srgbClr val="FEDCEA"/>
    <a:srgbClr val="FFC4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985" autoAdjust="0"/>
    <p:restoredTop sz="94660"/>
  </p:normalViewPr>
  <p:slideViewPr>
    <p:cSldViewPr snapToGrid="0">
      <p:cViewPr varScale="1">
        <p:scale>
          <a:sx n="54" d="100"/>
          <a:sy n="54" d="100"/>
        </p:scale>
        <p:origin x="2367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E691-EFDD-4073-9D7F-B0193A6A29D8}" type="datetimeFigureOut">
              <a:rPr lang="ar-SA" smtClean="0"/>
              <a:t>28/02/47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4CAB2-5178-48F5-A477-A2DDE9DA22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026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E691-EFDD-4073-9D7F-B0193A6A29D8}" type="datetimeFigureOut">
              <a:rPr lang="ar-SA" smtClean="0"/>
              <a:t>28/02/47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4CAB2-5178-48F5-A477-A2DDE9DA22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7492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E691-EFDD-4073-9D7F-B0193A6A29D8}" type="datetimeFigureOut">
              <a:rPr lang="ar-SA" smtClean="0"/>
              <a:t>28/02/47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4CAB2-5178-48F5-A477-A2DDE9DA22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4055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E691-EFDD-4073-9D7F-B0193A6A29D8}" type="datetimeFigureOut">
              <a:rPr lang="ar-SA" smtClean="0"/>
              <a:t>28/02/47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4CAB2-5178-48F5-A477-A2DDE9DA22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3878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E691-EFDD-4073-9D7F-B0193A6A29D8}" type="datetimeFigureOut">
              <a:rPr lang="ar-SA" smtClean="0"/>
              <a:t>28/02/47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4CAB2-5178-48F5-A477-A2DDE9DA22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03567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E691-EFDD-4073-9D7F-B0193A6A29D8}" type="datetimeFigureOut">
              <a:rPr lang="ar-SA" smtClean="0"/>
              <a:t>28/02/47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4CAB2-5178-48F5-A477-A2DDE9DA22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9943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E691-EFDD-4073-9D7F-B0193A6A29D8}" type="datetimeFigureOut">
              <a:rPr lang="ar-SA" smtClean="0"/>
              <a:t>28/02/47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4CAB2-5178-48F5-A477-A2DDE9DA22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7363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E691-EFDD-4073-9D7F-B0193A6A29D8}" type="datetimeFigureOut">
              <a:rPr lang="ar-SA" smtClean="0"/>
              <a:t>28/02/47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4CAB2-5178-48F5-A477-A2DDE9DA22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4286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E691-EFDD-4073-9D7F-B0193A6A29D8}" type="datetimeFigureOut">
              <a:rPr lang="ar-SA" smtClean="0"/>
              <a:t>28/02/47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4CAB2-5178-48F5-A477-A2DDE9DA22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44003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E691-EFDD-4073-9D7F-B0193A6A29D8}" type="datetimeFigureOut">
              <a:rPr lang="ar-SA" smtClean="0"/>
              <a:t>28/02/47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4CAB2-5178-48F5-A477-A2DDE9DA22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0440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E691-EFDD-4073-9D7F-B0193A6A29D8}" type="datetimeFigureOut">
              <a:rPr lang="ar-SA" smtClean="0"/>
              <a:t>28/02/47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4CAB2-5178-48F5-A477-A2DDE9DA22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8418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6E691-EFDD-4073-9D7F-B0193A6A29D8}" type="datetimeFigureOut">
              <a:rPr lang="ar-SA" smtClean="0"/>
              <a:t>28/02/47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4CAB2-5178-48F5-A477-A2DDE9DA22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758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4516410-A0B8-715B-46CA-277A19500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432" y="247568"/>
            <a:ext cx="3069879" cy="306987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7AC9AC32-4875-4DBE-D4E7-7F2B863C85F2}"/>
              </a:ext>
            </a:extLst>
          </p:cNvPr>
          <p:cNvSpPr/>
          <p:nvPr/>
        </p:nvSpPr>
        <p:spPr>
          <a:xfrm>
            <a:off x="5406804" y="3090357"/>
            <a:ext cx="959667" cy="153909"/>
          </a:xfrm>
          <a:prstGeom prst="rect">
            <a:avLst/>
          </a:prstGeom>
          <a:solidFill>
            <a:srgbClr val="FEDC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F62EC123-1016-DF09-01C2-A67008F94F16}"/>
              </a:ext>
            </a:extLst>
          </p:cNvPr>
          <p:cNvSpPr/>
          <p:nvPr/>
        </p:nvSpPr>
        <p:spPr>
          <a:xfrm>
            <a:off x="5108794" y="1710565"/>
            <a:ext cx="1611517" cy="367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إضافة</a:t>
            </a:r>
          </a:p>
          <a:p>
            <a:pPr algn="ctr"/>
            <a:r>
              <a:rPr lang="ar-SA" sz="1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هدية رمزية</a:t>
            </a:r>
          </a:p>
        </p:txBody>
      </p: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DF5B775F-17B5-D050-9B03-0509B272C2FB}"/>
              </a:ext>
            </a:extLst>
          </p:cNvPr>
          <p:cNvGrpSpPr/>
          <p:nvPr/>
        </p:nvGrpSpPr>
        <p:grpSpPr>
          <a:xfrm>
            <a:off x="448147" y="247568"/>
            <a:ext cx="3069879" cy="3069879"/>
            <a:chOff x="448147" y="140703"/>
            <a:chExt cx="3069879" cy="3069879"/>
          </a:xfrm>
        </p:grpSpPr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A1E838FD-A749-0E7A-1202-FB0209F2F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8147" y="140703"/>
              <a:ext cx="3069879" cy="3069879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15" name="مستطيل 14">
              <a:extLst>
                <a:ext uri="{FF2B5EF4-FFF2-40B4-BE49-F238E27FC236}">
                  <a16:creationId xmlns:a16="http://schemas.microsoft.com/office/drawing/2014/main" id="{C621495C-D422-841B-9191-2939AC74366C}"/>
                </a:ext>
              </a:extLst>
            </p:cNvPr>
            <p:cNvSpPr/>
            <p:nvPr/>
          </p:nvSpPr>
          <p:spPr>
            <a:xfrm>
              <a:off x="2204519" y="2968512"/>
              <a:ext cx="959667" cy="153909"/>
            </a:xfrm>
            <a:prstGeom prst="rect">
              <a:avLst/>
            </a:prstGeom>
            <a:solidFill>
              <a:srgbClr val="FEDC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CCBA079E-69E6-A62D-FBF7-65D972999408}"/>
              </a:ext>
            </a:extLst>
          </p:cNvPr>
          <p:cNvGrpSpPr/>
          <p:nvPr/>
        </p:nvGrpSpPr>
        <p:grpSpPr>
          <a:xfrm>
            <a:off x="359121" y="3635908"/>
            <a:ext cx="3069879" cy="3069879"/>
            <a:chOff x="448147" y="140703"/>
            <a:chExt cx="3069879" cy="3069879"/>
          </a:xfrm>
        </p:grpSpPr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8E3E071F-8BE6-CA22-CDD4-611957CAF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8147" y="140703"/>
              <a:ext cx="3069879" cy="3069879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21" name="مستطيل 20">
              <a:extLst>
                <a:ext uri="{FF2B5EF4-FFF2-40B4-BE49-F238E27FC236}">
                  <a16:creationId xmlns:a16="http://schemas.microsoft.com/office/drawing/2014/main" id="{92225AE8-F7CC-F935-F116-63894C76150C}"/>
                </a:ext>
              </a:extLst>
            </p:cNvPr>
            <p:cNvSpPr/>
            <p:nvPr/>
          </p:nvSpPr>
          <p:spPr>
            <a:xfrm>
              <a:off x="2204519" y="2968512"/>
              <a:ext cx="959667" cy="153909"/>
            </a:xfrm>
            <a:prstGeom prst="rect">
              <a:avLst/>
            </a:prstGeom>
            <a:solidFill>
              <a:srgbClr val="FEDC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AB5110C2-CCDD-068D-FCDC-73B738F7AEBF}"/>
              </a:ext>
            </a:extLst>
          </p:cNvPr>
          <p:cNvGrpSpPr/>
          <p:nvPr/>
        </p:nvGrpSpPr>
        <p:grpSpPr>
          <a:xfrm>
            <a:off x="3650432" y="7190335"/>
            <a:ext cx="3069879" cy="3069879"/>
            <a:chOff x="448147" y="140703"/>
            <a:chExt cx="3069879" cy="3069879"/>
          </a:xfrm>
        </p:grpSpPr>
        <p:pic>
          <p:nvPicPr>
            <p:cNvPr id="23" name="صورة 22">
              <a:extLst>
                <a:ext uri="{FF2B5EF4-FFF2-40B4-BE49-F238E27FC236}">
                  <a16:creationId xmlns:a16="http://schemas.microsoft.com/office/drawing/2014/main" id="{E45B5D47-D7EA-692B-5C02-27C2C4EEB4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8147" y="140703"/>
              <a:ext cx="3069879" cy="3069879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24" name="مستطيل 23">
              <a:extLst>
                <a:ext uri="{FF2B5EF4-FFF2-40B4-BE49-F238E27FC236}">
                  <a16:creationId xmlns:a16="http://schemas.microsoft.com/office/drawing/2014/main" id="{2E4B1243-2296-1CCD-D641-97595D2FDFD0}"/>
                </a:ext>
              </a:extLst>
            </p:cNvPr>
            <p:cNvSpPr/>
            <p:nvPr/>
          </p:nvSpPr>
          <p:spPr>
            <a:xfrm>
              <a:off x="2204519" y="2968512"/>
              <a:ext cx="959667" cy="153909"/>
            </a:xfrm>
            <a:prstGeom prst="rect">
              <a:avLst/>
            </a:prstGeom>
            <a:solidFill>
              <a:srgbClr val="FEDC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216695A6-997F-12EE-8834-622000EB3369}"/>
              </a:ext>
            </a:extLst>
          </p:cNvPr>
          <p:cNvGrpSpPr/>
          <p:nvPr/>
        </p:nvGrpSpPr>
        <p:grpSpPr>
          <a:xfrm>
            <a:off x="3650432" y="3635908"/>
            <a:ext cx="3069879" cy="3069879"/>
            <a:chOff x="448147" y="140703"/>
            <a:chExt cx="3069879" cy="3069879"/>
          </a:xfrm>
        </p:grpSpPr>
        <p:pic>
          <p:nvPicPr>
            <p:cNvPr id="26" name="صورة 25">
              <a:extLst>
                <a:ext uri="{FF2B5EF4-FFF2-40B4-BE49-F238E27FC236}">
                  <a16:creationId xmlns:a16="http://schemas.microsoft.com/office/drawing/2014/main" id="{60FEAAB6-D518-8AB3-5AEB-8D6302AC3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8147" y="140703"/>
              <a:ext cx="3069879" cy="3069879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27" name="مستطيل 26">
              <a:extLst>
                <a:ext uri="{FF2B5EF4-FFF2-40B4-BE49-F238E27FC236}">
                  <a16:creationId xmlns:a16="http://schemas.microsoft.com/office/drawing/2014/main" id="{57129411-962F-DCE2-3A8F-A09BE9114EA8}"/>
                </a:ext>
              </a:extLst>
            </p:cNvPr>
            <p:cNvSpPr/>
            <p:nvPr/>
          </p:nvSpPr>
          <p:spPr>
            <a:xfrm>
              <a:off x="2204519" y="2968512"/>
              <a:ext cx="959667" cy="153909"/>
            </a:xfrm>
            <a:prstGeom prst="rect">
              <a:avLst/>
            </a:prstGeom>
            <a:solidFill>
              <a:srgbClr val="FEDC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1E12329F-9DBB-25C1-44BD-99BC13FC40E7}"/>
              </a:ext>
            </a:extLst>
          </p:cNvPr>
          <p:cNvGrpSpPr/>
          <p:nvPr/>
        </p:nvGrpSpPr>
        <p:grpSpPr>
          <a:xfrm>
            <a:off x="359120" y="7190334"/>
            <a:ext cx="3069879" cy="3069879"/>
            <a:chOff x="448147" y="140703"/>
            <a:chExt cx="3069879" cy="3069879"/>
          </a:xfrm>
        </p:grpSpPr>
        <p:pic>
          <p:nvPicPr>
            <p:cNvPr id="29" name="صورة 28">
              <a:extLst>
                <a:ext uri="{FF2B5EF4-FFF2-40B4-BE49-F238E27FC236}">
                  <a16:creationId xmlns:a16="http://schemas.microsoft.com/office/drawing/2014/main" id="{4A24D7DA-E13F-7548-565E-6BA45045E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8147" y="140703"/>
              <a:ext cx="3069879" cy="3069879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30" name="مستطيل 29">
              <a:extLst>
                <a:ext uri="{FF2B5EF4-FFF2-40B4-BE49-F238E27FC236}">
                  <a16:creationId xmlns:a16="http://schemas.microsoft.com/office/drawing/2014/main" id="{897EA279-F60E-694E-7536-BD0F2A789475}"/>
                </a:ext>
              </a:extLst>
            </p:cNvPr>
            <p:cNvSpPr/>
            <p:nvPr/>
          </p:nvSpPr>
          <p:spPr>
            <a:xfrm>
              <a:off x="2204519" y="2968512"/>
              <a:ext cx="959667" cy="153909"/>
            </a:xfrm>
            <a:prstGeom prst="rect">
              <a:avLst/>
            </a:prstGeom>
            <a:solidFill>
              <a:srgbClr val="FEDC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BBF38A22-53CC-4D76-311F-B0493E821BAF}"/>
              </a:ext>
            </a:extLst>
          </p:cNvPr>
          <p:cNvSpPr/>
          <p:nvPr/>
        </p:nvSpPr>
        <p:spPr>
          <a:xfrm>
            <a:off x="4872650" y="2999822"/>
            <a:ext cx="1804280" cy="3719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 / فاطمه السبيعي</a:t>
            </a:r>
          </a:p>
        </p:txBody>
      </p:sp>
      <p:pic>
        <p:nvPicPr>
          <p:cNvPr id="33" name="صورة 32" descr="صورة تحتوي على نص, الخط, الرسومات, رمز&#10;&#10;تم إنشاء الوصف تلقائياً">
            <a:extLst>
              <a:ext uri="{FF2B5EF4-FFF2-40B4-BE49-F238E27FC236}">
                <a16:creationId xmlns:a16="http://schemas.microsoft.com/office/drawing/2014/main" id="{D53CF97D-048B-DC85-D011-7A5F93574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25" y="10341694"/>
            <a:ext cx="1478008" cy="1478008"/>
          </a:xfrm>
          <a:prstGeom prst="rect">
            <a:avLst/>
          </a:prstGeom>
        </p:spPr>
      </p:pic>
      <p:pic>
        <p:nvPicPr>
          <p:cNvPr id="35" name="صورة 34" descr="صورة تحتوي على أسود, الظلام&#10;&#10;تم إنشاء الوصف تلقائياً">
            <a:extLst>
              <a:ext uri="{FF2B5EF4-FFF2-40B4-BE49-F238E27FC236}">
                <a16:creationId xmlns:a16="http://schemas.microsoft.com/office/drawing/2014/main" id="{01DEE272-F650-D85E-CF2F-23E1E99DD7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365" y="10444625"/>
            <a:ext cx="1478008" cy="137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55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45725B9-2D2A-7380-28C2-C0A6381EE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906" y="42276"/>
            <a:ext cx="3238095" cy="323809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A9FD2BA-FB05-FACD-8450-D573CB0D1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05" y="67914"/>
            <a:ext cx="3429000" cy="323809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6F671B2-D89F-C8A0-CB92-00DC161481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5143" y="3196063"/>
            <a:ext cx="3047619" cy="3047619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9D3FD414-1DC1-A9F6-2A62-4C3F94C1FE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950" b="17334"/>
          <a:stretch/>
        </p:blipFill>
        <p:spPr>
          <a:xfrm>
            <a:off x="349428" y="3343746"/>
            <a:ext cx="3318095" cy="2752254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2CB5622B-4567-75CC-E4B9-2C6FC0DC5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906" y="6324213"/>
            <a:ext cx="3238095" cy="323809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79DD037D-32A5-96C9-96F4-C082B6E97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05" y="5978249"/>
            <a:ext cx="3429000" cy="3238095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8186DC4C-8986-05D6-5345-FDEC198618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477" y="9144381"/>
            <a:ext cx="3047619" cy="3047619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037945B5-3F1A-E632-547C-0166FD462B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950" b="17334"/>
          <a:stretch/>
        </p:blipFill>
        <p:spPr>
          <a:xfrm>
            <a:off x="3349001" y="9371832"/>
            <a:ext cx="3318095" cy="2752254"/>
          </a:xfrm>
          <a:prstGeom prst="rect">
            <a:avLst/>
          </a:prstGeom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D69B6990-D23B-C2AB-F559-6811F607F93B}"/>
              </a:ext>
            </a:extLst>
          </p:cNvPr>
          <p:cNvSpPr/>
          <p:nvPr/>
        </p:nvSpPr>
        <p:spPr>
          <a:xfrm>
            <a:off x="4010685" y="2087648"/>
            <a:ext cx="2272037" cy="759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عامُ دراسي جديد</a:t>
            </a:r>
          </a:p>
          <a:p>
            <a:pPr algn="ctr"/>
            <a:r>
              <a:rPr lang="ar-SA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وطموحُ يعانق السماء</a:t>
            </a:r>
          </a:p>
          <a:p>
            <a:pPr algn="ctr"/>
            <a:r>
              <a:rPr lang="ar-SA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معلمتك / فاطمه السبيعي</a:t>
            </a: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D63F97BE-E440-3652-698A-D3CA514811AF}"/>
              </a:ext>
            </a:extLst>
          </p:cNvPr>
          <p:cNvSpPr/>
          <p:nvPr/>
        </p:nvSpPr>
        <p:spPr>
          <a:xfrm>
            <a:off x="575278" y="2185886"/>
            <a:ext cx="2466145" cy="759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عامُ دراسي جديد</a:t>
            </a:r>
          </a:p>
          <a:p>
            <a:pPr algn="ctr"/>
            <a:r>
              <a:rPr lang="ar-SA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وطموحُ يعانق السماء</a:t>
            </a:r>
          </a:p>
          <a:p>
            <a:pPr algn="ctr"/>
            <a:r>
              <a:rPr lang="ar-SA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معلمتك / فاطمه السبيعي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F8145100-667C-55A3-7D4C-3AEB87BF4DB4}"/>
              </a:ext>
            </a:extLst>
          </p:cNvPr>
          <p:cNvSpPr/>
          <p:nvPr/>
        </p:nvSpPr>
        <p:spPr>
          <a:xfrm>
            <a:off x="4102933" y="5213710"/>
            <a:ext cx="2272037" cy="759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عامُ دراسي جديد</a:t>
            </a:r>
          </a:p>
          <a:p>
            <a:pPr algn="ctr"/>
            <a:r>
              <a:rPr lang="ar-SA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وطموحُ يعانق السماء</a:t>
            </a:r>
          </a:p>
          <a:p>
            <a:pPr algn="ctr"/>
            <a:r>
              <a:rPr lang="ar-SA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معلمتك / فاطمه السبيعي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CC35FBF-2402-F690-8E96-07C59D644369}"/>
              </a:ext>
            </a:extLst>
          </p:cNvPr>
          <p:cNvSpPr/>
          <p:nvPr/>
        </p:nvSpPr>
        <p:spPr>
          <a:xfrm>
            <a:off x="4022934" y="8385053"/>
            <a:ext cx="2272037" cy="759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عامُ دراسي جديد</a:t>
            </a:r>
          </a:p>
          <a:p>
            <a:pPr algn="ctr"/>
            <a:r>
              <a:rPr lang="ar-SA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وطموحُ يعانق السماء</a:t>
            </a:r>
          </a:p>
          <a:p>
            <a:pPr algn="ctr"/>
            <a:r>
              <a:rPr lang="ar-SA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معلمتك / فاطمه السبيعي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20F3D8A1-63D6-47FD-942C-3ADBFD75F016}"/>
              </a:ext>
            </a:extLst>
          </p:cNvPr>
          <p:cNvSpPr/>
          <p:nvPr/>
        </p:nvSpPr>
        <p:spPr>
          <a:xfrm>
            <a:off x="575278" y="11175044"/>
            <a:ext cx="2272037" cy="759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عامُ دراسي جديد</a:t>
            </a:r>
          </a:p>
          <a:p>
            <a:pPr algn="ctr"/>
            <a:r>
              <a:rPr lang="ar-SA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وطموحُ يعانق السماء</a:t>
            </a:r>
          </a:p>
          <a:p>
            <a:pPr algn="ctr"/>
            <a:r>
              <a:rPr lang="ar-SA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معلمتك / فاطمه السبيعي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2D4DDB9E-B363-152A-E11C-5EDC99958D64}"/>
              </a:ext>
            </a:extLst>
          </p:cNvPr>
          <p:cNvSpPr/>
          <p:nvPr/>
        </p:nvSpPr>
        <p:spPr>
          <a:xfrm>
            <a:off x="575279" y="8095212"/>
            <a:ext cx="2481598" cy="759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عامُ دراسي جديد</a:t>
            </a:r>
          </a:p>
          <a:p>
            <a:pPr algn="ctr"/>
            <a:r>
              <a:rPr lang="ar-SA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وطموحُ يعانق السماء</a:t>
            </a:r>
          </a:p>
          <a:p>
            <a:pPr algn="ctr"/>
            <a:r>
              <a:rPr lang="ar-SA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معلمتك / فاطمه السبيعي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39DDDCD1-963C-8077-F9E3-ACF92C5E9F41}"/>
              </a:ext>
            </a:extLst>
          </p:cNvPr>
          <p:cNvSpPr/>
          <p:nvPr/>
        </p:nvSpPr>
        <p:spPr>
          <a:xfrm>
            <a:off x="1222218" y="4429435"/>
            <a:ext cx="2015879" cy="102998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عامُ دراسي جديد</a:t>
            </a:r>
          </a:p>
          <a:p>
            <a:pPr algn="ctr"/>
            <a:r>
              <a:rPr lang="ar-SA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وطموحُ يعانق السماء</a:t>
            </a:r>
          </a:p>
          <a:p>
            <a:pPr algn="ctr"/>
            <a:r>
              <a:rPr lang="ar-SA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معلمتك </a:t>
            </a:r>
          </a:p>
          <a:p>
            <a:pPr algn="ctr"/>
            <a:r>
              <a:rPr lang="ar-SA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فاطمه السبيعي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069C8792-7F3D-CDAE-A14F-E0FCC7111736}"/>
              </a:ext>
            </a:extLst>
          </p:cNvPr>
          <p:cNvSpPr/>
          <p:nvPr/>
        </p:nvSpPr>
        <p:spPr>
          <a:xfrm>
            <a:off x="4231012" y="10498347"/>
            <a:ext cx="2015878" cy="102998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عامُ دراسي جديد</a:t>
            </a:r>
          </a:p>
          <a:p>
            <a:pPr algn="ctr"/>
            <a:r>
              <a:rPr lang="ar-SA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وطموحُ يعانق السماء</a:t>
            </a:r>
          </a:p>
          <a:p>
            <a:pPr algn="ctr"/>
            <a:r>
              <a:rPr lang="ar-SA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معلمتك </a:t>
            </a:r>
          </a:p>
          <a:p>
            <a:pPr algn="ctr"/>
            <a:r>
              <a:rPr lang="ar-SA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فاطمه السبيعي</a:t>
            </a:r>
          </a:p>
        </p:txBody>
      </p:sp>
      <p:pic>
        <p:nvPicPr>
          <p:cNvPr id="24" name="صورة 23" descr="صورة تحتوي على نص, الخط, الرسومات, رمز&#10;&#10;تم إنشاء الوصف تلقائياً">
            <a:extLst>
              <a:ext uri="{FF2B5EF4-FFF2-40B4-BE49-F238E27FC236}">
                <a16:creationId xmlns:a16="http://schemas.microsoft.com/office/drawing/2014/main" id="{84C63803-AAC3-9B71-DA8A-A02179A10D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2" y="50873"/>
            <a:ext cx="753063" cy="753063"/>
          </a:xfrm>
          <a:prstGeom prst="rect">
            <a:avLst/>
          </a:prstGeom>
        </p:spPr>
      </p:pic>
      <p:pic>
        <p:nvPicPr>
          <p:cNvPr id="25" name="صورة 24" descr="صورة تحتوي على أسود, الظلام&#10;&#10;تم إنشاء الوصف تلقائياً">
            <a:extLst>
              <a:ext uri="{FF2B5EF4-FFF2-40B4-BE49-F238E27FC236}">
                <a16:creationId xmlns:a16="http://schemas.microsoft.com/office/drawing/2014/main" id="{923EE166-5FBF-8B3E-2A8B-53CE0F2415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985" y="9363677"/>
            <a:ext cx="1030222" cy="95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68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D241493-A595-310C-BB48-0684F23F8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618141" y="1955286"/>
            <a:ext cx="5644085" cy="190703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C4C5B2C-58E5-BA1F-9301-1DCBD3F4C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68785" y="2018660"/>
            <a:ext cx="5644085" cy="190703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629A2F9-AE8A-EF6B-FA79-ECA293FE3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618140" y="8028652"/>
            <a:ext cx="5644085" cy="190703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680693D-B8F2-41DB-8DEE-18DB2C417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68785" y="8028652"/>
            <a:ext cx="5644085" cy="190703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C726BE22-D0B3-0DB4-B9F1-2E8CF1EB8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735599" y="1955286"/>
            <a:ext cx="5644085" cy="190703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E54EE838-1AB4-F673-6439-FAAC633A3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735599" y="7964524"/>
            <a:ext cx="5644085" cy="1907037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E37742FB-AAF6-E8C1-002D-3805D6976BD2}"/>
              </a:ext>
            </a:extLst>
          </p:cNvPr>
          <p:cNvSpPr/>
          <p:nvPr/>
        </p:nvSpPr>
        <p:spPr>
          <a:xfrm>
            <a:off x="2456746" y="5135036"/>
            <a:ext cx="1613177" cy="6239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 / فاطمه السبيعي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F1C327E1-2CFC-2DEF-7384-CF0165C06BD4}"/>
              </a:ext>
            </a:extLst>
          </p:cNvPr>
          <p:cNvSpPr/>
          <p:nvPr/>
        </p:nvSpPr>
        <p:spPr>
          <a:xfrm>
            <a:off x="2558371" y="4499917"/>
            <a:ext cx="1409929" cy="740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عوداً  حميداً</a:t>
            </a:r>
          </a:p>
        </p:txBody>
      </p:sp>
      <p:pic>
        <p:nvPicPr>
          <p:cNvPr id="14" name="صورة 13" descr="صورة تحتوي على نص, الخط, الرسومات, رمز&#10;&#10;تم إنشاء الوصف تلقائياً">
            <a:extLst>
              <a:ext uri="{FF2B5EF4-FFF2-40B4-BE49-F238E27FC236}">
                <a16:creationId xmlns:a16="http://schemas.microsoft.com/office/drawing/2014/main" id="{67801515-8BF3-F655-4971-E64C421537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2" y="50873"/>
            <a:ext cx="661009" cy="661009"/>
          </a:xfrm>
          <a:prstGeom prst="rect">
            <a:avLst/>
          </a:prstGeom>
        </p:spPr>
      </p:pic>
      <p:pic>
        <p:nvPicPr>
          <p:cNvPr id="15" name="صورة 14" descr="صورة تحتوي على أسود, الظلام&#10;&#10;تم إنشاء الوصف تلقائياً">
            <a:extLst>
              <a:ext uri="{FF2B5EF4-FFF2-40B4-BE49-F238E27FC236}">
                <a16:creationId xmlns:a16="http://schemas.microsoft.com/office/drawing/2014/main" id="{9A36F2DD-E7F8-3B77-9500-3B00304968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981" y="9857926"/>
            <a:ext cx="614981" cy="57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241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EDD28147-93AD-25FC-19CC-68D03FD66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224833" y="6646806"/>
            <a:ext cx="4320362" cy="6770026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5D28F2CF-3AF8-BC57-7731-5FA9E7BF445F}"/>
              </a:ext>
            </a:extLst>
          </p:cNvPr>
          <p:cNvSpPr/>
          <p:nvPr/>
        </p:nvSpPr>
        <p:spPr>
          <a:xfrm>
            <a:off x="5137544" y="3521798"/>
            <a:ext cx="1380952" cy="6699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عوداً  حميداً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B5AF2D38-898B-F25D-DE31-CBE5E208DDAF}"/>
              </a:ext>
            </a:extLst>
          </p:cNvPr>
          <p:cNvSpPr/>
          <p:nvPr/>
        </p:nvSpPr>
        <p:spPr>
          <a:xfrm>
            <a:off x="5108567" y="8340111"/>
            <a:ext cx="1409929" cy="740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عوداً  حميداً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56EAF7E4-B06A-A65A-FC5A-E9A931D72D14}"/>
              </a:ext>
            </a:extLst>
          </p:cNvPr>
          <p:cNvSpPr/>
          <p:nvPr/>
        </p:nvSpPr>
        <p:spPr>
          <a:xfrm>
            <a:off x="1900950" y="8411029"/>
            <a:ext cx="1380952" cy="6699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عوداً  حميداً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6E9DD38B-C6F8-D39D-7F40-FD2A3E0215FB}"/>
              </a:ext>
            </a:extLst>
          </p:cNvPr>
          <p:cNvSpPr/>
          <p:nvPr/>
        </p:nvSpPr>
        <p:spPr>
          <a:xfrm>
            <a:off x="3519247" y="8346146"/>
            <a:ext cx="1380952" cy="6699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عوداً  حميداً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618615E4-1D7E-2024-9C08-B10889EB61F4}"/>
              </a:ext>
            </a:extLst>
          </p:cNvPr>
          <p:cNvSpPr/>
          <p:nvPr/>
        </p:nvSpPr>
        <p:spPr>
          <a:xfrm>
            <a:off x="252152" y="8411028"/>
            <a:ext cx="1380952" cy="6699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عوداً  حميداً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09E584FC-455E-664F-D786-96E6BAA9D79E}"/>
              </a:ext>
            </a:extLst>
          </p:cNvPr>
          <p:cNvSpPr/>
          <p:nvPr/>
        </p:nvSpPr>
        <p:spPr>
          <a:xfrm>
            <a:off x="5121850" y="9765181"/>
            <a:ext cx="1380952" cy="6239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معلمتك</a:t>
            </a:r>
          </a:p>
          <a:p>
            <a:pPr algn="ctr"/>
            <a:r>
              <a:rPr lang="ar-SA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فاطمه السبيعي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FDFA8BC3-BD23-7CBE-826B-86459AB52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329540" y="-1285553"/>
            <a:ext cx="4198920" cy="6770026"/>
          </a:xfrm>
          <a:prstGeom prst="rect">
            <a:avLst/>
          </a:prstGeom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43BA0639-6948-CAF0-18F0-1C260AFE5B8E}"/>
              </a:ext>
            </a:extLst>
          </p:cNvPr>
          <p:cNvSpPr/>
          <p:nvPr/>
        </p:nvSpPr>
        <p:spPr>
          <a:xfrm>
            <a:off x="5241212" y="518881"/>
            <a:ext cx="1380952" cy="6699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عوداً  حميداً</a:t>
            </a: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D1A21096-24CD-30CC-C453-7E205A59106D}"/>
              </a:ext>
            </a:extLst>
          </p:cNvPr>
          <p:cNvSpPr/>
          <p:nvPr/>
        </p:nvSpPr>
        <p:spPr>
          <a:xfrm>
            <a:off x="2004618" y="518881"/>
            <a:ext cx="1380952" cy="6699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عوداً  حميداً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D7A3BE8B-7A0A-9127-C64C-194E0B5E09D8}"/>
              </a:ext>
            </a:extLst>
          </p:cNvPr>
          <p:cNvSpPr/>
          <p:nvPr/>
        </p:nvSpPr>
        <p:spPr>
          <a:xfrm>
            <a:off x="3622915" y="453998"/>
            <a:ext cx="1380952" cy="6699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عوداً  حميداً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88B437BD-6225-618A-9735-37621C9234FA}"/>
              </a:ext>
            </a:extLst>
          </p:cNvPr>
          <p:cNvSpPr/>
          <p:nvPr/>
        </p:nvSpPr>
        <p:spPr>
          <a:xfrm>
            <a:off x="355820" y="518880"/>
            <a:ext cx="1380952" cy="6699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عوداً  حميداً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F246D015-B7D5-969A-FEDA-67980284F912}"/>
              </a:ext>
            </a:extLst>
          </p:cNvPr>
          <p:cNvSpPr/>
          <p:nvPr/>
        </p:nvSpPr>
        <p:spPr>
          <a:xfrm>
            <a:off x="5225518" y="1873033"/>
            <a:ext cx="1380952" cy="6239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معلمتك</a:t>
            </a:r>
          </a:p>
          <a:p>
            <a:pPr algn="ctr"/>
            <a:r>
              <a:rPr lang="ar-SA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فاطمه السبيعي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53D298ED-1C00-A086-ED6A-C656128AC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27" y="6057343"/>
            <a:ext cx="4232495" cy="1852952"/>
          </a:xfrm>
          <a:prstGeom prst="rect">
            <a:avLst/>
          </a:prstGeom>
        </p:spPr>
      </p:pic>
      <p:sp>
        <p:nvSpPr>
          <p:cNvPr id="23" name="مستطيل 22">
            <a:extLst>
              <a:ext uri="{FF2B5EF4-FFF2-40B4-BE49-F238E27FC236}">
                <a16:creationId xmlns:a16="http://schemas.microsoft.com/office/drawing/2014/main" id="{A49840C0-C5FE-4C83-A4AD-66439ADB91EF}"/>
              </a:ext>
            </a:extLst>
          </p:cNvPr>
          <p:cNvSpPr/>
          <p:nvPr/>
        </p:nvSpPr>
        <p:spPr>
          <a:xfrm rot="5400000">
            <a:off x="1689103" y="6606157"/>
            <a:ext cx="1380952" cy="6239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معلمتك</a:t>
            </a:r>
          </a:p>
          <a:p>
            <a:pPr algn="ctr"/>
            <a:r>
              <a:rPr lang="ar-SA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فاطمه السبيعي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6C432799-4D80-5E02-234C-0FC16EC91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581518" y="4148355"/>
            <a:ext cx="4232495" cy="1947645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E5F96B6-8E6D-FA8C-DD08-252B072353B8}"/>
              </a:ext>
            </a:extLst>
          </p:cNvPr>
          <p:cNvSpPr/>
          <p:nvPr/>
        </p:nvSpPr>
        <p:spPr>
          <a:xfrm rot="16200000">
            <a:off x="3944975" y="4836995"/>
            <a:ext cx="1460852" cy="5949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معلمتك</a:t>
            </a:r>
          </a:p>
          <a:p>
            <a:pPr algn="ctr"/>
            <a:r>
              <a:rPr lang="ar-SA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فاطمه السبيعي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C58615AC-3399-D228-AC52-B0875E661BF8}"/>
              </a:ext>
            </a:extLst>
          </p:cNvPr>
          <p:cNvSpPr/>
          <p:nvPr/>
        </p:nvSpPr>
        <p:spPr>
          <a:xfrm rot="15945580">
            <a:off x="2680048" y="4768916"/>
            <a:ext cx="1409929" cy="740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عوداً  حميداً</a:t>
            </a: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58D2B9E4-F3CB-EC97-EB2F-44CA72C4CEA3}"/>
              </a:ext>
            </a:extLst>
          </p:cNvPr>
          <p:cNvSpPr/>
          <p:nvPr/>
        </p:nvSpPr>
        <p:spPr>
          <a:xfrm rot="5145580">
            <a:off x="2816141" y="6620286"/>
            <a:ext cx="1409929" cy="740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عوداً  حميداً</a:t>
            </a:r>
          </a:p>
        </p:txBody>
      </p:sp>
      <p:pic>
        <p:nvPicPr>
          <p:cNvPr id="25" name="صورة 24" descr="صورة تحتوي على نص, الخط, الرسومات, رمز&#10;&#10;تم إنشاء الوصف تلقائياً">
            <a:extLst>
              <a:ext uri="{FF2B5EF4-FFF2-40B4-BE49-F238E27FC236}">
                <a16:creationId xmlns:a16="http://schemas.microsoft.com/office/drawing/2014/main" id="{12497FBC-09D5-B46F-A3FD-21F33AEEA2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74" y="4294777"/>
            <a:ext cx="1496112" cy="1496112"/>
          </a:xfrm>
          <a:prstGeom prst="rect">
            <a:avLst/>
          </a:prstGeom>
        </p:spPr>
      </p:pic>
      <p:pic>
        <p:nvPicPr>
          <p:cNvPr id="26" name="صورة 25" descr="صورة تحتوي على أسود, الظلام&#10;&#10;تم إنشاء الوصف تلقائياً">
            <a:extLst>
              <a:ext uri="{FF2B5EF4-FFF2-40B4-BE49-F238E27FC236}">
                <a16:creationId xmlns:a16="http://schemas.microsoft.com/office/drawing/2014/main" id="{825D6DE7-9F65-435E-6798-69FF9C5453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099" y="6372313"/>
            <a:ext cx="1478008" cy="137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454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A44DAE2-2E55-0D07-AB3C-FA65E64D7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378" y="257161"/>
            <a:ext cx="1992246" cy="2860894"/>
          </a:xfrm>
          <a:prstGeom prst="rect">
            <a:avLst/>
          </a:prstGeom>
          <a:ln>
            <a:solidFill>
              <a:srgbClr val="FFC4E0"/>
            </a:solidFill>
          </a:ln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97A676AA-DFF9-796F-4A6D-DE107D102558}"/>
              </a:ext>
            </a:extLst>
          </p:cNvPr>
          <p:cNvSpPr/>
          <p:nvPr/>
        </p:nvSpPr>
        <p:spPr>
          <a:xfrm>
            <a:off x="5110357" y="1320187"/>
            <a:ext cx="1611517" cy="367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أ / فاطمه السبيعي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9736B886-5C65-38FF-9745-FE9A80BED305}"/>
              </a:ext>
            </a:extLst>
          </p:cNvPr>
          <p:cNvSpPr/>
          <p:nvPr/>
        </p:nvSpPr>
        <p:spPr>
          <a:xfrm>
            <a:off x="5001499" y="1906616"/>
            <a:ext cx="1611517" cy="367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إضافة قطعة حلوى </a:t>
            </a: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8C6DE837-EEF9-4F95-1EAC-2942E830C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70" y="3235106"/>
            <a:ext cx="1992246" cy="2860894"/>
          </a:xfrm>
          <a:prstGeom prst="rect">
            <a:avLst/>
          </a:prstGeom>
          <a:ln>
            <a:solidFill>
              <a:srgbClr val="FFC4E0"/>
            </a:solidFill>
          </a:ln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1E169E93-BAFD-237B-DE27-82F76395C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70" y="257161"/>
            <a:ext cx="1992246" cy="2860894"/>
          </a:xfrm>
          <a:prstGeom prst="rect">
            <a:avLst/>
          </a:prstGeom>
          <a:ln>
            <a:solidFill>
              <a:srgbClr val="FFC4E0"/>
            </a:solidFill>
          </a:ln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6A2296B2-E4CF-5DA9-91AE-5692979C9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524" y="258183"/>
            <a:ext cx="1992246" cy="2860894"/>
          </a:xfrm>
          <a:prstGeom prst="rect">
            <a:avLst/>
          </a:prstGeom>
          <a:ln>
            <a:solidFill>
              <a:srgbClr val="FFC4E0"/>
            </a:solidFill>
          </a:ln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AD1F2965-069F-4230-1A89-9031C3A39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524" y="3235106"/>
            <a:ext cx="1992246" cy="2860894"/>
          </a:xfrm>
          <a:prstGeom prst="rect">
            <a:avLst/>
          </a:prstGeom>
          <a:ln>
            <a:solidFill>
              <a:srgbClr val="FFC4E0"/>
            </a:solidFill>
          </a:ln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A9E24B29-3B6C-E591-7628-63CAE77B9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70" y="9190998"/>
            <a:ext cx="1992246" cy="2860894"/>
          </a:xfrm>
          <a:prstGeom prst="rect">
            <a:avLst/>
          </a:prstGeom>
          <a:ln>
            <a:solidFill>
              <a:srgbClr val="FFC4E0"/>
            </a:solidFill>
          </a:ln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858A12DE-F594-21F9-154F-03BE80790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70" y="6213052"/>
            <a:ext cx="1992246" cy="2860894"/>
          </a:xfrm>
          <a:prstGeom prst="rect">
            <a:avLst/>
          </a:prstGeom>
          <a:ln>
            <a:solidFill>
              <a:srgbClr val="FFC4E0"/>
            </a:solidFill>
          </a:ln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21B866A2-6328-0A8A-ABC1-E39D4EE93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191" y="9190998"/>
            <a:ext cx="1992246" cy="2860894"/>
          </a:xfrm>
          <a:prstGeom prst="rect">
            <a:avLst/>
          </a:prstGeom>
          <a:ln>
            <a:solidFill>
              <a:srgbClr val="FFC4E0"/>
            </a:solidFill>
          </a:ln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14A9C8F0-0124-08C5-F31C-499A74FF7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591" y="6213052"/>
            <a:ext cx="1992246" cy="2860894"/>
          </a:xfrm>
          <a:prstGeom prst="rect">
            <a:avLst/>
          </a:prstGeom>
          <a:ln>
            <a:solidFill>
              <a:srgbClr val="FFC4E0"/>
            </a:solidFill>
          </a:ln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03687FF3-C022-5D2E-5A5B-1B0C43611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694" y="3235106"/>
            <a:ext cx="1992246" cy="2860894"/>
          </a:xfrm>
          <a:prstGeom prst="rect">
            <a:avLst/>
          </a:prstGeom>
          <a:ln>
            <a:solidFill>
              <a:srgbClr val="FFC4E0"/>
            </a:solidFill>
          </a:ln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AF29BC3C-316F-AB84-3BDB-F50405260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628" y="9190998"/>
            <a:ext cx="1992246" cy="2860894"/>
          </a:xfrm>
          <a:prstGeom prst="rect">
            <a:avLst/>
          </a:prstGeom>
          <a:ln>
            <a:solidFill>
              <a:srgbClr val="FFC4E0"/>
            </a:solidFill>
          </a:ln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7C9FD26A-CDC9-65BF-72B3-F4DCC16E7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628" y="6213052"/>
            <a:ext cx="1992246" cy="2860894"/>
          </a:xfrm>
          <a:prstGeom prst="rect">
            <a:avLst/>
          </a:prstGeom>
          <a:ln>
            <a:solidFill>
              <a:srgbClr val="FFC4E0"/>
            </a:solidFill>
          </a:ln>
        </p:spPr>
      </p:pic>
      <p:pic>
        <p:nvPicPr>
          <p:cNvPr id="36" name="صورة 35" descr="صورة تحتوي على نص, الخط, الرسومات, رمز&#10;&#10;تم إنشاء الوصف تلقائياً">
            <a:extLst>
              <a:ext uri="{FF2B5EF4-FFF2-40B4-BE49-F238E27FC236}">
                <a16:creationId xmlns:a16="http://schemas.microsoft.com/office/drawing/2014/main" id="{B32D3B67-149F-740D-AE3B-24C12AAB97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8"/>
            <a:ext cx="454670" cy="507586"/>
          </a:xfrm>
          <a:prstGeom prst="rect">
            <a:avLst/>
          </a:prstGeom>
        </p:spPr>
      </p:pic>
      <p:pic>
        <p:nvPicPr>
          <p:cNvPr id="37" name="صورة 36" descr="صورة تحتوي على أسود, الظلام&#10;&#10;تم إنشاء الوصف تلقائياً">
            <a:extLst>
              <a:ext uri="{FF2B5EF4-FFF2-40B4-BE49-F238E27FC236}">
                <a16:creationId xmlns:a16="http://schemas.microsoft.com/office/drawing/2014/main" id="{0B54FAEE-DE74-29B7-B8D4-1BA805613D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782" y="10621445"/>
            <a:ext cx="976072" cy="90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909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678C8657-3810-C06A-4893-7BD5CB8B13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32" r="22048"/>
          <a:stretch/>
        </p:blipFill>
        <p:spPr>
          <a:xfrm>
            <a:off x="2212143" y="6355531"/>
            <a:ext cx="2212143" cy="5747403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1757BFA7-C693-314F-C3BB-EDEEAEC2F3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32" r="22048"/>
          <a:stretch/>
        </p:blipFill>
        <p:spPr>
          <a:xfrm>
            <a:off x="0" y="6355532"/>
            <a:ext cx="2212143" cy="574740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6F568F01-E831-A17A-4479-3C2E5DFD2B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32" r="22048"/>
          <a:stretch/>
        </p:blipFill>
        <p:spPr>
          <a:xfrm>
            <a:off x="4454305" y="6355531"/>
            <a:ext cx="2212143" cy="5747403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1B43FC2-F69E-2FC0-3190-D278209D8B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32" r="22048"/>
          <a:stretch/>
        </p:blipFill>
        <p:spPr>
          <a:xfrm>
            <a:off x="4424286" y="244444"/>
            <a:ext cx="2212143" cy="5747403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C93B3AC7-E8D1-D0A0-5BB5-4292647B2E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32" r="22048"/>
          <a:stretch/>
        </p:blipFill>
        <p:spPr>
          <a:xfrm>
            <a:off x="2242162" y="244443"/>
            <a:ext cx="2212143" cy="5747403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49D48F1A-9643-A824-B296-383202D616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32" r="22048"/>
          <a:stretch/>
        </p:blipFill>
        <p:spPr>
          <a:xfrm>
            <a:off x="60038" y="244443"/>
            <a:ext cx="2212143" cy="5747403"/>
          </a:xfrm>
          <a:prstGeom prst="rect">
            <a:avLst/>
          </a:prstGeom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7C4ACA36-5461-140B-3821-405ED747174A}"/>
              </a:ext>
            </a:extLst>
          </p:cNvPr>
          <p:cNvSpPr/>
          <p:nvPr/>
        </p:nvSpPr>
        <p:spPr>
          <a:xfrm>
            <a:off x="4799931" y="5281254"/>
            <a:ext cx="1460852" cy="5949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معلمتك</a:t>
            </a:r>
          </a:p>
          <a:p>
            <a:pPr algn="ctr"/>
            <a:r>
              <a:rPr lang="ar-SA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فاطمه السبيعي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3EF945F4-BBDA-31AD-8DA4-FA94A1B71500}"/>
              </a:ext>
            </a:extLst>
          </p:cNvPr>
          <p:cNvSpPr/>
          <p:nvPr/>
        </p:nvSpPr>
        <p:spPr>
          <a:xfrm>
            <a:off x="4750836" y="1294478"/>
            <a:ext cx="1460852" cy="5949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العالم ينتظرك</a:t>
            </a:r>
          </a:p>
          <a:p>
            <a:pPr algn="ctr"/>
            <a:r>
              <a:rPr lang="ar-SA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عوداً حميداً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5466D7A9-9515-8A0C-EBDD-C04EEC6C96B0}"/>
              </a:ext>
            </a:extLst>
          </p:cNvPr>
          <p:cNvSpPr/>
          <p:nvPr/>
        </p:nvSpPr>
        <p:spPr>
          <a:xfrm>
            <a:off x="4799931" y="3118144"/>
            <a:ext cx="1460852" cy="115509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ممكن إضافة </a:t>
            </a:r>
          </a:p>
          <a:p>
            <a:pPr algn="ctr"/>
            <a:r>
              <a:rPr lang="ar-SA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قطعة حلوى</a:t>
            </a:r>
          </a:p>
          <a:p>
            <a:pPr algn="ctr"/>
            <a:r>
              <a:rPr lang="ar-SA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او هدية رمزية</a:t>
            </a:r>
          </a:p>
        </p:txBody>
      </p:sp>
      <p:pic>
        <p:nvPicPr>
          <p:cNvPr id="17" name="صورة 16" descr="صورة تحتوي على نص, الخط, الرسومات, رمز&#10;&#10;تم إنشاء الوصف تلقائياً">
            <a:extLst>
              <a:ext uri="{FF2B5EF4-FFF2-40B4-BE49-F238E27FC236}">
                <a16:creationId xmlns:a16="http://schemas.microsoft.com/office/drawing/2014/main" id="{EA2AB1BF-3B51-478B-2CD3-7818F66896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2" y="50873"/>
            <a:ext cx="753063" cy="753063"/>
          </a:xfrm>
          <a:prstGeom prst="rect">
            <a:avLst/>
          </a:prstGeom>
        </p:spPr>
      </p:pic>
      <p:pic>
        <p:nvPicPr>
          <p:cNvPr id="18" name="صورة 17" descr="صورة تحتوي على أسود, الظلام&#10;&#10;تم إنشاء الوصف تلقائياً">
            <a:extLst>
              <a:ext uri="{FF2B5EF4-FFF2-40B4-BE49-F238E27FC236}">
                <a16:creationId xmlns:a16="http://schemas.microsoft.com/office/drawing/2014/main" id="{A2587585-2AF3-D2AD-46AC-4994084A1F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298" y="9140926"/>
            <a:ext cx="1478008" cy="137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02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AA8402E3-75EE-54E6-6FEE-E4D0D5BDD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5" t="3371" r="5340" b="8029"/>
          <a:stretch/>
        </p:blipFill>
        <p:spPr>
          <a:xfrm>
            <a:off x="2874474" y="159909"/>
            <a:ext cx="3983526" cy="515447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73A2836-E955-B35B-F631-BC053C8F01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5" t="3371" r="5340" b="8029"/>
          <a:stretch/>
        </p:blipFill>
        <p:spPr>
          <a:xfrm>
            <a:off x="2851840" y="5907350"/>
            <a:ext cx="3983526" cy="515447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B6DBAE0-2C9C-C02A-885B-62AAF1E3C2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891" t="3371" r="5339" b="8029"/>
          <a:stretch/>
        </p:blipFill>
        <p:spPr>
          <a:xfrm>
            <a:off x="525100" y="159908"/>
            <a:ext cx="2193957" cy="515447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7574BA3B-5DBF-E900-D951-ED8D4B6349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5" t="3371" r="53877" b="8029"/>
          <a:stretch/>
        </p:blipFill>
        <p:spPr>
          <a:xfrm>
            <a:off x="700133" y="5825869"/>
            <a:ext cx="1843890" cy="5154475"/>
          </a:xfrm>
          <a:prstGeom prst="rect">
            <a:avLst/>
          </a:prstGeom>
        </p:spPr>
      </p:pic>
      <p:pic>
        <p:nvPicPr>
          <p:cNvPr id="10" name="صورة 9" descr="صورة تحتوي على نص, الخط, الرسومات, رمز&#10;&#10;تم إنشاء الوصف تلقائياً">
            <a:extLst>
              <a:ext uri="{FF2B5EF4-FFF2-40B4-BE49-F238E27FC236}">
                <a16:creationId xmlns:a16="http://schemas.microsoft.com/office/drawing/2014/main" id="{E9CDA28E-CCC6-7E97-3B6D-6A1FDFD729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2" y="50873"/>
            <a:ext cx="753063" cy="753063"/>
          </a:xfrm>
          <a:prstGeom prst="rect">
            <a:avLst/>
          </a:prstGeom>
        </p:spPr>
      </p:pic>
      <p:pic>
        <p:nvPicPr>
          <p:cNvPr id="11" name="صورة 10" descr="صورة تحتوي على أسود, الظلام&#10;&#10;تم إنشاء الوصف تلقائياً">
            <a:extLst>
              <a:ext uri="{FF2B5EF4-FFF2-40B4-BE49-F238E27FC236}">
                <a16:creationId xmlns:a16="http://schemas.microsoft.com/office/drawing/2014/main" id="{9B22AB94-2473-5807-E56F-A141010C5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371" y="11061825"/>
            <a:ext cx="1150917" cy="107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93085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147</Words>
  <Application>Microsoft Office PowerPoint</Application>
  <PresentationFormat>شاشة عريضة</PresentationFormat>
  <Paragraphs>59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Cascadia Mono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فاطمه صالح السبيعي</dc:creator>
  <cp:lastModifiedBy>فاطمه السبيعي</cp:lastModifiedBy>
  <cp:revision>2</cp:revision>
  <dcterms:created xsi:type="dcterms:W3CDTF">2023-08-18T12:11:15Z</dcterms:created>
  <dcterms:modified xsi:type="dcterms:W3CDTF">2025-08-22T09:18:20Z</dcterms:modified>
</cp:coreProperties>
</file>