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</p:sldMasterIdLst>
  <p:sldIdLst>
    <p:sldId id="259" r:id="rId3"/>
    <p:sldId id="264" r:id="rId4"/>
    <p:sldId id="277" r:id="rId5"/>
  </p:sldIdLst>
  <p:sldSz cx="9144000" cy="6858000" type="screen4x3"/>
  <p:notesSz cx="6985000" cy="92837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9933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44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7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34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48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022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83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r">
              <a:defRPr sz="3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400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973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209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8701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024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62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922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707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3382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15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r">
              <a:defRPr sz="3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336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5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76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30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1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06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70E3A-89B0-47B8-8FD0-816D4E4ADDE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F5322-F768-46D6-846E-2DF88A112D8C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37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1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r" defTabSz="6858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D80B4-1DCE-4A63-BD16-DC9FF4F4E128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28 رجب، 1443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9BD2D-200B-4136-B629-07B623C74CFD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61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1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r" defTabSz="6858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مربع نص 7"/>
          <p:cNvSpPr txBox="1"/>
          <p:nvPr/>
        </p:nvSpPr>
        <p:spPr>
          <a:xfrm>
            <a:off x="1655674" y="1454283"/>
            <a:ext cx="5832648" cy="2985433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000" b="1" dirty="0">
                <a:solidFill>
                  <a:srgbClr val="993366"/>
                </a:solidFill>
                <a:latin typeface="+mj-lt"/>
              </a:rPr>
              <a:t>إلى طفلتي المتميزة/ </a:t>
            </a:r>
            <a:r>
              <a:rPr lang="ar-SA" sz="32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سارة خالد عسيري</a:t>
            </a:r>
          </a:p>
          <a:p>
            <a:pPr algn="ctr"/>
            <a:r>
              <a:rPr lang="ar-SA" sz="2000" b="1" dirty="0">
                <a:latin typeface="+mj-lt"/>
              </a:rPr>
              <a:t>أحمل لكِ أجمل عبارات التهاني لتميزكِ وإبداعكِ </a:t>
            </a:r>
          </a:p>
          <a:p>
            <a:pPr algn="ctr"/>
            <a:r>
              <a:rPr lang="ar-SA" sz="2000" b="1" dirty="0">
                <a:latin typeface="+mj-lt"/>
              </a:rPr>
              <a:t>وأقول لكِ: اليوم انتِ نجمة فصلك وغداً إن شاء الله سوف تصبحين نجمة كبيرة في سماء وطنكِ</a:t>
            </a:r>
          </a:p>
          <a:p>
            <a:pPr algn="ctr"/>
            <a:r>
              <a:rPr lang="ar-SA" sz="2000" b="1" dirty="0">
                <a:latin typeface="+mj-lt"/>
              </a:rPr>
              <a:t> فأقر الله بكِ عين والديك </a:t>
            </a:r>
          </a:p>
          <a:p>
            <a:pPr algn="ctr"/>
            <a:r>
              <a:rPr lang="ar-SA" sz="3200" b="1" dirty="0">
                <a:solidFill>
                  <a:srgbClr val="92D050"/>
                </a:solidFill>
                <a:effectLst>
                  <a:glow rad="304800">
                    <a:srgbClr val="FFFF00">
                      <a:alpha val="40000"/>
                    </a:srgbClr>
                  </a:glow>
                </a:effectLst>
                <a:latin typeface="+mj-lt"/>
              </a:rPr>
              <a:t>شكراً جزيلاً</a:t>
            </a:r>
          </a:p>
          <a:p>
            <a:pPr algn="ctr"/>
            <a:r>
              <a:rPr lang="ar-SA" sz="2400" b="1" dirty="0">
                <a:solidFill>
                  <a:srgbClr val="993366"/>
                </a:solidFill>
                <a:latin typeface="+mj-lt"/>
              </a:rPr>
              <a:t> </a:t>
            </a:r>
            <a:r>
              <a:rPr lang="ar-SA" sz="2000" b="1" dirty="0">
                <a:solidFill>
                  <a:srgbClr val="993366"/>
                </a:solidFill>
                <a:latin typeface="+mj-lt"/>
              </a:rPr>
              <a:t>لكِ ايتها الأم الرائعة علي مستوى طفلتك الرائع وتفوقها </a:t>
            </a:r>
          </a:p>
          <a:p>
            <a:pPr algn="ctr"/>
            <a:r>
              <a:rPr lang="ar-SA" sz="2000" b="1" dirty="0">
                <a:solidFill>
                  <a:srgbClr val="993366"/>
                </a:solidFill>
                <a:latin typeface="+mj-lt"/>
              </a:rPr>
              <a:t>وسدد الله خطاك لما يحبه </a:t>
            </a:r>
            <a:r>
              <a:rPr lang="ar-SA" sz="2000" b="1" dirty="0" err="1">
                <a:solidFill>
                  <a:srgbClr val="993366"/>
                </a:solidFill>
                <a:latin typeface="+mj-lt"/>
              </a:rPr>
              <a:t>ويرضاه</a:t>
            </a:r>
            <a:r>
              <a:rPr lang="ar-SA" sz="2000" b="1" dirty="0">
                <a:solidFill>
                  <a:srgbClr val="993366"/>
                </a:solidFill>
                <a:latin typeface="+mj-lt"/>
              </a:rPr>
              <a:t>  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454270" y="4595665"/>
            <a:ext cx="42354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ndalus" panose="02020603050405020304" pitchFamily="18" charset="-78"/>
                <a:cs typeface="PT Bold Arch" panose="02010400000000000000" pitchFamily="2" charset="-78"/>
              </a:rPr>
              <a:t>انتظركِ بشوق في الفصل الدراسي الثالث </a:t>
            </a:r>
            <a:endParaRPr lang="ar-SA" sz="1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Andalus" panose="02020603050405020304" pitchFamily="18" charset="-78"/>
              <a:cs typeface="PT Bold Arch" panose="02010400000000000000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015016" y="874112"/>
            <a:ext cx="3360216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ar-SA" altLang="ar-SA" sz="3200" b="1" dirty="0">
                <a:ln/>
                <a:solidFill>
                  <a:schemeClr val="accent3"/>
                </a:solidFill>
                <a:latin typeface="DG Ghareeb" pitchFamily="2" charset="-78"/>
                <a:ea typeface="Arial" pitchFamily="34" charset="0"/>
                <a:cs typeface="PT Bold Broken" panose="02010400000000000000" pitchFamily="2" charset="-78"/>
              </a:rPr>
              <a:t>شهادة نجاح وتفوق</a:t>
            </a:r>
            <a:endParaRPr lang="ar-SA" sz="3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5228698" y="5186162"/>
            <a:ext cx="18362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معلمتك : نهى البيشي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028702" y="5120946"/>
            <a:ext cx="19726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قائدة </a:t>
            </a:r>
            <a:r>
              <a:rPr lang="ar-SA" sz="2000" dirty="0" err="1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الروضة:شمعة</a:t>
            </a:r>
            <a:r>
              <a:rPr lang="ar-SA" sz="2000" dirty="0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 عسيري</a:t>
            </a:r>
          </a:p>
        </p:txBody>
      </p:sp>
    </p:spTree>
    <p:extLst>
      <p:ext uri="{BB962C8B-B14F-4D97-AF65-F5344CB8AC3E}">
        <p14:creationId xmlns:p14="http://schemas.microsoft.com/office/powerpoint/2010/main" val="3835249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مربع نص 7"/>
          <p:cNvSpPr txBox="1"/>
          <p:nvPr/>
        </p:nvSpPr>
        <p:spPr>
          <a:xfrm>
            <a:off x="1655674" y="1454283"/>
            <a:ext cx="5832648" cy="2985433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ar-SA" sz="3000" b="1" dirty="0">
                <a:solidFill>
                  <a:srgbClr val="0070C0"/>
                </a:solidFill>
                <a:latin typeface="+mj-lt"/>
              </a:rPr>
              <a:t>  إلى طفلي المتميز/ </a:t>
            </a:r>
            <a:r>
              <a:rPr lang="ar-SA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تركي هادي عسيري</a:t>
            </a:r>
          </a:p>
          <a:p>
            <a:pPr algn="ctr"/>
            <a:r>
              <a:rPr lang="ar-SA" sz="2000" b="1" dirty="0">
                <a:latin typeface="+mj-lt"/>
              </a:rPr>
              <a:t>أحمل لك أجمل عبارات التهاني لتميزك وإبداعك </a:t>
            </a:r>
          </a:p>
          <a:p>
            <a:pPr algn="ctr"/>
            <a:r>
              <a:rPr lang="ar-SA" sz="2000" b="1" dirty="0">
                <a:latin typeface="+mj-lt"/>
              </a:rPr>
              <a:t>وأقول لك: اليوم انت نجم فصلك وغداً إن شاء الله سوف تصبح نجم كبير في سماء وطنك</a:t>
            </a:r>
          </a:p>
          <a:p>
            <a:pPr algn="ctr"/>
            <a:r>
              <a:rPr lang="ar-SA" sz="2000" b="1" dirty="0">
                <a:latin typeface="+mj-lt"/>
              </a:rPr>
              <a:t> فأقر الله بك عين والديك </a:t>
            </a:r>
          </a:p>
          <a:p>
            <a:pPr algn="ctr"/>
            <a:r>
              <a:rPr lang="ar-SA" sz="3200" b="1" dirty="0">
                <a:solidFill>
                  <a:srgbClr val="92D050"/>
                </a:solidFill>
                <a:effectLst>
                  <a:glow rad="304800">
                    <a:srgbClr val="FFFF00">
                      <a:alpha val="40000"/>
                    </a:srgbClr>
                  </a:glow>
                </a:effectLst>
                <a:latin typeface="+mj-lt"/>
              </a:rPr>
              <a:t>شكراً جزيلاً</a:t>
            </a:r>
          </a:p>
          <a:p>
            <a:pPr algn="ctr"/>
            <a:r>
              <a:rPr lang="ar-SA" sz="24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ar-SA" sz="2000" b="1" dirty="0">
                <a:solidFill>
                  <a:srgbClr val="0070C0"/>
                </a:solidFill>
                <a:latin typeface="+mj-lt"/>
              </a:rPr>
              <a:t>لكِ ايتها الأم الرائعة علي مستوى طفلك الرائع وتفوقه</a:t>
            </a:r>
          </a:p>
          <a:p>
            <a:pPr algn="ctr"/>
            <a:r>
              <a:rPr lang="ar-SA" sz="2000" b="1" dirty="0">
                <a:solidFill>
                  <a:srgbClr val="0070C0"/>
                </a:solidFill>
                <a:latin typeface="+mj-lt"/>
              </a:rPr>
              <a:t>وسدد الله خطاك لما يحبه </a:t>
            </a:r>
            <a:r>
              <a:rPr lang="ar-SA" sz="2000" b="1" dirty="0" err="1">
                <a:solidFill>
                  <a:srgbClr val="0070C0"/>
                </a:solidFill>
                <a:latin typeface="+mj-lt"/>
              </a:rPr>
              <a:t>ويرضاه</a:t>
            </a:r>
            <a:r>
              <a:rPr lang="ar-SA" sz="2000" b="1" dirty="0">
                <a:solidFill>
                  <a:srgbClr val="0070C0"/>
                </a:solidFill>
                <a:latin typeface="+mj-lt"/>
              </a:rPr>
              <a:t>  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454270" y="4595665"/>
            <a:ext cx="42354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ndalus" panose="02020603050405020304" pitchFamily="18" charset="-78"/>
                <a:cs typeface="PT Bold Arch" panose="02010400000000000000" pitchFamily="2" charset="-78"/>
              </a:rPr>
              <a:t>انتظرك بشوق في الفصل الدراسي الثالث </a:t>
            </a:r>
            <a:endParaRPr lang="ar-SA" sz="1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ndalus" panose="02020603050405020304" pitchFamily="18" charset="-78"/>
              <a:cs typeface="PT Bold Arch" panose="02010400000000000000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015016" y="874112"/>
            <a:ext cx="3360216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ar-SA" altLang="ar-SA" sz="3200" b="1" dirty="0">
                <a:ln/>
                <a:solidFill>
                  <a:schemeClr val="accent3"/>
                </a:solidFill>
                <a:latin typeface="DG Ghareeb" pitchFamily="2" charset="-78"/>
                <a:ea typeface="Arial" pitchFamily="34" charset="0"/>
                <a:cs typeface="PT Bold Broken" panose="02010400000000000000" pitchFamily="2" charset="-78"/>
              </a:rPr>
              <a:t>شهادة نجاح وتفوق</a:t>
            </a:r>
            <a:endParaRPr lang="ar-SA" sz="3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5228698" y="5186162"/>
            <a:ext cx="18362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معلمتك : نهى البيشي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028702" y="5120946"/>
            <a:ext cx="197262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قائدة </a:t>
            </a:r>
            <a:r>
              <a:rPr lang="ar-SA" sz="2000" dirty="0" err="1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الروضة:شمعة</a:t>
            </a:r>
            <a:r>
              <a:rPr lang="ar-SA" sz="2000" dirty="0">
                <a:solidFill>
                  <a:prstClr val="black"/>
                </a:solidFill>
                <a:latin typeface="DG Ghareeb" panose="02000800000000090000" pitchFamily="2" charset="-78"/>
                <a:cs typeface="DecoType Naskh Special" panose="02010000000000000000" pitchFamily="2" charset="-78"/>
              </a:rPr>
              <a:t> عسيري</a:t>
            </a:r>
          </a:p>
        </p:txBody>
      </p:sp>
    </p:spTree>
    <p:extLst>
      <p:ext uri="{BB962C8B-B14F-4D97-AF65-F5344CB8AC3E}">
        <p14:creationId xmlns:p14="http://schemas.microsoft.com/office/powerpoint/2010/main" val="4012335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50"/>
          <a:stretch/>
        </p:blipFill>
        <p:spPr>
          <a:xfrm>
            <a:off x="1" y="0"/>
            <a:ext cx="9143999" cy="6857999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3022945" y="1587592"/>
            <a:ext cx="413172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dirty="0">
                <a:solidFill>
                  <a:srgbClr val="00B050"/>
                </a:solidFill>
                <a:cs typeface="Diwani Bent" panose="02010400000000000000" pitchFamily="2" charset="-78"/>
              </a:rPr>
              <a:t>شهادة شكر وتقدير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095500" y="2778356"/>
            <a:ext cx="52451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504D"/>
                </a:solidFill>
                <a:latin typeface="Arabic Typesetting" panose="03020402040406030203" pitchFamily="66" charset="-78"/>
                <a:cs typeface="PT Bold Broken" panose="02010400000000000000" pitchFamily="2" charset="-78"/>
              </a:rPr>
              <a:t>للطفلة المتميزة : رند عبدالله عسيري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411760" y="3486089"/>
            <a:ext cx="421246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prstClr val="black"/>
                </a:solidFill>
              </a:rPr>
              <a:t>أبارك لكِ إنجازكِ لحفظكِ (آية الكرسي) </a:t>
            </a:r>
          </a:p>
          <a:p>
            <a:pPr algn="ctr"/>
            <a:r>
              <a:rPr lang="ar-SA" sz="2400" b="1" dirty="0">
                <a:solidFill>
                  <a:prstClr val="black"/>
                </a:solidFill>
              </a:rPr>
              <a:t>أتم الله عليك نعمه وجعلكِ من حفظة كتابه , ومن تقول لهم الملائكة اقرأ ورتل كما كنت ترتل في الدنيا ..</a:t>
            </a:r>
          </a:p>
          <a:p>
            <a:pPr algn="ctr"/>
            <a:r>
              <a:rPr lang="ar-SA" sz="2400" b="1" dirty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8" t="13902" r="5683" b="16360"/>
          <a:stretch/>
        </p:blipFill>
        <p:spPr>
          <a:xfrm>
            <a:off x="563280" y="3657601"/>
            <a:ext cx="1285202" cy="14234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مستطيل 13"/>
          <p:cNvSpPr/>
          <p:nvPr/>
        </p:nvSpPr>
        <p:spPr>
          <a:xfrm>
            <a:off x="6875330" y="5321440"/>
            <a:ext cx="2341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dirty="0">
                <a:latin typeface="Microsoft Uighur" panose="02000000000000000000" pitchFamily="2" charset="-78"/>
                <a:cs typeface="Microsoft Uighur" panose="02000000000000000000" pitchFamily="2" charset="-78"/>
              </a:rPr>
              <a:t>معلمتك : نهى البيشي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1" y="5844660"/>
            <a:ext cx="2341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dirty="0">
                <a:latin typeface="Microsoft Uighur" panose="02000000000000000000" pitchFamily="2" charset="-78"/>
                <a:cs typeface="Microsoft Uighur" panose="02000000000000000000" pitchFamily="2" charset="-78"/>
              </a:rPr>
              <a:t>القائدة : شمعة عسيري</a:t>
            </a:r>
          </a:p>
        </p:txBody>
      </p:sp>
    </p:spTree>
    <p:extLst>
      <p:ext uri="{BB962C8B-B14F-4D97-AF65-F5344CB8AC3E}">
        <p14:creationId xmlns:p14="http://schemas.microsoft.com/office/powerpoint/2010/main" val="3709992327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192</Words>
  <Application>Microsoft Office PowerPoint</Application>
  <PresentationFormat>عرض على الشاشة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3</vt:i4>
      </vt:variant>
    </vt:vector>
  </HeadingPairs>
  <TitlesOfParts>
    <vt:vector size="5" baseType="lpstr">
      <vt:lpstr>1_نسق Office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نوره بنت هوساوي</cp:lastModifiedBy>
  <cp:revision>15</cp:revision>
  <dcterms:created xsi:type="dcterms:W3CDTF">2021-11-16T21:14:14Z</dcterms:created>
  <dcterms:modified xsi:type="dcterms:W3CDTF">2022-03-01T14:40:50Z</dcterms:modified>
</cp:coreProperties>
</file>