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1" r:id="rId3"/>
    <p:sldId id="260" r:id="rId4"/>
    <p:sldId id="259" r:id="rId5"/>
    <p:sldId id="26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CC66FF"/>
    <a:srgbClr val="FF66CC"/>
    <a:srgbClr val="EEEEEE"/>
    <a:srgbClr val="E6E6E6"/>
    <a:srgbClr val="E5E5E5"/>
    <a:srgbClr val="F0F0F0"/>
    <a:srgbClr val="FFFFFF"/>
    <a:srgbClr val="4F80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32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1C5F6A4-246D-443F-A703-65CD2175F8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392421AE-A397-4AB1-A193-FF1155B6D3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0A07B502-29C9-4E29-986A-CB8FCCF2D2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7760E-B1FA-4C00-8E32-9E10C57E63DD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1A76A86C-46A6-4DD2-877F-4E5C406118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E7C236F-B264-4F3C-92D9-58D4735FE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5291B-28B6-4E1E-A7D8-BED82B2AA6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641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EEBD682-3429-45D3-B1B8-C19255FF9E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894A8B7F-2848-4BC9-B45F-5A4F44A049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70DB32C0-6A2E-48DD-98D0-0584C2A726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7760E-B1FA-4C00-8E32-9E10C57E63DD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CF436DCD-EA79-4FA4-9D31-2089F7F54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E4D4662-79CB-4DB5-AACF-3CA6B8F2B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5291B-28B6-4E1E-A7D8-BED82B2AA6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617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63123"/>
            <a:ext cx="1548518" cy="294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038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91F8099-A525-403A-9849-2BB3E8D68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544D93E-060E-45B0-AE8A-222D4070D7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DA68CD22-E0A8-4CA6-BB6E-47A71D750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7760E-B1FA-4C00-8E32-9E10C57E63DD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3E65541-768E-49D9-B199-C6788FC315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8FC5D5D5-3C57-449D-BBC2-86B4DFBF2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5291B-28B6-4E1E-A7D8-BED82B2AA6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606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86088C1-4E95-4461-913A-C964CD833A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8C90750E-DC1E-49A4-81A9-476933D56E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1C00B347-D2D3-4FEC-9FB2-DD3388EB0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7760E-B1FA-4C00-8E32-9E10C57E63DD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D28E4EBF-6403-4AED-8CDD-DE6A863198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5EE8ECE-7C31-4323-B607-13D0B44EB4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5291B-28B6-4E1E-A7D8-BED82B2AA6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094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8FA5A39-9AE4-4DAB-8F83-DBFB87D8BE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9AD42D3-F544-4747-A578-EC23CEBE0B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0DC017FD-CF25-4F46-B419-2CE823DCCC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63C4FA4C-8580-4892-AD37-DA0538D262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7760E-B1FA-4C00-8E32-9E10C57E63DD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E26C5409-3FB7-4FCD-8BEC-37E9A2A7A6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268DE23D-2B38-4AD8-A5D7-4D4EA68337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5291B-28B6-4E1E-A7D8-BED82B2AA6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112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F711431-BC6E-445A-BFC0-1A9413E176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8E9B3DAF-D9BE-45D2-A8AD-6F28276920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CC97EAB3-DC95-41C8-9083-243C293BD1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BEBC8D4A-3986-45BE-98C5-14DC5F11D9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E90EF4C1-D24A-4B87-A37F-80B3A7E5DC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F52C89E2-61B9-470B-AB6B-3BD3E425E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7760E-B1FA-4C00-8E32-9E10C57E63DD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BD31CAAF-8F0D-4A31-BC4D-FAF2A1B12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CF1798A5-AB1D-4C1A-ADC9-39938FEFA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5291B-28B6-4E1E-A7D8-BED82B2AA6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8730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9EA8E30-5390-45F5-9F51-02A54007C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FEDB8E3F-E838-413F-B492-412EDC5607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7760E-B1FA-4C00-8E32-9E10C57E63DD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7132D462-DEE6-41AE-82CC-11D2BE938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BDAD859B-A50D-4176-8FBF-CBD719EF7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5291B-28B6-4E1E-A7D8-BED82B2AA6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464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C6F03256-5AEA-41B7-8914-770EC91E0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7760E-B1FA-4C00-8E32-9E10C57E63DD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F94C0475-E05C-4285-92D9-684FC759FD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64B56056-6879-4FB5-AC5F-6A2537622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5291B-28B6-4E1E-A7D8-BED82B2AA6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645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F8C132D-13B0-48A4-9A1F-4EA66A7064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012043F-323C-488D-AB2B-A2981F033C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7BEE2624-807E-4C40-97D3-438C523A4B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E15873B3-0A6D-485C-8184-F719474838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7760E-B1FA-4C00-8E32-9E10C57E63DD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293117E2-C495-4708-ADBE-49310908CA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E7BEEC48-0D42-44B8-807B-AEC705ABE1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5291B-28B6-4E1E-A7D8-BED82B2AA6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189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05B5C4A-73A6-47E8-A562-1733448D51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42850505-C9E1-434C-B05F-971F780B5B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9E434DAA-21D8-497D-A786-DEE6FD4BFB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00FFCE37-411D-417E-92BD-1F08C3976D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7760E-B1FA-4C00-8E32-9E10C57E63DD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E0F63C3E-18EC-49B3-B44B-3504849B36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AAF2139C-5116-4267-B907-FB33FCF431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5291B-28B6-4E1E-A7D8-BED82B2AA6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164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9159C220-D67D-4FD4-9C6F-2465A8AAD3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35A0F5DA-3ADF-4BF5-8BD7-950BD56C73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2245A3B2-8275-4A00-988C-449370635B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47760E-B1FA-4C00-8E32-9E10C57E63DD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2238F30-A01C-47C5-98CD-590DD1B1DB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54BDC4F-1E0B-4551-AD6D-750075D8F5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15291B-28B6-4E1E-A7D8-BED82B2AA6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246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="" xmlns:a16="http://schemas.microsoft.com/office/drawing/2014/main" id="{6652268E-718D-4BFE-9A67-FF1370DD7C6E}"/>
              </a:ext>
            </a:extLst>
          </p:cNvPr>
          <p:cNvSpPr/>
          <p:nvPr/>
        </p:nvSpPr>
        <p:spPr>
          <a:xfrm>
            <a:off x="302133" y="252897"/>
            <a:ext cx="4873037" cy="6119447"/>
          </a:xfrm>
          <a:prstGeom prst="roundRect">
            <a:avLst>
              <a:gd name="adj" fmla="val 3717"/>
            </a:avLst>
          </a:prstGeom>
          <a:solidFill>
            <a:srgbClr val="FF0066"/>
          </a:solidFill>
          <a:ln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Freeform: Shape 114">
            <a:extLst>
              <a:ext uri="{FF2B5EF4-FFF2-40B4-BE49-F238E27FC236}">
                <a16:creationId xmlns="" xmlns:a16="http://schemas.microsoft.com/office/drawing/2014/main" id="{3743DF8A-DAC2-4228-99BE-F1397F1AA7D4}"/>
              </a:ext>
            </a:extLst>
          </p:cNvPr>
          <p:cNvSpPr/>
          <p:nvPr/>
        </p:nvSpPr>
        <p:spPr>
          <a:xfrm>
            <a:off x="638567" y="436072"/>
            <a:ext cx="4236721" cy="5753100"/>
          </a:xfrm>
          <a:custGeom>
            <a:avLst/>
            <a:gdLst>
              <a:gd name="connsiteX0" fmla="*/ 0 w 4236721"/>
              <a:gd name="connsiteY0" fmla="*/ 0 h 5753100"/>
              <a:gd name="connsiteX1" fmla="*/ 410225 w 4236721"/>
              <a:gd name="connsiteY1" fmla="*/ 0 h 5753100"/>
              <a:gd name="connsiteX2" fmla="*/ 410225 w 4236721"/>
              <a:gd name="connsiteY2" fmla="*/ 110300 h 5753100"/>
              <a:gd name="connsiteX3" fmla="*/ 1285399 w 4236721"/>
              <a:gd name="connsiteY3" fmla="*/ 110300 h 5753100"/>
              <a:gd name="connsiteX4" fmla="*/ 1285399 w 4236721"/>
              <a:gd name="connsiteY4" fmla="*/ 0 h 5753100"/>
              <a:gd name="connsiteX5" fmla="*/ 4236721 w 4236721"/>
              <a:gd name="connsiteY5" fmla="*/ 0 h 5753100"/>
              <a:gd name="connsiteX6" fmla="*/ 4236721 w 4236721"/>
              <a:gd name="connsiteY6" fmla="*/ 5753100 h 5753100"/>
              <a:gd name="connsiteX7" fmla="*/ 0 w 4236721"/>
              <a:gd name="connsiteY7" fmla="*/ 5753100 h 5753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236721" h="5753100">
                <a:moveTo>
                  <a:pt x="0" y="0"/>
                </a:moveTo>
                <a:lnTo>
                  <a:pt x="410225" y="0"/>
                </a:lnTo>
                <a:lnTo>
                  <a:pt x="410225" y="110300"/>
                </a:lnTo>
                <a:lnTo>
                  <a:pt x="1285399" y="110300"/>
                </a:lnTo>
                <a:lnTo>
                  <a:pt x="1285399" y="0"/>
                </a:lnTo>
                <a:lnTo>
                  <a:pt x="4236721" y="0"/>
                </a:lnTo>
                <a:lnTo>
                  <a:pt x="4236721" y="5753100"/>
                </a:lnTo>
                <a:lnTo>
                  <a:pt x="0" y="5753100"/>
                </a:lnTo>
                <a:close/>
              </a:path>
            </a:pathLst>
          </a:custGeom>
          <a:solidFill>
            <a:srgbClr val="EEEEEE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3" name="Rectangle 112">
            <a:extLst>
              <a:ext uri="{FF2B5EF4-FFF2-40B4-BE49-F238E27FC236}">
                <a16:creationId xmlns="" xmlns:a16="http://schemas.microsoft.com/office/drawing/2014/main" id="{655EFB1E-3004-4154-80F4-846958364CD0}"/>
              </a:ext>
            </a:extLst>
          </p:cNvPr>
          <p:cNvSpPr/>
          <p:nvPr/>
        </p:nvSpPr>
        <p:spPr>
          <a:xfrm>
            <a:off x="625201" y="6020158"/>
            <a:ext cx="4260148" cy="180519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669016" y="2074699"/>
            <a:ext cx="4139275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4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Sultan bold" pitchFamily="2" charset="-78"/>
              </a:rPr>
              <a:t>دفتر تقييم</a:t>
            </a:r>
          </a:p>
          <a:p>
            <a:pPr algn="ctr"/>
            <a:r>
              <a:rPr lang="ar-SA" sz="4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Sultan bold" pitchFamily="2" charset="-78"/>
              </a:rPr>
              <a:t> الأطفال في التعلم عن بعد</a:t>
            </a:r>
            <a:endParaRPr lang="en-US" sz="4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Sultan bold" pitchFamily="2" charset="-78"/>
            </a:endParaRPr>
          </a:p>
        </p:txBody>
      </p:sp>
      <p:pic>
        <p:nvPicPr>
          <p:cNvPr id="1026" name="Picture 2" descr="دليل رحلات المدرسة الإماراتية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0149" y="601463"/>
            <a:ext cx="1144288" cy="1124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767069" y="4316088"/>
            <a:ext cx="19431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SA" sz="24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فكرة وتصميم: زينة المرزوقي</a:t>
            </a:r>
            <a:endParaRPr lang="en-GB" sz="24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grpSp>
        <p:nvGrpSpPr>
          <p:cNvPr id="114" name="Group 113">
            <a:extLst>
              <a:ext uri="{FF2B5EF4-FFF2-40B4-BE49-F238E27FC236}">
                <a16:creationId xmlns:a16="http://schemas.microsoft.com/office/drawing/2014/main" xmlns="" id="{B9D87B9E-8A25-4D66-A30A-107E5A52D54D}"/>
              </a:ext>
            </a:extLst>
          </p:cNvPr>
          <p:cNvGrpSpPr/>
          <p:nvPr/>
        </p:nvGrpSpPr>
        <p:grpSpPr>
          <a:xfrm>
            <a:off x="1394802" y="4781545"/>
            <a:ext cx="2720946" cy="1352553"/>
            <a:chOff x="2292668" y="-12113"/>
            <a:chExt cx="4386292" cy="2315982"/>
          </a:xfrm>
        </p:grpSpPr>
        <p:pic>
          <p:nvPicPr>
            <p:cNvPr id="116" name="Picture 115">
              <a:extLst>
                <a:ext uri="{FF2B5EF4-FFF2-40B4-BE49-F238E27FC236}">
                  <a16:creationId xmlns:a16="http://schemas.microsoft.com/office/drawing/2014/main" xmlns="" id="{730638F7-672F-4609-971E-D24ACCFFD9F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38880" y="197475"/>
              <a:ext cx="1350073" cy="1927443"/>
            </a:xfrm>
            <a:prstGeom prst="rect">
              <a:avLst/>
            </a:prstGeom>
          </p:spPr>
        </p:pic>
        <p:pic>
          <p:nvPicPr>
            <p:cNvPr id="117" name="Picture 116">
              <a:extLst>
                <a:ext uri="{FF2B5EF4-FFF2-40B4-BE49-F238E27FC236}">
                  <a16:creationId xmlns:a16="http://schemas.microsoft.com/office/drawing/2014/main" xmlns="" id="{1AC6F395-7EF8-4053-87D3-C82488C9C14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92668" y="38909"/>
              <a:ext cx="1520189" cy="2134066"/>
            </a:xfrm>
            <a:prstGeom prst="rect">
              <a:avLst/>
            </a:prstGeom>
          </p:spPr>
        </p:pic>
        <p:pic>
          <p:nvPicPr>
            <p:cNvPr id="118" name="Picture 117">
              <a:extLst>
                <a:ext uri="{FF2B5EF4-FFF2-40B4-BE49-F238E27FC236}">
                  <a16:creationId xmlns:a16="http://schemas.microsoft.com/office/drawing/2014/main" xmlns="" id="{3A933692-9BF8-4548-834A-D4383A88D41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44876" y="-12113"/>
              <a:ext cx="1536268" cy="2315982"/>
            </a:xfrm>
            <a:prstGeom prst="rect">
              <a:avLst/>
            </a:prstGeom>
          </p:spPr>
        </p:pic>
        <p:pic>
          <p:nvPicPr>
            <p:cNvPr id="119" name="Picture 118">
              <a:extLst>
                <a:ext uri="{FF2B5EF4-FFF2-40B4-BE49-F238E27FC236}">
                  <a16:creationId xmlns:a16="http://schemas.microsoft.com/office/drawing/2014/main" xmlns="" id="{4B758D5C-C930-453F-87A9-9F8F9385B60D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33082" y="111085"/>
              <a:ext cx="1245878" cy="2100230"/>
            </a:xfrm>
            <a:prstGeom prst="rect">
              <a:avLst/>
            </a:prstGeom>
          </p:spPr>
        </p:pic>
      </p:grpSp>
      <p:pic>
        <p:nvPicPr>
          <p:cNvPr id="120" name="Picture 119">
            <a:extLst>
              <a:ext uri="{FF2B5EF4-FFF2-40B4-BE49-F238E27FC236}">
                <a16:creationId xmlns="" xmlns:a16="http://schemas.microsoft.com/office/drawing/2014/main" id="{8D86D1F1-1215-4D26-9732-FE8FA9D17943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64" y="1264120"/>
            <a:ext cx="582052" cy="666635"/>
          </a:xfrm>
          <a:prstGeom prst="rect">
            <a:avLst/>
          </a:prstGeom>
        </p:spPr>
      </p:pic>
      <p:pic>
        <p:nvPicPr>
          <p:cNvPr id="121" name="Picture 120">
            <a:extLst>
              <a:ext uri="{FF2B5EF4-FFF2-40B4-BE49-F238E27FC236}">
                <a16:creationId xmlns="" xmlns:a16="http://schemas.microsoft.com/office/drawing/2014/main" id="{C449481B-2625-4934-8F56-803BDA83C8DD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6664" y="4197869"/>
            <a:ext cx="323675" cy="288863"/>
          </a:xfrm>
          <a:prstGeom prst="rect">
            <a:avLst/>
          </a:prstGeom>
        </p:spPr>
      </p:pic>
      <p:pic>
        <p:nvPicPr>
          <p:cNvPr id="122" name="Picture 121">
            <a:extLst>
              <a:ext uri="{FF2B5EF4-FFF2-40B4-BE49-F238E27FC236}">
                <a16:creationId xmlns="" xmlns:a16="http://schemas.microsoft.com/office/drawing/2014/main" id="{314D8C4E-174D-42CA-B06F-AEDFE1B3A02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051749" y="1202504"/>
            <a:ext cx="323675" cy="288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520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="" xmlns:a16="http://schemas.microsoft.com/office/drawing/2014/main" id="{DFF20582-9356-403E-AC3B-7207EB8E8A9D}"/>
              </a:ext>
            </a:extLst>
          </p:cNvPr>
          <p:cNvSpPr/>
          <p:nvPr/>
        </p:nvSpPr>
        <p:spPr>
          <a:xfrm>
            <a:off x="1450946" y="369276"/>
            <a:ext cx="4618892" cy="6119447"/>
          </a:xfrm>
          <a:prstGeom prst="roundRect">
            <a:avLst>
              <a:gd name="adj" fmla="val 3717"/>
            </a:avLst>
          </a:prstGeom>
          <a:solidFill>
            <a:srgbClr val="FF0066"/>
          </a:solidFill>
          <a:ln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: Rounded Corners 5">
            <a:extLst>
              <a:ext uri="{FF2B5EF4-FFF2-40B4-BE49-F238E27FC236}">
                <a16:creationId xmlns="" xmlns:a16="http://schemas.microsoft.com/office/drawing/2014/main" id="{6652268E-718D-4BFE-9A67-FF1370DD7C6E}"/>
              </a:ext>
            </a:extLst>
          </p:cNvPr>
          <p:cNvSpPr/>
          <p:nvPr/>
        </p:nvSpPr>
        <p:spPr>
          <a:xfrm>
            <a:off x="6150743" y="369275"/>
            <a:ext cx="4618892" cy="6119447"/>
          </a:xfrm>
          <a:prstGeom prst="roundRect">
            <a:avLst>
              <a:gd name="adj" fmla="val 3717"/>
            </a:avLst>
          </a:prstGeom>
          <a:solidFill>
            <a:srgbClr val="FF0066"/>
          </a:solidFill>
          <a:ln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6" name="Group 105">
            <a:extLst>
              <a:ext uri="{FF2B5EF4-FFF2-40B4-BE49-F238E27FC236}">
                <a16:creationId xmlns="" xmlns:a16="http://schemas.microsoft.com/office/drawing/2014/main" id="{F292A73A-A579-4916-B461-3AA40751B754}"/>
              </a:ext>
            </a:extLst>
          </p:cNvPr>
          <p:cNvGrpSpPr/>
          <p:nvPr/>
        </p:nvGrpSpPr>
        <p:grpSpPr>
          <a:xfrm>
            <a:off x="6623116" y="240718"/>
            <a:ext cx="894640" cy="821306"/>
            <a:chOff x="6623116" y="66496"/>
            <a:chExt cx="894640" cy="821306"/>
          </a:xfrm>
        </p:grpSpPr>
        <p:sp>
          <p:nvSpPr>
            <p:cNvPr id="87" name="Rectangle: Rounded Corners 86">
              <a:extLst>
                <a:ext uri="{FF2B5EF4-FFF2-40B4-BE49-F238E27FC236}">
                  <a16:creationId xmlns="" xmlns:a16="http://schemas.microsoft.com/office/drawing/2014/main" id="{6C398583-4361-40AC-A09A-C9F798109225}"/>
                </a:ext>
              </a:extLst>
            </p:cNvPr>
            <p:cNvSpPr/>
            <p:nvPr/>
          </p:nvSpPr>
          <p:spPr>
            <a:xfrm>
              <a:off x="6642582" y="66496"/>
              <a:ext cx="875174" cy="821306"/>
            </a:xfrm>
            <a:prstGeom prst="roundRect">
              <a:avLst>
                <a:gd name="adj" fmla="val 0"/>
              </a:avLst>
            </a:prstGeom>
            <a:solidFill>
              <a:srgbClr val="FFC000"/>
            </a:soli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TextBox 100">
              <a:extLst>
                <a:ext uri="{FF2B5EF4-FFF2-40B4-BE49-F238E27FC236}">
                  <a16:creationId xmlns="" xmlns:a16="http://schemas.microsoft.com/office/drawing/2014/main" id="{D2F289B0-7EAD-4DC6-BC9A-4570BF03A7B3}"/>
                </a:ext>
              </a:extLst>
            </p:cNvPr>
            <p:cNvSpPr txBox="1"/>
            <p:nvPr/>
          </p:nvSpPr>
          <p:spPr>
            <a:xfrm>
              <a:off x="6623116" y="162731"/>
              <a:ext cx="872409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A" sz="1100" b="1" dirty="0" smtClean="0">
                  <a:solidFill>
                    <a:schemeClr val="bg1"/>
                  </a:solidFill>
                  <a:latin typeface="Century Gothic" panose="020B0502020202020204" pitchFamily="34" charset="0"/>
                </a:rPr>
                <a:t>اسم الوحدة</a:t>
              </a:r>
              <a:endParaRPr lang="en-US" sz="1100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</p:grpSp>
      <p:grpSp>
        <p:nvGrpSpPr>
          <p:cNvPr id="107" name="Group 106">
            <a:extLst>
              <a:ext uri="{FF2B5EF4-FFF2-40B4-BE49-F238E27FC236}">
                <a16:creationId xmlns="" xmlns:a16="http://schemas.microsoft.com/office/drawing/2014/main" id="{2FB80836-304F-416D-A945-E1FA83FCD7C9}"/>
              </a:ext>
            </a:extLst>
          </p:cNvPr>
          <p:cNvGrpSpPr/>
          <p:nvPr/>
        </p:nvGrpSpPr>
        <p:grpSpPr>
          <a:xfrm>
            <a:off x="7574475" y="240718"/>
            <a:ext cx="880741" cy="821306"/>
            <a:chOff x="7574475" y="66496"/>
            <a:chExt cx="880741" cy="821306"/>
          </a:xfrm>
        </p:grpSpPr>
        <p:sp>
          <p:nvSpPr>
            <p:cNvPr id="88" name="Rectangle: Rounded Corners 87">
              <a:extLst>
                <a:ext uri="{FF2B5EF4-FFF2-40B4-BE49-F238E27FC236}">
                  <a16:creationId xmlns="" xmlns:a16="http://schemas.microsoft.com/office/drawing/2014/main" id="{69D893E9-4F04-47E6-9046-40F72AFF63A0}"/>
                </a:ext>
              </a:extLst>
            </p:cNvPr>
            <p:cNvSpPr/>
            <p:nvPr/>
          </p:nvSpPr>
          <p:spPr>
            <a:xfrm>
              <a:off x="7580042" y="66496"/>
              <a:ext cx="875174" cy="821306"/>
            </a:xfrm>
            <a:prstGeom prst="roundRect">
              <a:avLst>
                <a:gd name="adj" fmla="val 0"/>
              </a:avLst>
            </a:prstGeom>
            <a:solidFill>
              <a:srgbClr val="00B0F0"/>
            </a:soli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TextBox 101">
              <a:extLst>
                <a:ext uri="{FF2B5EF4-FFF2-40B4-BE49-F238E27FC236}">
                  <a16:creationId xmlns="" xmlns:a16="http://schemas.microsoft.com/office/drawing/2014/main" id="{3A7BB68B-248C-4AA3-98F5-D5A25AE861E1}"/>
                </a:ext>
              </a:extLst>
            </p:cNvPr>
            <p:cNvSpPr txBox="1"/>
            <p:nvPr/>
          </p:nvSpPr>
          <p:spPr>
            <a:xfrm>
              <a:off x="7574475" y="175799"/>
              <a:ext cx="872409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A" sz="1100" b="1" dirty="0" smtClean="0">
                  <a:solidFill>
                    <a:schemeClr val="bg1"/>
                  </a:solidFill>
                  <a:latin typeface="Century Gothic" panose="020B0502020202020204" pitchFamily="34" charset="0"/>
                </a:rPr>
                <a:t>اسم الوحدة</a:t>
              </a:r>
              <a:endParaRPr lang="en-US" sz="1100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</p:grpSp>
      <p:grpSp>
        <p:nvGrpSpPr>
          <p:cNvPr id="108" name="Group 107">
            <a:extLst>
              <a:ext uri="{FF2B5EF4-FFF2-40B4-BE49-F238E27FC236}">
                <a16:creationId xmlns="" xmlns:a16="http://schemas.microsoft.com/office/drawing/2014/main" id="{0C33FDE2-3EF3-45D8-BB36-C712E9DCDF8D}"/>
              </a:ext>
            </a:extLst>
          </p:cNvPr>
          <p:cNvGrpSpPr/>
          <p:nvPr/>
        </p:nvGrpSpPr>
        <p:grpSpPr>
          <a:xfrm>
            <a:off x="8516334" y="240718"/>
            <a:ext cx="876342" cy="821306"/>
            <a:chOff x="8516334" y="66496"/>
            <a:chExt cx="876342" cy="821306"/>
          </a:xfrm>
        </p:grpSpPr>
        <p:sp>
          <p:nvSpPr>
            <p:cNvPr id="89" name="Rectangle: Rounded Corners 88">
              <a:extLst>
                <a:ext uri="{FF2B5EF4-FFF2-40B4-BE49-F238E27FC236}">
                  <a16:creationId xmlns="" xmlns:a16="http://schemas.microsoft.com/office/drawing/2014/main" id="{FA0571C9-BF2B-42C9-8971-3F216CBC909B}"/>
                </a:ext>
              </a:extLst>
            </p:cNvPr>
            <p:cNvSpPr/>
            <p:nvPr/>
          </p:nvSpPr>
          <p:spPr>
            <a:xfrm>
              <a:off x="8517502" y="66496"/>
              <a:ext cx="875174" cy="821306"/>
            </a:xfrm>
            <a:prstGeom prst="roundRect">
              <a:avLst>
                <a:gd name="adj" fmla="val 0"/>
              </a:avLst>
            </a:prstGeom>
            <a:solidFill>
              <a:srgbClr val="92D050"/>
            </a:soli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TextBox 102">
              <a:extLst>
                <a:ext uri="{FF2B5EF4-FFF2-40B4-BE49-F238E27FC236}">
                  <a16:creationId xmlns="" xmlns:a16="http://schemas.microsoft.com/office/drawing/2014/main" id="{ADA1FADE-8BCA-4A30-8090-DA13DE6A28B1}"/>
                </a:ext>
              </a:extLst>
            </p:cNvPr>
            <p:cNvSpPr txBox="1"/>
            <p:nvPr/>
          </p:nvSpPr>
          <p:spPr>
            <a:xfrm>
              <a:off x="8516334" y="173949"/>
              <a:ext cx="872409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A" sz="1100" b="1" dirty="0" smtClean="0">
                  <a:solidFill>
                    <a:schemeClr val="bg1"/>
                  </a:solidFill>
                  <a:latin typeface="Century Gothic" panose="020B0502020202020204" pitchFamily="34" charset="0"/>
                </a:rPr>
                <a:t>اسم الوحدة</a:t>
              </a:r>
              <a:endParaRPr lang="en-US" sz="1100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</p:grpSp>
      <p:grpSp>
        <p:nvGrpSpPr>
          <p:cNvPr id="109" name="Group 108">
            <a:extLst>
              <a:ext uri="{FF2B5EF4-FFF2-40B4-BE49-F238E27FC236}">
                <a16:creationId xmlns="" xmlns:a16="http://schemas.microsoft.com/office/drawing/2014/main" id="{7F24F6B9-739A-456B-A7A6-EF0BE37A3CBA}"/>
              </a:ext>
            </a:extLst>
          </p:cNvPr>
          <p:cNvGrpSpPr/>
          <p:nvPr/>
        </p:nvGrpSpPr>
        <p:grpSpPr>
          <a:xfrm>
            <a:off x="9454691" y="66496"/>
            <a:ext cx="875445" cy="821306"/>
            <a:chOff x="9454691" y="66496"/>
            <a:chExt cx="875445" cy="821306"/>
          </a:xfrm>
        </p:grpSpPr>
        <p:sp>
          <p:nvSpPr>
            <p:cNvPr id="90" name="Rectangle: Rounded Corners 89">
              <a:extLst>
                <a:ext uri="{FF2B5EF4-FFF2-40B4-BE49-F238E27FC236}">
                  <a16:creationId xmlns="" xmlns:a16="http://schemas.microsoft.com/office/drawing/2014/main" id="{BC5769FB-F3CE-4465-BBB2-88BB340C541B}"/>
                </a:ext>
              </a:extLst>
            </p:cNvPr>
            <p:cNvSpPr/>
            <p:nvPr/>
          </p:nvSpPr>
          <p:spPr>
            <a:xfrm>
              <a:off x="9454962" y="66496"/>
              <a:ext cx="875174" cy="821306"/>
            </a:xfrm>
            <a:prstGeom prst="roundRect">
              <a:avLst>
                <a:gd name="adj" fmla="val 0"/>
              </a:avLst>
            </a:prstGeom>
            <a:solidFill>
              <a:srgbClr val="7030A0"/>
            </a:soli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TextBox 103">
              <a:extLst>
                <a:ext uri="{FF2B5EF4-FFF2-40B4-BE49-F238E27FC236}">
                  <a16:creationId xmlns="" xmlns:a16="http://schemas.microsoft.com/office/drawing/2014/main" id="{3CBD414F-04AF-4449-A86A-E702ED61E990}"/>
                </a:ext>
              </a:extLst>
            </p:cNvPr>
            <p:cNvSpPr txBox="1"/>
            <p:nvPr/>
          </p:nvSpPr>
          <p:spPr>
            <a:xfrm>
              <a:off x="9454691" y="173949"/>
              <a:ext cx="872409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A" sz="1100" b="1" dirty="0" smtClean="0">
                  <a:solidFill>
                    <a:schemeClr val="bg1"/>
                  </a:solidFill>
                  <a:latin typeface="Century Gothic" panose="020B0502020202020204" pitchFamily="34" charset="0"/>
                </a:rPr>
                <a:t>اسم الوحدة</a:t>
              </a:r>
              <a:endParaRPr lang="en-US" sz="1100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</p:grpSp>
      <p:sp>
        <p:nvSpPr>
          <p:cNvPr id="7" name="Rectangle: Rounded Corners 6">
            <a:extLst>
              <a:ext uri="{FF2B5EF4-FFF2-40B4-BE49-F238E27FC236}">
                <a16:creationId xmlns="" xmlns:a16="http://schemas.microsoft.com/office/drawing/2014/main" id="{85B75E15-0323-4DBC-B855-730B90567A4E}"/>
              </a:ext>
            </a:extLst>
          </p:cNvPr>
          <p:cNvSpPr/>
          <p:nvPr/>
        </p:nvSpPr>
        <p:spPr>
          <a:xfrm>
            <a:off x="1746480" y="552448"/>
            <a:ext cx="4236721" cy="5753100"/>
          </a:xfrm>
          <a:prstGeom prst="roundRect">
            <a:avLst>
              <a:gd name="adj" fmla="val 0"/>
            </a:avLst>
          </a:prstGeom>
          <a:solidFill>
            <a:srgbClr val="EEEEEE"/>
          </a:solidFill>
          <a:ln>
            <a:solidFill>
              <a:srgbClr val="E5E5E5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Freeform: Shape 120">
            <a:extLst>
              <a:ext uri="{FF2B5EF4-FFF2-40B4-BE49-F238E27FC236}">
                <a16:creationId xmlns="" xmlns:a16="http://schemas.microsoft.com/office/drawing/2014/main" id="{E738026F-5D0A-4061-A360-6F150F291B0B}"/>
              </a:ext>
            </a:extLst>
          </p:cNvPr>
          <p:cNvSpPr/>
          <p:nvPr/>
        </p:nvSpPr>
        <p:spPr>
          <a:xfrm>
            <a:off x="6233032" y="552450"/>
            <a:ext cx="4236721" cy="5753100"/>
          </a:xfrm>
          <a:custGeom>
            <a:avLst/>
            <a:gdLst>
              <a:gd name="connsiteX0" fmla="*/ 0 w 4236721"/>
              <a:gd name="connsiteY0" fmla="*/ 0 h 5753100"/>
              <a:gd name="connsiteX1" fmla="*/ 3217699 w 4236721"/>
              <a:gd name="connsiteY1" fmla="*/ 0 h 5753100"/>
              <a:gd name="connsiteX2" fmla="*/ 3217699 w 4236721"/>
              <a:gd name="connsiteY2" fmla="*/ 110300 h 5753100"/>
              <a:gd name="connsiteX3" fmla="*/ 4092873 w 4236721"/>
              <a:gd name="connsiteY3" fmla="*/ 110300 h 5753100"/>
              <a:gd name="connsiteX4" fmla="*/ 4092873 w 4236721"/>
              <a:gd name="connsiteY4" fmla="*/ 0 h 5753100"/>
              <a:gd name="connsiteX5" fmla="*/ 4236721 w 4236721"/>
              <a:gd name="connsiteY5" fmla="*/ 0 h 5753100"/>
              <a:gd name="connsiteX6" fmla="*/ 4236721 w 4236721"/>
              <a:gd name="connsiteY6" fmla="*/ 5753100 h 5753100"/>
              <a:gd name="connsiteX7" fmla="*/ 0 w 4236721"/>
              <a:gd name="connsiteY7" fmla="*/ 5753100 h 5753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236721" h="5753100">
                <a:moveTo>
                  <a:pt x="0" y="0"/>
                </a:moveTo>
                <a:lnTo>
                  <a:pt x="3217699" y="0"/>
                </a:lnTo>
                <a:lnTo>
                  <a:pt x="3217699" y="110300"/>
                </a:lnTo>
                <a:lnTo>
                  <a:pt x="4092873" y="110300"/>
                </a:lnTo>
                <a:lnTo>
                  <a:pt x="4092873" y="0"/>
                </a:lnTo>
                <a:lnTo>
                  <a:pt x="4236721" y="0"/>
                </a:lnTo>
                <a:lnTo>
                  <a:pt x="4236721" y="5753100"/>
                </a:lnTo>
                <a:lnTo>
                  <a:pt x="0" y="5753100"/>
                </a:lnTo>
                <a:close/>
              </a:path>
            </a:pathLst>
          </a:custGeom>
          <a:solidFill>
            <a:srgbClr val="EEEEEE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5" name="Group 104">
            <a:extLst>
              <a:ext uri="{FF2B5EF4-FFF2-40B4-BE49-F238E27FC236}">
                <a16:creationId xmlns="" xmlns:a16="http://schemas.microsoft.com/office/drawing/2014/main" id="{A74B43D8-5547-4107-943E-53E8A578E48D}"/>
              </a:ext>
            </a:extLst>
          </p:cNvPr>
          <p:cNvGrpSpPr/>
          <p:nvPr/>
        </p:nvGrpSpPr>
        <p:grpSpPr>
          <a:xfrm>
            <a:off x="5808660" y="870284"/>
            <a:ext cx="609520" cy="5094860"/>
            <a:chOff x="5808660" y="870284"/>
            <a:chExt cx="609520" cy="5094860"/>
          </a:xfrm>
        </p:grpSpPr>
        <p:grpSp>
          <p:nvGrpSpPr>
            <p:cNvPr id="14" name="Group 13">
              <a:extLst>
                <a:ext uri="{FF2B5EF4-FFF2-40B4-BE49-F238E27FC236}">
                  <a16:creationId xmlns="" xmlns:a16="http://schemas.microsoft.com/office/drawing/2014/main" id="{EF8171CB-A044-4495-9C76-499478646FEF}"/>
                </a:ext>
              </a:extLst>
            </p:cNvPr>
            <p:cNvGrpSpPr/>
            <p:nvPr/>
          </p:nvGrpSpPr>
          <p:grpSpPr>
            <a:xfrm>
              <a:off x="5808660" y="870284"/>
              <a:ext cx="609520" cy="152948"/>
              <a:chOff x="5793283" y="870284"/>
              <a:chExt cx="609520" cy="152948"/>
            </a:xfrm>
          </p:grpSpPr>
          <p:sp>
            <p:nvSpPr>
              <p:cNvPr id="9" name="Oval 8">
                <a:extLst>
                  <a:ext uri="{FF2B5EF4-FFF2-40B4-BE49-F238E27FC236}">
                    <a16:creationId xmlns="" xmlns:a16="http://schemas.microsoft.com/office/drawing/2014/main" id="{7DF0C5A9-0DC1-4516-8BC0-7E3DF9F00088}"/>
                  </a:ext>
                </a:extLst>
              </p:cNvPr>
              <p:cNvSpPr/>
              <p:nvPr/>
            </p:nvSpPr>
            <p:spPr>
              <a:xfrm>
                <a:off x="6249855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>
                  <a:prstClr val="black">
                    <a:alpha val="50000"/>
                  </a:prstClr>
                </a:innerShdw>
              </a:effectLst>
              <a:scene3d>
                <a:camera prst="perspectiveLef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Oval 9">
                <a:extLst>
                  <a:ext uri="{FF2B5EF4-FFF2-40B4-BE49-F238E27FC236}">
                    <a16:creationId xmlns="" xmlns:a16="http://schemas.microsoft.com/office/drawing/2014/main" id="{E3FDC497-BF16-422C-ADAA-066A7E3B2557}"/>
                  </a:ext>
                </a:extLst>
              </p:cNvPr>
              <p:cNvSpPr/>
              <p:nvPr/>
            </p:nvSpPr>
            <p:spPr>
              <a:xfrm>
                <a:off x="5793283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scene3d>
                <a:camera prst="perspectiveRigh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3" name="Group 12">
                <a:extLst>
                  <a:ext uri="{FF2B5EF4-FFF2-40B4-BE49-F238E27FC236}">
                    <a16:creationId xmlns="" xmlns:a16="http://schemas.microsoft.com/office/drawing/2014/main" id="{EAF95FA4-A24D-4477-B476-84A2665DF452}"/>
                  </a:ext>
                </a:extLst>
              </p:cNvPr>
              <p:cNvGrpSpPr/>
              <p:nvPr/>
            </p:nvGrpSpPr>
            <p:grpSpPr>
              <a:xfrm>
                <a:off x="5869757" y="887802"/>
                <a:ext cx="449412" cy="120988"/>
                <a:chOff x="5869757" y="887802"/>
                <a:chExt cx="449412" cy="120988"/>
              </a:xfrm>
            </p:grpSpPr>
            <p:sp>
              <p:nvSpPr>
                <p:cNvPr id="11" name="Rectangle: Rounded Corners 10">
                  <a:extLst>
                    <a:ext uri="{FF2B5EF4-FFF2-40B4-BE49-F238E27FC236}">
                      <a16:creationId xmlns="" xmlns:a16="http://schemas.microsoft.com/office/drawing/2014/main" id="{C372D790-4608-493F-A04D-0C087B41E625}"/>
                    </a:ext>
                  </a:extLst>
                </p:cNvPr>
                <p:cNvSpPr/>
                <p:nvPr/>
              </p:nvSpPr>
              <p:spPr>
                <a:xfrm>
                  <a:off x="5869757" y="887802"/>
                  <a:ext cx="446963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" name="Rectangle: Rounded Corners 11">
                  <a:extLst>
                    <a:ext uri="{FF2B5EF4-FFF2-40B4-BE49-F238E27FC236}">
                      <a16:creationId xmlns="" xmlns:a16="http://schemas.microsoft.com/office/drawing/2014/main" id="{A959B029-620C-4CDE-8638-6D84684FBD96}"/>
                    </a:ext>
                  </a:extLst>
                </p:cNvPr>
                <p:cNvSpPr/>
                <p:nvPr/>
              </p:nvSpPr>
              <p:spPr>
                <a:xfrm>
                  <a:off x="5873175" y="963071"/>
                  <a:ext cx="445994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5" name="Group 14">
              <a:extLst>
                <a:ext uri="{FF2B5EF4-FFF2-40B4-BE49-F238E27FC236}">
                  <a16:creationId xmlns="" xmlns:a16="http://schemas.microsoft.com/office/drawing/2014/main" id="{1F14E29C-630A-4232-8E09-0DBABFF80ABA}"/>
                </a:ext>
              </a:extLst>
            </p:cNvPr>
            <p:cNvGrpSpPr/>
            <p:nvPr/>
          </p:nvGrpSpPr>
          <p:grpSpPr>
            <a:xfrm>
              <a:off x="5808660" y="1282110"/>
              <a:ext cx="609520" cy="152948"/>
              <a:chOff x="5793283" y="870284"/>
              <a:chExt cx="609520" cy="152948"/>
            </a:xfrm>
          </p:grpSpPr>
          <p:sp>
            <p:nvSpPr>
              <p:cNvPr id="16" name="Oval 15">
                <a:extLst>
                  <a:ext uri="{FF2B5EF4-FFF2-40B4-BE49-F238E27FC236}">
                    <a16:creationId xmlns="" xmlns:a16="http://schemas.microsoft.com/office/drawing/2014/main" id="{7628AD56-8D1C-4180-BA85-433DB8766540}"/>
                  </a:ext>
                </a:extLst>
              </p:cNvPr>
              <p:cNvSpPr/>
              <p:nvPr/>
            </p:nvSpPr>
            <p:spPr>
              <a:xfrm>
                <a:off x="6249855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>
                  <a:prstClr val="black">
                    <a:alpha val="50000"/>
                  </a:prstClr>
                </a:innerShdw>
              </a:effectLst>
              <a:scene3d>
                <a:camera prst="perspectiveLef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Oval 16">
                <a:extLst>
                  <a:ext uri="{FF2B5EF4-FFF2-40B4-BE49-F238E27FC236}">
                    <a16:creationId xmlns="" xmlns:a16="http://schemas.microsoft.com/office/drawing/2014/main" id="{04157DEB-456F-4B39-83A6-02DE43735C08}"/>
                  </a:ext>
                </a:extLst>
              </p:cNvPr>
              <p:cNvSpPr/>
              <p:nvPr/>
            </p:nvSpPr>
            <p:spPr>
              <a:xfrm>
                <a:off x="5793283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scene3d>
                <a:camera prst="perspectiveRigh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grpSp>
            <p:nvGrpSpPr>
              <p:cNvPr id="18" name="Group 17">
                <a:extLst>
                  <a:ext uri="{FF2B5EF4-FFF2-40B4-BE49-F238E27FC236}">
                    <a16:creationId xmlns="" xmlns:a16="http://schemas.microsoft.com/office/drawing/2014/main" id="{5CA3EC80-9D6A-4AE9-B385-8132D1620259}"/>
                  </a:ext>
                </a:extLst>
              </p:cNvPr>
              <p:cNvGrpSpPr/>
              <p:nvPr/>
            </p:nvGrpSpPr>
            <p:grpSpPr>
              <a:xfrm>
                <a:off x="5869757" y="887802"/>
                <a:ext cx="449412" cy="120988"/>
                <a:chOff x="5869757" y="887802"/>
                <a:chExt cx="449412" cy="120988"/>
              </a:xfrm>
            </p:grpSpPr>
            <p:sp>
              <p:nvSpPr>
                <p:cNvPr id="19" name="Rectangle: Rounded Corners 18">
                  <a:extLst>
                    <a:ext uri="{FF2B5EF4-FFF2-40B4-BE49-F238E27FC236}">
                      <a16:creationId xmlns="" xmlns:a16="http://schemas.microsoft.com/office/drawing/2014/main" id="{6DAAF944-B5D9-4A71-9540-D57C4B9AEF45}"/>
                    </a:ext>
                  </a:extLst>
                </p:cNvPr>
                <p:cNvSpPr/>
                <p:nvPr/>
              </p:nvSpPr>
              <p:spPr>
                <a:xfrm>
                  <a:off x="5869757" y="887802"/>
                  <a:ext cx="446963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" name="Rectangle: Rounded Corners 19">
                  <a:extLst>
                    <a:ext uri="{FF2B5EF4-FFF2-40B4-BE49-F238E27FC236}">
                      <a16:creationId xmlns="" xmlns:a16="http://schemas.microsoft.com/office/drawing/2014/main" id="{614D89AC-CCF5-4341-8933-4B2E06304590}"/>
                    </a:ext>
                  </a:extLst>
                </p:cNvPr>
                <p:cNvSpPr/>
                <p:nvPr/>
              </p:nvSpPr>
              <p:spPr>
                <a:xfrm>
                  <a:off x="5873175" y="963071"/>
                  <a:ext cx="445994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1" name="Group 20">
              <a:extLst>
                <a:ext uri="{FF2B5EF4-FFF2-40B4-BE49-F238E27FC236}">
                  <a16:creationId xmlns="" xmlns:a16="http://schemas.microsoft.com/office/drawing/2014/main" id="{9D58B6D0-6B61-461E-BA25-FBBC655FBEB3}"/>
                </a:ext>
              </a:extLst>
            </p:cNvPr>
            <p:cNvGrpSpPr/>
            <p:nvPr/>
          </p:nvGrpSpPr>
          <p:grpSpPr>
            <a:xfrm>
              <a:off x="5808660" y="1693936"/>
              <a:ext cx="609520" cy="152948"/>
              <a:chOff x="5793283" y="870284"/>
              <a:chExt cx="609520" cy="152948"/>
            </a:xfrm>
          </p:grpSpPr>
          <p:sp>
            <p:nvSpPr>
              <p:cNvPr id="22" name="Oval 21">
                <a:extLst>
                  <a:ext uri="{FF2B5EF4-FFF2-40B4-BE49-F238E27FC236}">
                    <a16:creationId xmlns="" xmlns:a16="http://schemas.microsoft.com/office/drawing/2014/main" id="{295ADAFF-18D8-4B43-9C36-19A50D56EE75}"/>
                  </a:ext>
                </a:extLst>
              </p:cNvPr>
              <p:cNvSpPr/>
              <p:nvPr/>
            </p:nvSpPr>
            <p:spPr>
              <a:xfrm>
                <a:off x="6249855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>
                  <a:prstClr val="black">
                    <a:alpha val="50000"/>
                  </a:prstClr>
                </a:innerShdw>
              </a:effectLst>
              <a:scene3d>
                <a:camera prst="perspectiveLef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Oval 22">
                <a:extLst>
                  <a:ext uri="{FF2B5EF4-FFF2-40B4-BE49-F238E27FC236}">
                    <a16:creationId xmlns="" xmlns:a16="http://schemas.microsoft.com/office/drawing/2014/main" id="{DD6C6296-1D19-4A39-BB0C-CEBDD153C2F8}"/>
                  </a:ext>
                </a:extLst>
              </p:cNvPr>
              <p:cNvSpPr/>
              <p:nvPr/>
            </p:nvSpPr>
            <p:spPr>
              <a:xfrm>
                <a:off x="5793283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scene3d>
                <a:camera prst="perspectiveRigh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4" name="Group 23">
                <a:extLst>
                  <a:ext uri="{FF2B5EF4-FFF2-40B4-BE49-F238E27FC236}">
                    <a16:creationId xmlns="" xmlns:a16="http://schemas.microsoft.com/office/drawing/2014/main" id="{837920B9-280D-4597-B5E3-C6FFF93B1B3D}"/>
                  </a:ext>
                </a:extLst>
              </p:cNvPr>
              <p:cNvGrpSpPr/>
              <p:nvPr/>
            </p:nvGrpSpPr>
            <p:grpSpPr>
              <a:xfrm>
                <a:off x="5869757" y="887802"/>
                <a:ext cx="449412" cy="120988"/>
                <a:chOff x="5869757" y="887802"/>
                <a:chExt cx="449412" cy="120988"/>
              </a:xfrm>
            </p:grpSpPr>
            <p:sp>
              <p:nvSpPr>
                <p:cNvPr id="25" name="Rectangle: Rounded Corners 24">
                  <a:extLst>
                    <a:ext uri="{FF2B5EF4-FFF2-40B4-BE49-F238E27FC236}">
                      <a16:creationId xmlns="" xmlns:a16="http://schemas.microsoft.com/office/drawing/2014/main" id="{D4C3A8BD-8F29-4D52-BC04-099056F7D95F}"/>
                    </a:ext>
                  </a:extLst>
                </p:cNvPr>
                <p:cNvSpPr/>
                <p:nvPr/>
              </p:nvSpPr>
              <p:spPr>
                <a:xfrm>
                  <a:off x="5869757" y="887802"/>
                  <a:ext cx="446963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" name="Rectangle: Rounded Corners 25">
                  <a:extLst>
                    <a:ext uri="{FF2B5EF4-FFF2-40B4-BE49-F238E27FC236}">
                      <a16:creationId xmlns="" xmlns:a16="http://schemas.microsoft.com/office/drawing/2014/main" id="{5B4A56B6-BD65-4447-BBD9-B1F64353FB72}"/>
                    </a:ext>
                  </a:extLst>
                </p:cNvPr>
                <p:cNvSpPr/>
                <p:nvPr/>
              </p:nvSpPr>
              <p:spPr>
                <a:xfrm>
                  <a:off x="5873175" y="963071"/>
                  <a:ext cx="445994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7" name="Group 26">
              <a:extLst>
                <a:ext uri="{FF2B5EF4-FFF2-40B4-BE49-F238E27FC236}">
                  <a16:creationId xmlns="" xmlns:a16="http://schemas.microsoft.com/office/drawing/2014/main" id="{75841E0D-EDF8-4E3B-995C-68F58552ADE9}"/>
                </a:ext>
              </a:extLst>
            </p:cNvPr>
            <p:cNvGrpSpPr/>
            <p:nvPr/>
          </p:nvGrpSpPr>
          <p:grpSpPr>
            <a:xfrm>
              <a:off x="5808660" y="2105762"/>
              <a:ext cx="609520" cy="152948"/>
              <a:chOff x="5793283" y="870284"/>
              <a:chExt cx="609520" cy="152948"/>
            </a:xfrm>
          </p:grpSpPr>
          <p:sp>
            <p:nvSpPr>
              <p:cNvPr id="28" name="Oval 27">
                <a:extLst>
                  <a:ext uri="{FF2B5EF4-FFF2-40B4-BE49-F238E27FC236}">
                    <a16:creationId xmlns="" xmlns:a16="http://schemas.microsoft.com/office/drawing/2014/main" id="{234854B8-7296-4829-B85B-F53F2238D86A}"/>
                  </a:ext>
                </a:extLst>
              </p:cNvPr>
              <p:cNvSpPr/>
              <p:nvPr/>
            </p:nvSpPr>
            <p:spPr>
              <a:xfrm>
                <a:off x="6249855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>
                  <a:prstClr val="black">
                    <a:alpha val="50000"/>
                  </a:prstClr>
                </a:innerShdw>
              </a:effectLst>
              <a:scene3d>
                <a:camera prst="perspectiveLef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Oval 28">
                <a:extLst>
                  <a:ext uri="{FF2B5EF4-FFF2-40B4-BE49-F238E27FC236}">
                    <a16:creationId xmlns="" xmlns:a16="http://schemas.microsoft.com/office/drawing/2014/main" id="{8966C220-C5F4-438C-A568-4DFF77A1A9F6}"/>
                  </a:ext>
                </a:extLst>
              </p:cNvPr>
              <p:cNvSpPr/>
              <p:nvPr/>
            </p:nvSpPr>
            <p:spPr>
              <a:xfrm>
                <a:off x="5793283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scene3d>
                <a:camera prst="perspectiveRigh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0" name="Group 29">
                <a:extLst>
                  <a:ext uri="{FF2B5EF4-FFF2-40B4-BE49-F238E27FC236}">
                    <a16:creationId xmlns="" xmlns:a16="http://schemas.microsoft.com/office/drawing/2014/main" id="{8A981A3C-1E00-40DD-959D-322947B3C924}"/>
                  </a:ext>
                </a:extLst>
              </p:cNvPr>
              <p:cNvGrpSpPr/>
              <p:nvPr/>
            </p:nvGrpSpPr>
            <p:grpSpPr>
              <a:xfrm>
                <a:off x="5869757" y="887802"/>
                <a:ext cx="449412" cy="120988"/>
                <a:chOff x="5869757" y="887802"/>
                <a:chExt cx="449412" cy="120988"/>
              </a:xfrm>
            </p:grpSpPr>
            <p:sp>
              <p:nvSpPr>
                <p:cNvPr id="31" name="Rectangle: Rounded Corners 30">
                  <a:extLst>
                    <a:ext uri="{FF2B5EF4-FFF2-40B4-BE49-F238E27FC236}">
                      <a16:creationId xmlns="" xmlns:a16="http://schemas.microsoft.com/office/drawing/2014/main" id="{26A9D1DD-5CA1-4258-82E1-C1D05F5C016E}"/>
                    </a:ext>
                  </a:extLst>
                </p:cNvPr>
                <p:cNvSpPr/>
                <p:nvPr/>
              </p:nvSpPr>
              <p:spPr>
                <a:xfrm>
                  <a:off x="5869757" y="887802"/>
                  <a:ext cx="446963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" name="Rectangle: Rounded Corners 31">
                  <a:extLst>
                    <a:ext uri="{FF2B5EF4-FFF2-40B4-BE49-F238E27FC236}">
                      <a16:creationId xmlns="" xmlns:a16="http://schemas.microsoft.com/office/drawing/2014/main" id="{CC824339-8175-4CDD-B062-C59CDA488F5F}"/>
                    </a:ext>
                  </a:extLst>
                </p:cNvPr>
                <p:cNvSpPr/>
                <p:nvPr/>
              </p:nvSpPr>
              <p:spPr>
                <a:xfrm>
                  <a:off x="5873175" y="963071"/>
                  <a:ext cx="445994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33" name="Group 32">
              <a:extLst>
                <a:ext uri="{FF2B5EF4-FFF2-40B4-BE49-F238E27FC236}">
                  <a16:creationId xmlns="" xmlns:a16="http://schemas.microsoft.com/office/drawing/2014/main" id="{D3D036D9-35A2-4DBD-8FB7-49826CD5CAA1}"/>
                </a:ext>
              </a:extLst>
            </p:cNvPr>
            <p:cNvGrpSpPr/>
            <p:nvPr/>
          </p:nvGrpSpPr>
          <p:grpSpPr>
            <a:xfrm>
              <a:off x="5808660" y="2517588"/>
              <a:ext cx="609520" cy="152948"/>
              <a:chOff x="5793283" y="870284"/>
              <a:chExt cx="609520" cy="152948"/>
            </a:xfrm>
          </p:grpSpPr>
          <p:sp>
            <p:nvSpPr>
              <p:cNvPr id="34" name="Oval 33">
                <a:extLst>
                  <a:ext uri="{FF2B5EF4-FFF2-40B4-BE49-F238E27FC236}">
                    <a16:creationId xmlns="" xmlns:a16="http://schemas.microsoft.com/office/drawing/2014/main" id="{DBD9E21E-4429-4DE4-B8A7-759B97640C8A}"/>
                  </a:ext>
                </a:extLst>
              </p:cNvPr>
              <p:cNvSpPr/>
              <p:nvPr/>
            </p:nvSpPr>
            <p:spPr>
              <a:xfrm>
                <a:off x="6249855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>
                  <a:prstClr val="black">
                    <a:alpha val="50000"/>
                  </a:prstClr>
                </a:innerShdw>
              </a:effectLst>
              <a:scene3d>
                <a:camera prst="perspectiveLef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34">
                <a:extLst>
                  <a:ext uri="{FF2B5EF4-FFF2-40B4-BE49-F238E27FC236}">
                    <a16:creationId xmlns="" xmlns:a16="http://schemas.microsoft.com/office/drawing/2014/main" id="{B54C4596-7480-4B36-BD87-2CD6E584797B}"/>
                  </a:ext>
                </a:extLst>
              </p:cNvPr>
              <p:cNvSpPr/>
              <p:nvPr/>
            </p:nvSpPr>
            <p:spPr>
              <a:xfrm>
                <a:off x="5793283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scene3d>
                <a:camera prst="perspectiveRigh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6" name="Group 35">
                <a:extLst>
                  <a:ext uri="{FF2B5EF4-FFF2-40B4-BE49-F238E27FC236}">
                    <a16:creationId xmlns="" xmlns:a16="http://schemas.microsoft.com/office/drawing/2014/main" id="{24434BA4-43E0-4034-B389-EB4F0DB98A6C}"/>
                  </a:ext>
                </a:extLst>
              </p:cNvPr>
              <p:cNvGrpSpPr/>
              <p:nvPr/>
            </p:nvGrpSpPr>
            <p:grpSpPr>
              <a:xfrm>
                <a:off x="5869757" y="887802"/>
                <a:ext cx="449412" cy="120988"/>
                <a:chOff x="5869757" y="887802"/>
                <a:chExt cx="449412" cy="120988"/>
              </a:xfrm>
            </p:grpSpPr>
            <p:sp>
              <p:nvSpPr>
                <p:cNvPr id="37" name="Rectangle: Rounded Corners 36">
                  <a:extLst>
                    <a:ext uri="{FF2B5EF4-FFF2-40B4-BE49-F238E27FC236}">
                      <a16:creationId xmlns="" xmlns:a16="http://schemas.microsoft.com/office/drawing/2014/main" id="{E9774A72-85C8-4CDB-B3E5-0E54B5A1DAF7}"/>
                    </a:ext>
                  </a:extLst>
                </p:cNvPr>
                <p:cNvSpPr/>
                <p:nvPr/>
              </p:nvSpPr>
              <p:spPr>
                <a:xfrm>
                  <a:off x="5869757" y="887802"/>
                  <a:ext cx="446963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" name="Rectangle: Rounded Corners 37">
                  <a:extLst>
                    <a:ext uri="{FF2B5EF4-FFF2-40B4-BE49-F238E27FC236}">
                      <a16:creationId xmlns="" xmlns:a16="http://schemas.microsoft.com/office/drawing/2014/main" id="{5D0C0C5E-4424-48F2-A04F-B1935D6D0179}"/>
                    </a:ext>
                  </a:extLst>
                </p:cNvPr>
                <p:cNvSpPr/>
                <p:nvPr/>
              </p:nvSpPr>
              <p:spPr>
                <a:xfrm>
                  <a:off x="5873175" y="963071"/>
                  <a:ext cx="445994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39" name="Group 38">
              <a:extLst>
                <a:ext uri="{FF2B5EF4-FFF2-40B4-BE49-F238E27FC236}">
                  <a16:creationId xmlns="" xmlns:a16="http://schemas.microsoft.com/office/drawing/2014/main" id="{26DBC52E-3D40-4F47-A88E-ABDE8735F041}"/>
                </a:ext>
              </a:extLst>
            </p:cNvPr>
            <p:cNvGrpSpPr/>
            <p:nvPr/>
          </p:nvGrpSpPr>
          <p:grpSpPr>
            <a:xfrm>
              <a:off x="5808660" y="2929414"/>
              <a:ext cx="609520" cy="152948"/>
              <a:chOff x="5793283" y="870284"/>
              <a:chExt cx="609520" cy="152948"/>
            </a:xfrm>
          </p:grpSpPr>
          <p:sp>
            <p:nvSpPr>
              <p:cNvPr id="40" name="Oval 39">
                <a:extLst>
                  <a:ext uri="{FF2B5EF4-FFF2-40B4-BE49-F238E27FC236}">
                    <a16:creationId xmlns="" xmlns:a16="http://schemas.microsoft.com/office/drawing/2014/main" id="{BBFC164D-96C4-42FC-909C-70602EF33678}"/>
                  </a:ext>
                </a:extLst>
              </p:cNvPr>
              <p:cNvSpPr/>
              <p:nvPr/>
            </p:nvSpPr>
            <p:spPr>
              <a:xfrm>
                <a:off x="6249855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>
                  <a:prstClr val="black">
                    <a:alpha val="50000"/>
                  </a:prstClr>
                </a:innerShdw>
              </a:effectLst>
              <a:scene3d>
                <a:camera prst="perspectiveLef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>
                <a:extLst>
                  <a:ext uri="{FF2B5EF4-FFF2-40B4-BE49-F238E27FC236}">
                    <a16:creationId xmlns="" xmlns:a16="http://schemas.microsoft.com/office/drawing/2014/main" id="{6CBC3157-546D-456E-8260-410D49DD8350}"/>
                  </a:ext>
                </a:extLst>
              </p:cNvPr>
              <p:cNvSpPr/>
              <p:nvPr/>
            </p:nvSpPr>
            <p:spPr>
              <a:xfrm>
                <a:off x="5793283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scene3d>
                <a:camera prst="perspectiveRigh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2" name="Group 41">
                <a:extLst>
                  <a:ext uri="{FF2B5EF4-FFF2-40B4-BE49-F238E27FC236}">
                    <a16:creationId xmlns="" xmlns:a16="http://schemas.microsoft.com/office/drawing/2014/main" id="{B27510D3-FA5D-4282-89D1-99B376491071}"/>
                  </a:ext>
                </a:extLst>
              </p:cNvPr>
              <p:cNvGrpSpPr/>
              <p:nvPr/>
            </p:nvGrpSpPr>
            <p:grpSpPr>
              <a:xfrm>
                <a:off x="5869757" y="887802"/>
                <a:ext cx="449412" cy="120988"/>
                <a:chOff x="5869757" y="887802"/>
                <a:chExt cx="449412" cy="120988"/>
              </a:xfrm>
            </p:grpSpPr>
            <p:sp>
              <p:nvSpPr>
                <p:cNvPr id="43" name="Rectangle: Rounded Corners 42">
                  <a:extLst>
                    <a:ext uri="{FF2B5EF4-FFF2-40B4-BE49-F238E27FC236}">
                      <a16:creationId xmlns="" xmlns:a16="http://schemas.microsoft.com/office/drawing/2014/main" id="{791D557B-2993-438D-AB4A-052F3DE77AEA}"/>
                    </a:ext>
                  </a:extLst>
                </p:cNvPr>
                <p:cNvSpPr/>
                <p:nvPr/>
              </p:nvSpPr>
              <p:spPr>
                <a:xfrm>
                  <a:off x="5869757" y="887802"/>
                  <a:ext cx="446963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4" name="Rectangle: Rounded Corners 43">
                  <a:extLst>
                    <a:ext uri="{FF2B5EF4-FFF2-40B4-BE49-F238E27FC236}">
                      <a16:creationId xmlns="" xmlns:a16="http://schemas.microsoft.com/office/drawing/2014/main" id="{2377357F-2328-4E28-B408-13A314AE183C}"/>
                    </a:ext>
                  </a:extLst>
                </p:cNvPr>
                <p:cNvSpPr/>
                <p:nvPr/>
              </p:nvSpPr>
              <p:spPr>
                <a:xfrm>
                  <a:off x="5873175" y="963071"/>
                  <a:ext cx="445994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45" name="Group 44">
              <a:extLst>
                <a:ext uri="{FF2B5EF4-FFF2-40B4-BE49-F238E27FC236}">
                  <a16:creationId xmlns="" xmlns:a16="http://schemas.microsoft.com/office/drawing/2014/main" id="{2B3E074A-B590-47A2-9F0A-F526472DBD5F}"/>
                </a:ext>
              </a:extLst>
            </p:cNvPr>
            <p:cNvGrpSpPr/>
            <p:nvPr/>
          </p:nvGrpSpPr>
          <p:grpSpPr>
            <a:xfrm>
              <a:off x="5808660" y="3341240"/>
              <a:ext cx="609520" cy="152948"/>
              <a:chOff x="5793283" y="870284"/>
              <a:chExt cx="609520" cy="152948"/>
            </a:xfrm>
          </p:grpSpPr>
          <p:sp>
            <p:nvSpPr>
              <p:cNvPr id="46" name="Oval 45">
                <a:extLst>
                  <a:ext uri="{FF2B5EF4-FFF2-40B4-BE49-F238E27FC236}">
                    <a16:creationId xmlns="" xmlns:a16="http://schemas.microsoft.com/office/drawing/2014/main" id="{1EED4FCA-ED65-47EF-B95B-F7BD379C52B0}"/>
                  </a:ext>
                </a:extLst>
              </p:cNvPr>
              <p:cNvSpPr/>
              <p:nvPr/>
            </p:nvSpPr>
            <p:spPr>
              <a:xfrm>
                <a:off x="6249855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>
                  <a:prstClr val="black">
                    <a:alpha val="50000"/>
                  </a:prstClr>
                </a:innerShdw>
              </a:effectLst>
              <a:scene3d>
                <a:camera prst="perspectiveLef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>
                <a:extLst>
                  <a:ext uri="{FF2B5EF4-FFF2-40B4-BE49-F238E27FC236}">
                    <a16:creationId xmlns="" xmlns:a16="http://schemas.microsoft.com/office/drawing/2014/main" id="{3469BE45-1D99-4045-8590-947C88961794}"/>
                  </a:ext>
                </a:extLst>
              </p:cNvPr>
              <p:cNvSpPr/>
              <p:nvPr/>
            </p:nvSpPr>
            <p:spPr>
              <a:xfrm>
                <a:off x="5793283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scene3d>
                <a:camera prst="perspectiveRigh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8" name="Group 47">
                <a:extLst>
                  <a:ext uri="{FF2B5EF4-FFF2-40B4-BE49-F238E27FC236}">
                    <a16:creationId xmlns="" xmlns:a16="http://schemas.microsoft.com/office/drawing/2014/main" id="{A5EF357D-0546-4342-BAE4-A3FBAB0D8D05}"/>
                  </a:ext>
                </a:extLst>
              </p:cNvPr>
              <p:cNvGrpSpPr/>
              <p:nvPr/>
            </p:nvGrpSpPr>
            <p:grpSpPr>
              <a:xfrm>
                <a:off x="5869757" y="887802"/>
                <a:ext cx="449412" cy="120988"/>
                <a:chOff x="5869757" y="887802"/>
                <a:chExt cx="449412" cy="120988"/>
              </a:xfrm>
            </p:grpSpPr>
            <p:sp>
              <p:nvSpPr>
                <p:cNvPr id="49" name="Rectangle: Rounded Corners 48">
                  <a:extLst>
                    <a:ext uri="{FF2B5EF4-FFF2-40B4-BE49-F238E27FC236}">
                      <a16:creationId xmlns="" xmlns:a16="http://schemas.microsoft.com/office/drawing/2014/main" id="{B2785B5F-F030-44F1-B898-BC19FB9C7EFF}"/>
                    </a:ext>
                  </a:extLst>
                </p:cNvPr>
                <p:cNvSpPr/>
                <p:nvPr/>
              </p:nvSpPr>
              <p:spPr>
                <a:xfrm>
                  <a:off x="5869757" y="887802"/>
                  <a:ext cx="446963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0" name="Rectangle: Rounded Corners 49">
                  <a:extLst>
                    <a:ext uri="{FF2B5EF4-FFF2-40B4-BE49-F238E27FC236}">
                      <a16:creationId xmlns="" xmlns:a16="http://schemas.microsoft.com/office/drawing/2014/main" id="{0324873C-EEBE-4526-96CE-FACAE1D93CFC}"/>
                    </a:ext>
                  </a:extLst>
                </p:cNvPr>
                <p:cNvSpPr/>
                <p:nvPr/>
              </p:nvSpPr>
              <p:spPr>
                <a:xfrm>
                  <a:off x="5873175" y="963071"/>
                  <a:ext cx="445994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51" name="Group 50">
              <a:extLst>
                <a:ext uri="{FF2B5EF4-FFF2-40B4-BE49-F238E27FC236}">
                  <a16:creationId xmlns="" xmlns:a16="http://schemas.microsoft.com/office/drawing/2014/main" id="{3B7D523D-A018-48B7-AE8A-B6BBE7A93C3E}"/>
                </a:ext>
              </a:extLst>
            </p:cNvPr>
            <p:cNvGrpSpPr/>
            <p:nvPr/>
          </p:nvGrpSpPr>
          <p:grpSpPr>
            <a:xfrm>
              <a:off x="5808660" y="3753066"/>
              <a:ext cx="609520" cy="152948"/>
              <a:chOff x="5793283" y="870284"/>
              <a:chExt cx="609520" cy="152948"/>
            </a:xfrm>
          </p:grpSpPr>
          <p:sp>
            <p:nvSpPr>
              <p:cNvPr id="52" name="Oval 51">
                <a:extLst>
                  <a:ext uri="{FF2B5EF4-FFF2-40B4-BE49-F238E27FC236}">
                    <a16:creationId xmlns="" xmlns:a16="http://schemas.microsoft.com/office/drawing/2014/main" id="{40A302E5-52F4-4A96-9473-C772E7E56EFD}"/>
                  </a:ext>
                </a:extLst>
              </p:cNvPr>
              <p:cNvSpPr/>
              <p:nvPr/>
            </p:nvSpPr>
            <p:spPr>
              <a:xfrm>
                <a:off x="6249855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>
                  <a:prstClr val="black">
                    <a:alpha val="50000"/>
                  </a:prstClr>
                </a:innerShdw>
              </a:effectLst>
              <a:scene3d>
                <a:camera prst="perspectiveLef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>
                <a:extLst>
                  <a:ext uri="{FF2B5EF4-FFF2-40B4-BE49-F238E27FC236}">
                    <a16:creationId xmlns="" xmlns:a16="http://schemas.microsoft.com/office/drawing/2014/main" id="{669B4864-1D1E-4FC9-B90D-48660779B8B5}"/>
                  </a:ext>
                </a:extLst>
              </p:cNvPr>
              <p:cNvSpPr/>
              <p:nvPr/>
            </p:nvSpPr>
            <p:spPr>
              <a:xfrm>
                <a:off x="5793283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scene3d>
                <a:camera prst="perspectiveRigh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4" name="Group 53">
                <a:extLst>
                  <a:ext uri="{FF2B5EF4-FFF2-40B4-BE49-F238E27FC236}">
                    <a16:creationId xmlns="" xmlns:a16="http://schemas.microsoft.com/office/drawing/2014/main" id="{D52A3B7E-195F-4A7A-9E80-6807D8CC025A}"/>
                  </a:ext>
                </a:extLst>
              </p:cNvPr>
              <p:cNvGrpSpPr/>
              <p:nvPr/>
            </p:nvGrpSpPr>
            <p:grpSpPr>
              <a:xfrm>
                <a:off x="5869757" y="887802"/>
                <a:ext cx="449412" cy="120988"/>
                <a:chOff x="5869757" y="887802"/>
                <a:chExt cx="449412" cy="120988"/>
              </a:xfrm>
            </p:grpSpPr>
            <p:sp>
              <p:nvSpPr>
                <p:cNvPr id="55" name="Rectangle: Rounded Corners 54">
                  <a:extLst>
                    <a:ext uri="{FF2B5EF4-FFF2-40B4-BE49-F238E27FC236}">
                      <a16:creationId xmlns="" xmlns:a16="http://schemas.microsoft.com/office/drawing/2014/main" id="{9142197D-A0DA-43B4-BD3F-F6DA136B0647}"/>
                    </a:ext>
                  </a:extLst>
                </p:cNvPr>
                <p:cNvSpPr/>
                <p:nvPr/>
              </p:nvSpPr>
              <p:spPr>
                <a:xfrm>
                  <a:off x="5869757" y="887802"/>
                  <a:ext cx="446963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6" name="Rectangle: Rounded Corners 55">
                  <a:extLst>
                    <a:ext uri="{FF2B5EF4-FFF2-40B4-BE49-F238E27FC236}">
                      <a16:creationId xmlns="" xmlns:a16="http://schemas.microsoft.com/office/drawing/2014/main" id="{3B2B0362-3892-482B-9625-D6C4699D15D1}"/>
                    </a:ext>
                  </a:extLst>
                </p:cNvPr>
                <p:cNvSpPr/>
                <p:nvPr/>
              </p:nvSpPr>
              <p:spPr>
                <a:xfrm>
                  <a:off x="5873175" y="963071"/>
                  <a:ext cx="445994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57" name="Group 56">
              <a:extLst>
                <a:ext uri="{FF2B5EF4-FFF2-40B4-BE49-F238E27FC236}">
                  <a16:creationId xmlns="" xmlns:a16="http://schemas.microsoft.com/office/drawing/2014/main" id="{22A74295-CCC3-4D70-8A78-2401856A8922}"/>
                </a:ext>
              </a:extLst>
            </p:cNvPr>
            <p:cNvGrpSpPr/>
            <p:nvPr/>
          </p:nvGrpSpPr>
          <p:grpSpPr>
            <a:xfrm>
              <a:off x="5808660" y="4164892"/>
              <a:ext cx="609520" cy="152948"/>
              <a:chOff x="5793283" y="870284"/>
              <a:chExt cx="609520" cy="152948"/>
            </a:xfrm>
          </p:grpSpPr>
          <p:sp>
            <p:nvSpPr>
              <p:cNvPr id="58" name="Oval 57">
                <a:extLst>
                  <a:ext uri="{FF2B5EF4-FFF2-40B4-BE49-F238E27FC236}">
                    <a16:creationId xmlns="" xmlns:a16="http://schemas.microsoft.com/office/drawing/2014/main" id="{D0634C38-0051-410B-838B-CC37C44925B3}"/>
                  </a:ext>
                </a:extLst>
              </p:cNvPr>
              <p:cNvSpPr/>
              <p:nvPr/>
            </p:nvSpPr>
            <p:spPr>
              <a:xfrm>
                <a:off x="6249855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>
                  <a:prstClr val="black">
                    <a:alpha val="50000"/>
                  </a:prstClr>
                </a:innerShdw>
              </a:effectLst>
              <a:scene3d>
                <a:camera prst="perspectiveLef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>
                <a:extLst>
                  <a:ext uri="{FF2B5EF4-FFF2-40B4-BE49-F238E27FC236}">
                    <a16:creationId xmlns="" xmlns:a16="http://schemas.microsoft.com/office/drawing/2014/main" id="{C867F2E4-AB3A-4B90-85A0-957858DC78EB}"/>
                  </a:ext>
                </a:extLst>
              </p:cNvPr>
              <p:cNvSpPr/>
              <p:nvPr/>
            </p:nvSpPr>
            <p:spPr>
              <a:xfrm>
                <a:off x="5793283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scene3d>
                <a:camera prst="perspectiveRigh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60" name="Group 59">
                <a:extLst>
                  <a:ext uri="{FF2B5EF4-FFF2-40B4-BE49-F238E27FC236}">
                    <a16:creationId xmlns="" xmlns:a16="http://schemas.microsoft.com/office/drawing/2014/main" id="{35F9B2A9-B5F5-4EA1-A1BB-59BF8B497B9C}"/>
                  </a:ext>
                </a:extLst>
              </p:cNvPr>
              <p:cNvGrpSpPr/>
              <p:nvPr/>
            </p:nvGrpSpPr>
            <p:grpSpPr>
              <a:xfrm>
                <a:off x="5869757" y="887802"/>
                <a:ext cx="449412" cy="120988"/>
                <a:chOff x="5869757" y="887802"/>
                <a:chExt cx="449412" cy="120988"/>
              </a:xfrm>
            </p:grpSpPr>
            <p:sp>
              <p:nvSpPr>
                <p:cNvPr id="61" name="Rectangle: Rounded Corners 60">
                  <a:extLst>
                    <a:ext uri="{FF2B5EF4-FFF2-40B4-BE49-F238E27FC236}">
                      <a16:creationId xmlns="" xmlns:a16="http://schemas.microsoft.com/office/drawing/2014/main" id="{406756C3-7525-41A1-A53D-A5CFED246631}"/>
                    </a:ext>
                  </a:extLst>
                </p:cNvPr>
                <p:cNvSpPr/>
                <p:nvPr/>
              </p:nvSpPr>
              <p:spPr>
                <a:xfrm>
                  <a:off x="5869757" y="887802"/>
                  <a:ext cx="446963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2" name="Rectangle: Rounded Corners 61">
                  <a:extLst>
                    <a:ext uri="{FF2B5EF4-FFF2-40B4-BE49-F238E27FC236}">
                      <a16:creationId xmlns="" xmlns:a16="http://schemas.microsoft.com/office/drawing/2014/main" id="{19A8A866-3897-4640-B0E5-4012D125FA34}"/>
                    </a:ext>
                  </a:extLst>
                </p:cNvPr>
                <p:cNvSpPr/>
                <p:nvPr/>
              </p:nvSpPr>
              <p:spPr>
                <a:xfrm>
                  <a:off x="5873175" y="963071"/>
                  <a:ext cx="445994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63" name="Group 62">
              <a:extLst>
                <a:ext uri="{FF2B5EF4-FFF2-40B4-BE49-F238E27FC236}">
                  <a16:creationId xmlns="" xmlns:a16="http://schemas.microsoft.com/office/drawing/2014/main" id="{5FE29CE8-AD5E-4A3D-9564-B420FDDACA13}"/>
                </a:ext>
              </a:extLst>
            </p:cNvPr>
            <p:cNvGrpSpPr/>
            <p:nvPr/>
          </p:nvGrpSpPr>
          <p:grpSpPr>
            <a:xfrm>
              <a:off x="5808660" y="4576718"/>
              <a:ext cx="609520" cy="152948"/>
              <a:chOff x="5793283" y="870284"/>
              <a:chExt cx="609520" cy="152948"/>
            </a:xfrm>
          </p:grpSpPr>
          <p:sp>
            <p:nvSpPr>
              <p:cNvPr id="64" name="Oval 63">
                <a:extLst>
                  <a:ext uri="{FF2B5EF4-FFF2-40B4-BE49-F238E27FC236}">
                    <a16:creationId xmlns="" xmlns:a16="http://schemas.microsoft.com/office/drawing/2014/main" id="{74587D69-4493-4824-BA9D-F2CA7423B52D}"/>
                  </a:ext>
                </a:extLst>
              </p:cNvPr>
              <p:cNvSpPr/>
              <p:nvPr/>
            </p:nvSpPr>
            <p:spPr>
              <a:xfrm>
                <a:off x="6249855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>
                  <a:prstClr val="black">
                    <a:alpha val="50000"/>
                  </a:prstClr>
                </a:innerShdw>
              </a:effectLst>
              <a:scene3d>
                <a:camera prst="perspectiveLef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Oval 64">
                <a:extLst>
                  <a:ext uri="{FF2B5EF4-FFF2-40B4-BE49-F238E27FC236}">
                    <a16:creationId xmlns="" xmlns:a16="http://schemas.microsoft.com/office/drawing/2014/main" id="{95C2E3D9-E977-4486-B030-6BA5A79C74CD}"/>
                  </a:ext>
                </a:extLst>
              </p:cNvPr>
              <p:cNvSpPr/>
              <p:nvPr/>
            </p:nvSpPr>
            <p:spPr>
              <a:xfrm>
                <a:off x="5793283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scene3d>
                <a:camera prst="perspectiveRigh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66" name="Group 65">
                <a:extLst>
                  <a:ext uri="{FF2B5EF4-FFF2-40B4-BE49-F238E27FC236}">
                    <a16:creationId xmlns="" xmlns:a16="http://schemas.microsoft.com/office/drawing/2014/main" id="{7A658B12-5215-421C-A89C-7425A7FA3C38}"/>
                  </a:ext>
                </a:extLst>
              </p:cNvPr>
              <p:cNvGrpSpPr/>
              <p:nvPr/>
            </p:nvGrpSpPr>
            <p:grpSpPr>
              <a:xfrm>
                <a:off x="5869757" y="887802"/>
                <a:ext cx="449412" cy="120988"/>
                <a:chOff x="5869757" y="887802"/>
                <a:chExt cx="449412" cy="120988"/>
              </a:xfrm>
            </p:grpSpPr>
            <p:sp>
              <p:nvSpPr>
                <p:cNvPr id="67" name="Rectangle: Rounded Corners 66">
                  <a:extLst>
                    <a:ext uri="{FF2B5EF4-FFF2-40B4-BE49-F238E27FC236}">
                      <a16:creationId xmlns="" xmlns:a16="http://schemas.microsoft.com/office/drawing/2014/main" id="{7D0770EB-2990-4E25-8524-589E5DAD57BC}"/>
                    </a:ext>
                  </a:extLst>
                </p:cNvPr>
                <p:cNvSpPr/>
                <p:nvPr/>
              </p:nvSpPr>
              <p:spPr>
                <a:xfrm>
                  <a:off x="5869757" y="887802"/>
                  <a:ext cx="446963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8" name="Rectangle: Rounded Corners 67">
                  <a:extLst>
                    <a:ext uri="{FF2B5EF4-FFF2-40B4-BE49-F238E27FC236}">
                      <a16:creationId xmlns="" xmlns:a16="http://schemas.microsoft.com/office/drawing/2014/main" id="{E57A80F5-3275-4BC7-8F53-47359ABD5664}"/>
                    </a:ext>
                  </a:extLst>
                </p:cNvPr>
                <p:cNvSpPr/>
                <p:nvPr/>
              </p:nvSpPr>
              <p:spPr>
                <a:xfrm>
                  <a:off x="5873175" y="963071"/>
                  <a:ext cx="445994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69" name="Group 68">
              <a:extLst>
                <a:ext uri="{FF2B5EF4-FFF2-40B4-BE49-F238E27FC236}">
                  <a16:creationId xmlns="" xmlns:a16="http://schemas.microsoft.com/office/drawing/2014/main" id="{6097AE39-ECEE-4003-B921-1A3839AF623E}"/>
                </a:ext>
              </a:extLst>
            </p:cNvPr>
            <p:cNvGrpSpPr/>
            <p:nvPr/>
          </p:nvGrpSpPr>
          <p:grpSpPr>
            <a:xfrm>
              <a:off x="5808660" y="4988544"/>
              <a:ext cx="609520" cy="152948"/>
              <a:chOff x="5793283" y="870284"/>
              <a:chExt cx="609520" cy="152948"/>
            </a:xfrm>
          </p:grpSpPr>
          <p:sp>
            <p:nvSpPr>
              <p:cNvPr id="70" name="Oval 69">
                <a:extLst>
                  <a:ext uri="{FF2B5EF4-FFF2-40B4-BE49-F238E27FC236}">
                    <a16:creationId xmlns="" xmlns:a16="http://schemas.microsoft.com/office/drawing/2014/main" id="{55A5E813-81A0-4343-9B43-2F602E906375}"/>
                  </a:ext>
                </a:extLst>
              </p:cNvPr>
              <p:cNvSpPr/>
              <p:nvPr/>
            </p:nvSpPr>
            <p:spPr>
              <a:xfrm>
                <a:off x="6249855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>
                  <a:prstClr val="black">
                    <a:alpha val="50000"/>
                  </a:prstClr>
                </a:innerShdw>
              </a:effectLst>
              <a:scene3d>
                <a:camera prst="perspectiveLef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" name="Oval 70">
                <a:extLst>
                  <a:ext uri="{FF2B5EF4-FFF2-40B4-BE49-F238E27FC236}">
                    <a16:creationId xmlns="" xmlns:a16="http://schemas.microsoft.com/office/drawing/2014/main" id="{8D3C55AA-6C51-485B-9B4B-13C0F1CAE5E0}"/>
                  </a:ext>
                </a:extLst>
              </p:cNvPr>
              <p:cNvSpPr/>
              <p:nvPr/>
            </p:nvSpPr>
            <p:spPr>
              <a:xfrm>
                <a:off x="5793283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scene3d>
                <a:camera prst="perspectiveRigh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72" name="Group 71">
                <a:extLst>
                  <a:ext uri="{FF2B5EF4-FFF2-40B4-BE49-F238E27FC236}">
                    <a16:creationId xmlns="" xmlns:a16="http://schemas.microsoft.com/office/drawing/2014/main" id="{78152EB4-AE12-4DD3-A967-C08E0EA53362}"/>
                  </a:ext>
                </a:extLst>
              </p:cNvPr>
              <p:cNvGrpSpPr/>
              <p:nvPr/>
            </p:nvGrpSpPr>
            <p:grpSpPr>
              <a:xfrm>
                <a:off x="5869757" y="887802"/>
                <a:ext cx="449412" cy="120988"/>
                <a:chOff x="5869757" y="887802"/>
                <a:chExt cx="449412" cy="120988"/>
              </a:xfrm>
            </p:grpSpPr>
            <p:sp>
              <p:nvSpPr>
                <p:cNvPr id="73" name="Rectangle: Rounded Corners 72">
                  <a:extLst>
                    <a:ext uri="{FF2B5EF4-FFF2-40B4-BE49-F238E27FC236}">
                      <a16:creationId xmlns="" xmlns:a16="http://schemas.microsoft.com/office/drawing/2014/main" id="{84B34C67-A7DE-454E-A761-7D6413226790}"/>
                    </a:ext>
                  </a:extLst>
                </p:cNvPr>
                <p:cNvSpPr/>
                <p:nvPr/>
              </p:nvSpPr>
              <p:spPr>
                <a:xfrm>
                  <a:off x="5869757" y="887802"/>
                  <a:ext cx="446963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4" name="Rectangle: Rounded Corners 73">
                  <a:extLst>
                    <a:ext uri="{FF2B5EF4-FFF2-40B4-BE49-F238E27FC236}">
                      <a16:creationId xmlns="" xmlns:a16="http://schemas.microsoft.com/office/drawing/2014/main" id="{A42F140D-9674-4EA1-8831-F90729C20DC4}"/>
                    </a:ext>
                  </a:extLst>
                </p:cNvPr>
                <p:cNvSpPr/>
                <p:nvPr/>
              </p:nvSpPr>
              <p:spPr>
                <a:xfrm>
                  <a:off x="5873175" y="963071"/>
                  <a:ext cx="445994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75" name="Group 74">
              <a:extLst>
                <a:ext uri="{FF2B5EF4-FFF2-40B4-BE49-F238E27FC236}">
                  <a16:creationId xmlns="" xmlns:a16="http://schemas.microsoft.com/office/drawing/2014/main" id="{0FAC75C9-25E1-42EC-B411-CDB2A85C93D5}"/>
                </a:ext>
              </a:extLst>
            </p:cNvPr>
            <p:cNvGrpSpPr/>
            <p:nvPr/>
          </p:nvGrpSpPr>
          <p:grpSpPr>
            <a:xfrm>
              <a:off x="5808660" y="5400370"/>
              <a:ext cx="609520" cy="152948"/>
              <a:chOff x="5793283" y="870284"/>
              <a:chExt cx="609520" cy="152948"/>
            </a:xfrm>
          </p:grpSpPr>
          <p:sp>
            <p:nvSpPr>
              <p:cNvPr id="76" name="Oval 75">
                <a:extLst>
                  <a:ext uri="{FF2B5EF4-FFF2-40B4-BE49-F238E27FC236}">
                    <a16:creationId xmlns="" xmlns:a16="http://schemas.microsoft.com/office/drawing/2014/main" id="{F4432236-A631-42AB-B95F-84C245E1BD6B}"/>
                  </a:ext>
                </a:extLst>
              </p:cNvPr>
              <p:cNvSpPr/>
              <p:nvPr/>
            </p:nvSpPr>
            <p:spPr>
              <a:xfrm>
                <a:off x="6249855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>
                  <a:prstClr val="black">
                    <a:alpha val="50000"/>
                  </a:prstClr>
                </a:innerShdw>
              </a:effectLst>
              <a:scene3d>
                <a:camera prst="perspectiveLef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Oval 76">
                <a:extLst>
                  <a:ext uri="{FF2B5EF4-FFF2-40B4-BE49-F238E27FC236}">
                    <a16:creationId xmlns="" xmlns:a16="http://schemas.microsoft.com/office/drawing/2014/main" id="{C13D7DB2-E2C1-459B-8F53-1DBBC7B86300}"/>
                  </a:ext>
                </a:extLst>
              </p:cNvPr>
              <p:cNvSpPr/>
              <p:nvPr/>
            </p:nvSpPr>
            <p:spPr>
              <a:xfrm>
                <a:off x="5793283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scene3d>
                <a:camera prst="perspectiveRigh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78" name="Group 77">
                <a:extLst>
                  <a:ext uri="{FF2B5EF4-FFF2-40B4-BE49-F238E27FC236}">
                    <a16:creationId xmlns="" xmlns:a16="http://schemas.microsoft.com/office/drawing/2014/main" id="{CCD7A5B4-94C0-448B-9520-2089D7BCE70C}"/>
                  </a:ext>
                </a:extLst>
              </p:cNvPr>
              <p:cNvGrpSpPr/>
              <p:nvPr/>
            </p:nvGrpSpPr>
            <p:grpSpPr>
              <a:xfrm>
                <a:off x="5869757" y="887802"/>
                <a:ext cx="449412" cy="120988"/>
                <a:chOff x="5869757" y="887802"/>
                <a:chExt cx="449412" cy="120988"/>
              </a:xfrm>
            </p:grpSpPr>
            <p:sp>
              <p:nvSpPr>
                <p:cNvPr id="79" name="Rectangle: Rounded Corners 78">
                  <a:extLst>
                    <a:ext uri="{FF2B5EF4-FFF2-40B4-BE49-F238E27FC236}">
                      <a16:creationId xmlns="" xmlns:a16="http://schemas.microsoft.com/office/drawing/2014/main" id="{41B096B5-F781-4374-B4EA-A1E02DD7BCF9}"/>
                    </a:ext>
                  </a:extLst>
                </p:cNvPr>
                <p:cNvSpPr/>
                <p:nvPr/>
              </p:nvSpPr>
              <p:spPr>
                <a:xfrm>
                  <a:off x="5869757" y="887802"/>
                  <a:ext cx="446963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: Rounded Corners 79">
                  <a:extLst>
                    <a:ext uri="{FF2B5EF4-FFF2-40B4-BE49-F238E27FC236}">
                      <a16:creationId xmlns="" xmlns:a16="http://schemas.microsoft.com/office/drawing/2014/main" id="{13C4B27D-335E-4EB3-AE0A-182F7C6520E8}"/>
                    </a:ext>
                  </a:extLst>
                </p:cNvPr>
                <p:cNvSpPr/>
                <p:nvPr/>
              </p:nvSpPr>
              <p:spPr>
                <a:xfrm>
                  <a:off x="5873175" y="963071"/>
                  <a:ext cx="445994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81" name="Group 80">
              <a:extLst>
                <a:ext uri="{FF2B5EF4-FFF2-40B4-BE49-F238E27FC236}">
                  <a16:creationId xmlns="" xmlns:a16="http://schemas.microsoft.com/office/drawing/2014/main" id="{CFC1DF8A-35E1-4279-9B72-140FDF29E7B3}"/>
                </a:ext>
              </a:extLst>
            </p:cNvPr>
            <p:cNvGrpSpPr/>
            <p:nvPr/>
          </p:nvGrpSpPr>
          <p:grpSpPr>
            <a:xfrm>
              <a:off x="5808660" y="5812196"/>
              <a:ext cx="609520" cy="152948"/>
              <a:chOff x="5793283" y="870284"/>
              <a:chExt cx="609520" cy="152948"/>
            </a:xfrm>
          </p:grpSpPr>
          <p:sp>
            <p:nvSpPr>
              <p:cNvPr id="82" name="Oval 81">
                <a:extLst>
                  <a:ext uri="{FF2B5EF4-FFF2-40B4-BE49-F238E27FC236}">
                    <a16:creationId xmlns="" xmlns:a16="http://schemas.microsoft.com/office/drawing/2014/main" id="{5778A8CC-D4A6-417E-AF70-A282811EF26C}"/>
                  </a:ext>
                </a:extLst>
              </p:cNvPr>
              <p:cNvSpPr/>
              <p:nvPr/>
            </p:nvSpPr>
            <p:spPr>
              <a:xfrm>
                <a:off x="6249855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>
                  <a:prstClr val="black">
                    <a:alpha val="50000"/>
                  </a:prstClr>
                </a:innerShdw>
              </a:effectLst>
              <a:scene3d>
                <a:camera prst="perspectiveLef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3" name="Oval 82">
                <a:extLst>
                  <a:ext uri="{FF2B5EF4-FFF2-40B4-BE49-F238E27FC236}">
                    <a16:creationId xmlns="" xmlns:a16="http://schemas.microsoft.com/office/drawing/2014/main" id="{D189CCB7-612A-44BB-B604-9C9CEDBDC281}"/>
                  </a:ext>
                </a:extLst>
              </p:cNvPr>
              <p:cNvSpPr/>
              <p:nvPr/>
            </p:nvSpPr>
            <p:spPr>
              <a:xfrm>
                <a:off x="5793283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scene3d>
                <a:camera prst="perspectiveRigh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84" name="Group 83">
                <a:extLst>
                  <a:ext uri="{FF2B5EF4-FFF2-40B4-BE49-F238E27FC236}">
                    <a16:creationId xmlns="" xmlns:a16="http://schemas.microsoft.com/office/drawing/2014/main" id="{E4C4C07B-EAA7-44ED-8821-16F4F05A9F9A}"/>
                  </a:ext>
                </a:extLst>
              </p:cNvPr>
              <p:cNvGrpSpPr/>
              <p:nvPr/>
            </p:nvGrpSpPr>
            <p:grpSpPr>
              <a:xfrm>
                <a:off x="5869757" y="887802"/>
                <a:ext cx="449412" cy="120988"/>
                <a:chOff x="5869757" y="887802"/>
                <a:chExt cx="449412" cy="120988"/>
              </a:xfrm>
            </p:grpSpPr>
            <p:sp>
              <p:nvSpPr>
                <p:cNvPr id="85" name="Rectangle: Rounded Corners 84">
                  <a:extLst>
                    <a:ext uri="{FF2B5EF4-FFF2-40B4-BE49-F238E27FC236}">
                      <a16:creationId xmlns="" xmlns:a16="http://schemas.microsoft.com/office/drawing/2014/main" id="{52DA6DB8-0556-4641-92CD-0B63C7F625A2}"/>
                    </a:ext>
                  </a:extLst>
                </p:cNvPr>
                <p:cNvSpPr/>
                <p:nvPr/>
              </p:nvSpPr>
              <p:spPr>
                <a:xfrm>
                  <a:off x="5869757" y="887802"/>
                  <a:ext cx="446963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: Rounded Corners 85">
                  <a:extLst>
                    <a:ext uri="{FF2B5EF4-FFF2-40B4-BE49-F238E27FC236}">
                      <a16:creationId xmlns="" xmlns:a16="http://schemas.microsoft.com/office/drawing/2014/main" id="{8CE1D8F5-63E8-41AC-881C-A2E430ED4D96}"/>
                    </a:ext>
                  </a:extLst>
                </p:cNvPr>
                <p:cNvSpPr/>
                <p:nvPr/>
              </p:nvSpPr>
              <p:spPr>
                <a:xfrm>
                  <a:off x="5873175" y="963071"/>
                  <a:ext cx="445994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sp>
        <p:nvSpPr>
          <p:cNvPr id="117" name="Rectangle 116">
            <a:extLst>
              <a:ext uri="{FF2B5EF4-FFF2-40B4-BE49-F238E27FC236}">
                <a16:creationId xmlns="" xmlns:a16="http://schemas.microsoft.com/office/drawing/2014/main" id="{DB3C7D3D-B614-462E-A391-624FE6F78628}"/>
              </a:ext>
            </a:extLst>
          </p:cNvPr>
          <p:cNvSpPr/>
          <p:nvPr/>
        </p:nvSpPr>
        <p:spPr>
          <a:xfrm>
            <a:off x="1720980" y="6133323"/>
            <a:ext cx="4271258" cy="180519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Rectangle 117">
            <a:extLst>
              <a:ext uri="{FF2B5EF4-FFF2-40B4-BE49-F238E27FC236}">
                <a16:creationId xmlns="" xmlns:a16="http://schemas.microsoft.com/office/drawing/2014/main" id="{886A0BBF-1B17-43A3-A9B9-C68540BB6ADC}"/>
              </a:ext>
            </a:extLst>
          </p:cNvPr>
          <p:cNvSpPr/>
          <p:nvPr/>
        </p:nvSpPr>
        <p:spPr>
          <a:xfrm>
            <a:off x="6219666" y="6136536"/>
            <a:ext cx="4260148" cy="180519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16" name="Table 2">
            <a:extLst>
              <a:ext uri="{FF2B5EF4-FFF2-40B4-BE49-F238E27FC236}">
                <a16:creationId xmlns="" xmlns:a16="http://schemas.microsoft.com/office/drawing/2014/main" id="{F931C7A5-BA44-4C94-95BA-63E6A0F6D9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913584"/>
              </p:ext>
            </p:extLst>
          </p:nvPr>
        </p:nvGraphicFramePr>
        <p:xfrm>
          <a:off x="6520612" y="894466"/>
          <a:ext cx="3869207" cy="4991652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98200">
                  <a:extLst>
                    <a:ext uri="{9D8B030D-6E8A-4147-A177-3AD203B41FA5}">
                      <a16:colId xmlns="" xmlns:a16="http://schemas.microsoft.com/office/drawing/2014/main" val="2108014552"/>
                    </a:ext>
                  </a:extLst>
                </a:gridCol>
                <a:gridCol w="1028786">
                  <a:extLst>
                    <a:ext uri="{9D8B030D-6E8A-4147-A177-3AD203B41FA5}">
                      <a16:colId xmlns="" xmlns:a16="http://schemas.microsoft.com/office/drawing/2014/main" val="4061550508"/>
                    </a:ext>
                  </a:extLst>
                </a:gridCol>
                <a:gridCol w="282469">
                  <a:extLst>
                    <a:ext uri="{9D8B030D-6E8A-4147-A177-3AD203B41FA5}">
                      <a16:colId xmlns="" xmlns:a16="http://schemas.microsoft.com/office/drawing/2014/main" val="2138913124"/>
                    </a:ext>
                  </a:extLst>
                </a:gridCol>
                <a:gridCol w="282469">
                  <a:extLst>
                    <a:ext uri="{9D8B030D-6E8A-4147-A177-3AD203B41FA5}">
                      <a16:colId xmlns="" xmlns:a16="http://schemas.microsoft.com/office/drawing/2014/main" val="2158179099"/>
                    </a:ext>
                  </a:extLst>
                </a:gridCol>
                <a:gridCol w="282469">
                  <a:extLst>
                    <a:ext uri="{9D8B030D-6E8A-4147-A177-3AD203B41FA5}">
                      <a16:colId xmlns="" xmlns:a16="http://schemas.microsoft.com/office/drawing/2014/main" val="2775628777"/>
                    </a:ext>
                  </a:extLst>
                </a:gridCol>
                <a:gridCol w="282469">
                  <a:extLst>
                    <a:ext uri="{9D8B030D-6E8A-4147-A177-3AD203B41FA5}">
                      <a16:colId xmlns="" xmlns:a16="http://schemas.microsoft.com/office/drawing/2014/main" val="1751356408"/>
                    </a:ext>
                  </a:extLst>
                </a:gridCol>
                <a:gridCol w="282469">
                  <a:extLst>
                    <a:ext uri="{9D8B030D-6E8A-4147-A177-3AD203B41FA5}">
                      <a16:colId xmlns="" xmlns:a16="http://schemas.microsoft.com/office/drawing/2014/main" val="2369162711"/>
                    </a:ext>
                  </a:extLst>
                </a:gridCol>
                <a:gridCol w="282469">
                  <a:extLst>
                    <a:ext uri="{9D8B030D-6E8A-4147-A177-3AD203B41FA5}">
                      <a16:colId xmlns="" xmlns:a16="http://schemas.microsoft.com/office/drawing/2014/main" val="1360668159"/>
                    </a:ext>
                  </a:extLst>
                </a:gridCol>
                <a:gridCol w="282469">
                  <a:extLst>
                    <a:ext uri="{9D8B030D-6E8A-4147-A177-3AD203B41FA5}">
                      <a16:colId xmlns="" xmlns:a16="http://schemas.microsoft.com/office/drawing/2014/main" val="2256498888"/>
                    </a:ext>
                  </a:extLst>
                </a:gridCol>
                <a:gridCol w="282469">
                  <a:extLst>
                    <a:ext uri="{9D8B030D-6E8A-4147-A177-3AD203B41FA5}">
                      <a16:colId xmlns="" xmlns:a16="http://schemas.microsoft.com/office/drawing/2014/main" val="800101252"/>
                    </a:ext>
                  </a:extLst>
                </a:gridCol>
                <a:gridCol w="282469">
                  <a:extLst>
                    <a:ext uri="{9D8B030D-6E8A-4147-A177-3AD203B41FA5}">
                      <a16:colId xmlns="" xmlns:a16="http://schemas.microsoft.com/office/drawing/2014/main" val="1228072594"/>
                    </a:ext>
                  </a:extLst>
                </a:gridCol>
              </a:tblGrid>
              <a:tr h="1435287">
                <a:tc>
                  <a:txBody>
                    <a:bodyPr/>
                    <a:lstStyle/>
                    <a:p>
                      <a:pPr algn="r" rtl="1"/>
                      <a:r>
                        <a:rPr lang="ar-AE" sz="800" dirty="0">
                          <a:solidFill>
                            <a:schemeClr val="tx1"/>
                          </a:solidFill>
                        </a:rPr>
                        <a:t>م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sz="1200" dirty="0">
                          <a:solidFill>
                            <a:schemeClr val="tx1"/>
                          </a:solidFill>
                        </a:rPr>
                        <a:t>الأسماء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  <a:p>
                      <a:pPr algn="r" rtl="1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050" b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نكتب ناتج</a:t>
                      </a:r>
                      <a:r>
                        <a:rPr lang="ar-SA" sz="1050" b="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التعلم</a:t>
                      </a:r>
                      <a:endParaRPr lang="en-US" sz="105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050" b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نكتب ناتج</a:t>
                      </a:r>
                      <a:r>
                        <a:rPr lang="ar-SA" sz="1050" b="0" baseline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التعلم</a:t>
                      </a:r>
                      <a:endParaRPr lang="en-US" sz="105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050" b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نكتب ناتج</a:t>
                      </a:r>
                      <a:r>
                        <a:rPr lang="ar-SA" sz="1050" b="0" baseline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التعلم</a:t>
                      </a:r>
                      <a:endParaRPr lang="en-US" sz="105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050" b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نكتب ناتج</a:t>
                      </a:r>
                      <a:r>
                        <a:rPr lang="ar-SA" sz="1050" b="0" baseline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التعلم</a:t>
                      </a:r>
                      <a:endParaRPr lang="en-US" sz="105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050" b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نكتب ناتج</a:t>
                      </a:r>
                      <a:r>
                        <a:rPr lang="ar-SA" sz="1050" b="0" baseline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التعلم</a:t>
                      </a:r>
                      <a:endParaRPr lang="en-US" sz="105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050" b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نكتب ناتج</a:t>
                      </a:r>
                      <a:r>
                        <a:rPr lang="ar-SA" sz="1050" b="0" baseline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التعلم</a:t>
                      </a:r>
                      <a:endParaRPr lang="en-US" sz="105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050" b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نكتب ناتج</a:t>
                      </a:r>
                      <a:r>
                        <a:rPr lang="ar-SA" sz="1050" b="0" baseline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التعلم</a:t>
                      </a:r>
                      <a:endParaRPr lang="en-US" sz="105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BE1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050" b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نكتب ناتج</a:t>
                      </a:r>
                      <a:r>
                        <a:rPr lang="ar-SA" sz="1050" b="0" baseline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التعلم</a:t>
                      </a:r>
                      <a:endParaRPr lang="en-US" sz="105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BE1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050" b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نكتب ناتج</a:t>
                      </a:r>
                      <a:r>
                        <a:rPr lang="ar-SA" sz="1050" b="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التعلم</a:t>
                      </a:r>
                      <a:endParaRPr lang="en-US" sz="105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BE1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09109459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AE" sz="6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252226155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AE" sz="60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sz="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29582015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AE" sz="60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sz="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140750693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AE" sz="600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US" sz="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593521079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AE" sz="600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sz="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67018082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AE" sz="600" dirty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US" sz="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545244199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AE" sz="600" dirty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n-US" sz="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194138247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AE" sz="600" dirty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en-US" sz="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886100933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AE" sz="600" dirty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en-US" sz="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392822971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AE" sz="600" dirty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en-US" sz="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25365585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AE" sz="600" dirty="0">
                          <a:solidFill>
                            <a:schemeClr val="tx1"/>
                          </a:solidFill>
                        </a:rPr>
                        <a:t>11</a:t>
                      </a:r>
                      <a:endParaRPr lang="en-US" sz="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406342075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AE" sz="600" dirty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en-US" sz="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070491290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AE" sz="600" dirty="0">
                          <a:solidFill>
                            <a:schemeClr val="tx1"/>
                          </a:solidFill>
                        </a:rPr>
                        <a:t>13</a:t>
                      </a:r>
                      <a:endParaRPr lang="en-US" sz="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68926509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AE" sz="600" dirty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en-US" sz="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562295997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AE" sz="600" dirty="0">
                          <a:solidFill>
                            <a:schemeClr val="tx1"/>
                          </a:solidFill>
                        </a:rPr>
                        <a:t>15</a:t>
                      </a:r>
                      <a:endParaRPr lang="en-US" sz="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14150890"/>
                  </a:ext>
                </a:extLst>
              </a:tr>
            </a:tbl>
          </a:graphicData>
        </a:graphic>
      </p:graphicFrame>
      <p:graphicFrame>
        <p:nvGraphicFramePr>
          <p:cNvPr id="120" name="Table 2">
            <a:extLst>
              <a:ext uri="{FF2B5EF4-FFF2-40B4-BE49-F238E27FC236}">
                <a16:creationId xmlns="" xmlns:a16="http://schemas.microsoft.com/office/drawing/2014/main" id="{F931C7A5-BA44-4C94-95BA-63E6A0F6D9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3876131"/>
              </p:ext>
            </p:extLst>
          </p:nvPr>
        </p:nvGraphicFramePr>
        <p:xfrm>
          <a:off x="1833561" y="838062"/>
          <a:ext cx="3869207" cy="4991652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98200">
                  <a:extLst>
                    <a:ext uri="{9D8B030D-6E8A-4147-A177-3AD203B41FA5}">
                      <a16:colId xmlns="" xmlns:a16="http://schemas.microsoft.com/office/drawing/2014/main" val="2108014552"/>
                    </a:ext>
                  </a:extLst>
                </a:gridCol>
                <a:gridCol w="1028786">
                  <a:extLst>
                    <a:ext uri="{9D8B030D-6E8A-4147-A177-3AD203B41FA5}">
                      <a16:colId xmlns="" xmlns:a16="http://schemas.microsoft.com/office/drawing/2014/main" val="4061550508"/>
                    </a:ext>
                  </a:extLst>
                </a:gridCol>
                <a:gridCol w="282469">
                  <a:extLst>
                    <a:ext uri="{9D8B030D-6E8A-4147-A177-3AD203B41FA5}">
                      <a16:colId xmlns="" xmlns:a16="http://schemas.microsoft.com/office/drawing/2014/main" val="2138913124"/>
                    </a:ext>
                  </a:extLst>
                </a:gridCol>
                <a:gridCol w="282469">
                  <a:extLst>
                    <a:ext uri="{9D8B030D-6E8A-4147-A177-3AD203B41FA5}">
                      <a16:colId xmlns="" xmlns:a16="http://schemas.microsoft.com/office/drawing/2014/main" val="2158179099"/>
                    </a:ext>
                  </a:extLst>
                </a:gridCol>
                <a:gridCol w="282469">
                  <a:extLst>
                    <a:ext uri="{9D8B030D-6E8A-4147-A177-3AD203B41FA5}">
                      <a16:colId xmlns="" xmlns:a16="http://schemas.microsoft.com/office/drawing/2014/main" val="2775628777"/>
                    </a:ext>
                  </a:extLst>
                </a:gridCol>
                <a:gridCol w="282469">
                  <a:extLst>
                    <a:ext uri="{9D8B030D-6E8A-4147-A177-3AD203B41FA5}">
                      <a16:colId xmlns="" xmlns:a16="http://schemas.microsoft.com/office/drawing/2014/main" val="1751356408"/>
                    </a:ext>
                  </a:extLst>
                </a:gridCol>
                <a:gridCol w="282469">
                  <a:extLst>
                    <a:ext uri="{9D8B030D-6E8A-4147-A177-3AD203B41FA5}">
                      <a16:colId xmlns="" xmlns:a16="http://schemas.microsoft.com/office/drawing/2014/main" val="2369162711"/>
                    </a:ext>
                  </a:extLst>
                </a:gridCol>
                <a:gridCol w="282469">
                  <a:extLst>
                    <a:ext uri="{9D8B030D-6E8A-4147-A177-3AD203B41FA5}">
                      <a16:colId xmlns="" xmlns:a16="http://schemas.microsoft.com/office/drawing/2014/main" val="1360668159"/>
                    </a:ext>
                  </a:extLst>
                </a:gridCol>
                <a:gridCol w="282469">
                  <a:extLst>
                    <a:ext uri="{9D8B030D-6E8A-4147-A177-3AD203B41FA5}">
                      <a16:colId xmlns="" xmlns:a16="http://schemas.microsoft.com/office/drawing/2014/main" val="2256498888"/>
                    </a:ext>
                  </a:extLst>
                </a:gridCol>
                <a:gridCol w="282469">
                  <a:extLst>
                    <a:ext uri="{9D8B030D-6E8A-4147-A177-3AD203B41FA5}">
                      <a16:colId xmlns="" xmlns:a16="http://schemas.microsoft.com/office/drawing/2014/main" val="800101252"/>
                    </a:ext>
                  </a:extLst>
                </a:gridCol>
                <a:gridCol w="282469">
                  <a:extLst>
                    <a:ext uri="{9D8B030D-6E8A-4147-A177-3AD203B41FA5}">
                      <a16:colId xmlns="" xmlns:a16="http://schemas.microsoft.com/office/drawing/2014/main" val="1228072594"/>
                    </a:ext>
                  </a:extLst>
                </a:gridCol>
              </a:tblGrid>
              <a:tr h="1435287">
                <a:tc>
                  <a:txBody>
                    <a:bodyPr/>
                    <a:lstStyle/>
                    <a:p>
                      <a:pPr algn="r" rtl="1"/>
                      <a:r>
                        <a:rPr lang="ar-AE" sz="800" dirty="0">
                          <a:solidFill>
                            <a:schemeClr val="tx1"/>
                          </a:solidFill>
                        </a:rPr>
                        <a:t>م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sz="1200" dirty="0">
                          <a:solidFill>
                            <a:schemeClr val="tx1"/>
                          </a:solidFill>
                        </a:rPr>
                        <a:t>الأسماء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  <a:p>
                      <a:pPr algn="r" rtl="1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050" b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نكتب ناتج</a:t>
                      </a:r>
                      <a:r>
                        <a:rPr lang="ar-SA" sz="1050" b="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التعلم</a:t>
                      </a:r>
                      <a:endParaRPr lang="en-US" sz="105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050" b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نكتب ناتج</a:t>
                      </a:r>
                      <a:r>
                        <a:rPr lang="ar-SA" sz="1050" b="0" baseline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التعلم</a:t>
                      </a:r>
                      <a:endParaRPr lang="en-US" sz="105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050" b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نكتب ناتج</a:t>
                      </a:r>
                      <a:r>
                        <a:rPr lang="ar-SA" sz="1050" b="0" baseline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التعلم</a:t>
                      </a:r>
                      <a:endParaRPr lang="en-US" sz="105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050" b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نكتب ناتج</a:t>
                      </a:r>
                      <a:r>
                        <a:rPr lang="ar-SA" sz="1050" b="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التعلم</a:t>
                      </a:r>
                      <a:endParaRPr lang="en-US" sz="105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050" b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نكتب ناتج</a:t>
                      </a:r>
                      <a:r>
                        <a:rPr lang="ar-SA" sz="1050" b="0" baseline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التعلم</a:t>
                      </a:r>
                      <a:endParaRPr lang="en-US" sz="105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050" b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نكتب ناتج</a:t>
                      </a:r>
                      <a:r>
                        <a:rPr lang="ar-SA" sz="1050" b="0" baseline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التعلم</a:t>
                      </a:r>
                      <a:endParaRPr lang="en-US" sz="105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050" b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نكتب ناتج</a:t>
                      </a:r>
                      <a:r>
                        <a:rPr lang="ar-SA" sz="1050" b="0" baseline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التعلم</a:t>
                      </a:r>
                      <a:endParaRPr lang="en-US" sz="105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BE1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050" b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نكتب ناتج</a:t>
                      </a:r>
                      <a:r>
                        <a:rPr lang="ar-SA" sz="1050" b="0" baseline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التعلم</a:t>
                      </a:r>
                      <a:endParaRPr lang="en-US" sz="105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BE1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050" b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نكتب ناتج</a:t>
                      </a:r>
                      <a:r>
                        <a:rPr lang="ar-SA" sz="1050" b="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التعلم</a:t>
                      </a:r>
                      <a:endParaRPr lang="en-US" sz="105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BE1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09109459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AE" sz="800" dirty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252226155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AE" sz="800" dirty="0">
                          <a:solidFill>
                            <a:schemeClr val="tx1"/>
                          </a:solidFill>
                        </a:rPr>
                        <a:t>17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29582015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AE" sz="800" dirty="0">
                          <a:solidFill>
                            <a:schemeClr val="tx1"/>
                          </a:solidFill>
                        </a:rPr>
                        <a:t>18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140750693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AE" sz="800" dirty="0">
                          <a:solidFill>
                            <a:schemeClr val="tx1"/>
                          </a:solidFill>
                        </a:rPr>
                        <a:t>19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593521079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AE" sz="800" dirty="0">
                          <a:solidFill>
                            <a:schemeClr val="tx1"/>
                          </a:solidFill>
                        </a:rPr>
                        <a:t>20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67018082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AE" sz="800" dirty="0">
                          <a:solidFill>
                            <a:schemeClr val="tx1"/>
                          </a:solidFill>
                        </a:rPr>
                        <a:t>21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545244199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AE" sz="800" dirty="0">
                          <a:solidFill>
                            <a:schemeClr val="tx1"/>
                          </a:solidFill>
                        </a:rPr>
                        <a:t>22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194138247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AE" sz="800" dirty="0">
                          <a:solidFill>
                            <a:schemeClr val="tx1"/>
                          </a:solidFill>
                        </a:rPr>
                        <a:t>23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886100933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AE" sz="800" dirty="0">
                          <a:solidFill>
                            <a:schemeClr val="tx1"/>
                          </a:solidFill>
                        </a:rPr>
                        <a:t>24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392822971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AE" sz="800" dirty="0">
                          <a:solidFill>
                            <a:schemeClr val="tx1"/>
                          </a:solidFill>
                        </a:rPr>
                        <a:t>25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25365585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SA" sz="800" dirty="0" smtClean="0">
                          <a:solidFill>
                            <a:schemeClr val="tx1"/>
                          </a:solidFill>
                        </a:rPr>
                        <a:t>26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406342075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SA" sz="800" dirty="0" smtClean="0">
                          <a:solidFill>
                            <a:schemeClr val="tx1"/>
                          </a:solidFill>
                        </a:rPr>
                        <a:t>27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070491290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SA" sz="800" dirty="0" smtClean="0">
                          <a:solidFill>
                            <a:schemeClr val="tx1"/>
                          </a:solidFill>
                        </a:rPr>
                        <a:t>28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68926509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SA" sz="800" dirty="0" smtClean="0">
                          <a:solidFill>
                            <a:schemeClr val="tx1"/>
                          </a:solidFill>
                        </a:rPr>
                        <a:t>29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562295997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SA" sz="800" dirty="0" smtClean="0">
                          <a:solidFill>
                            <a:schemeClr val="tx1"/>
                          </a:solidFill>
                        </a:rPr>
                        <a:t>30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141508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867243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="" xmlns:a16="http://schemas.microsoft.com/office/drawing/2014/main" id="{DFF20582-9356-403E-AC3B-7207EB8E8A9D}"/>
              </a:ext>
            </a:extLst>
          </p:cNvPr>
          <p:cNvSpPr/>
          <p:nvPr/>
        </p:nvSpPr>
        <p:spPr>
          <a:xfrm>
            <a:off x="1450946" y="369276"/>
            <a:ext cx="4618892" cy="6119447"/>
          </a:xfrm>
          <a:prstGeom prst="roundRect">
            <a:avLst>
              <a:gd name="adj" fmla="val 3717"/>
            </a:avLst>
          </a:prstGeom>
          <a:solidFill>
            <a:srgbClr val="FF0066"/>
          </a:solidFill>
          <a:ln>
            <a:noFill/>
          </a:ln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: Rounded Corners 5">
            <a:extLst>
              <a:ext uri="{FF2B5EF4-FFF2-40B4-BE49-F238E27FC236}">
                <a16:creationId xmlns="" xmlns:a16="http://schemas.microsoft.com/office/drawing/2014/main" id="{6652268E-718D-4BFE-9A67-FF1370DD7C6E}"/>
              </a:ext>
            </a:extLst>
          </p:cNvPr>
          <p:cNvSpPr/>
          <p:nvPr/>
        </p:nvSpPr>
        <p:spPr>
          <a:xfrm>
            <a:off x="6150743" y="369275"/>
            <a:ext cx="4618892" cy="6119447"/>
          </a:xfrm>
          <a:prstGeom prst="roundRect">
            <a:avLst>
              <a:gd name="adj" fmla="val 3717"/>
            </a:avLst>
          </a:prstGeom>
          <a:solidFill>
            <a:srgbClr val="FF0066"/>
          </a:solidFill>
          <a:ln>
            <a:noFill/>
          </a:ln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6" name="Group 105">
            <a:extLst>
              <a:ext uri="{FF2B5EF4-FFF2-40B4-BE49-F238E27FC236}">
                <a16:creationId xmlns="" xmlns:a16="http://schemas.microsoft.com/office/drawing/2014/main" id="{F292A73A-A579-4916-B461-3AA40751B754}"/>
              </a:ext>
            </a:extLst>
          </p:cNvPr>
          <p:cNvGrpSpPr/>
          <p:nvPr/>
        </p:nvGrpSpPr>
        <p:grpSpPr>
          <a:xfrm>
            <a:off x="6623116" y="240718"/>
            <a:ext cx="894640" cy="821306"/>
            <a:chOff x="6623116" y="66496"/>
            <a:chExt cx="894640" cy="821306"/>
          </a:xfrm>
        </p:grpSpPr>
        <p:sp>
          <p:nvSpPr>
            <p:cNvPr id="87" name="Rectangle: Rounded Corners 86">
              <a:extLst>
                <a:ext uri="{FF2B5EF4-FFF2-40B4-BE49-F238E27FC236}">
                  <a16:creationId xmlns="" xmlns:a16="http://schemas.microsoft.com/office/drawing/2014/main" id="{6C398583-4361-40AC-A09A-C9F798109225}"/>
                </a:ext>
              </a:extLst>
            </p:cNvPr>
            <p:cNvSpPr/>
            <p:nvPr/>
          </p:nvSpPr>
          <p:spPr>
            <a:xfrm>
              <a:off x="6642582" y="66496"/>
              <a:ext cx="875174" cy="821306"/>
            </a:xfrm>
            <a:prstGeom prst="roundRect">
              <a:avLst>
                <a:gd name="adj" fmla="val 0"/>
              </a:avLst>
            </a:prstGeom>
            <a:solidFill>
              <a:srgbClr val="FFC000"/>
            </a:soli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TextBox 100">
              <a:extLst>
                <a:ext uri="{FF2B5EF4-FFF2-40B4-BE49-F238E27FC236}">
                  <a16:creationId xmlns="" xmlns:a16="http://schemas.microsoft.com/office/drawing/2014/main" id="{D2F289B0-7EAD-4DC6-BC9A-4570BF03A7B3}"/>
                </a:ext>
              </a:extLst>
            </p:cNvPr>
            <p:cNvSpPr txBox="1"/>
            <p:nvPr/>
          </p:nvSpPr>
          <p:spPr>
            <a:xfrm>
              <a:off x="6623116" y="162731"/>
              <a:ext cx="872409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A" sz="11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اسم الوحدة</a:t>
              </a:r>
              <a:endParaRPr lang="en-US" sz="1100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</p:grpSp>
      <p:grpSp>
        <p:nvGrpSpPr>
          <p:cNvPr id="107" name="Group 106">
            <a:extLst>
              <a:ext uri="{FF2B5EF4-FFF2-40B4-BE49-F238E27FC236}">
                <a16:creationId xmlns="" xmlns:a16="http://schemas.microsoft.com/office/drawing/2014/main" id="{2FB80836-304F-416D-A945-E1FA83FCD7C9}"/>
              </a:ext>
            </a:extLst>
          </p:cNvPr>
          <p:cNvGrpSpPr/>
          <p:nvPr/>
        </p:nvGrpSpPr>
        <p:grpSpPr>
          <a:xfrm>
            <a:off x="7574475" y="240718"/>
            <a:ext cx="880741" cy="821306"/>
            <a:chOff x="7574475" y="66496"/>
            <a:chExt cx="880741" cy="821306"/>
          </a:xfrm>
        </p:grpSpPr>
        <p:sp>
          <p:nvSpPr>
            <p:cNvPr id="88" name="Rectangle: Rounded Corners 87">
              <a:extLst>
                <a:ext uri="{FF2B5EF4-FFF2-40B4-BE49-F238E27FC236}">
                  <a16:creationId xmlns="" xmlns:a16="http://schemas.microsoft.com/office/drawing/2014/main" id="{69D893E9-4F04-47E6-9046-40F72AFF63A0}"/>
                </a:ext>
              </a:extLst>
            </p:cNvPr>
            <p:cNvSpPr/>
            <p:nvPr/>
          </p:nvSpPr>
          <p:spPr>
            <a:xfrm>
              <a:off x="7580042" y="66496"/>
              <a:ext cx="875174" cy="821306"/>
            </a:xfrm>
            <a:prstGeom prst="roundRect">
              <a:avLst>
                <a:gd name="adj" fmla="val 0"/>
              </a:avLst>
            </a:prstGeom>
            <a:solidFill>
              <a:srgbClr val="00B0F0"/>
            </a:soli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TextBox 101">
              <a:extLst>
                <a:ext uri="{FF2B5EF4-FFF2-40B4-BE49-F238E27FC236}">
                  <a16:creationId xmlns="" xmlns:a16="http://schemas.microsoft.com/office/drawing/2014/main" id="{3A7BB68B-248C-4AA3-98F5-D5A25AE861E1}"/>
                </a:ext>
              </a:extLst>
            </p:cNvPr>
            <p:cNvSpPr txBox="1"/>
            <p:nvPr/>
          </p:nvSpPr>
          <p:spPr>
            <a:xfrm>
              <a:off x="7574475" y="175799"/>
              <a:ext cx="872409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A" sz="11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اسم الوحدة</a:t>
              </a:r>
              <a:endParaRPr lang="en-US" sz="1100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</p:grpSp>
      <p:grpSp>
        <p:nvGrpSpPr>
          <p:cNvPr id="108" name="Group 107">
            <a:extLst>
              <a:ext uri="{FF2B5EF4-FFF2-40B4-BE49-F238E27FC236}">
                <a16:creationId xmlns="" xmlns:a16="http://schemas.microsoft.com/office/drawing/2014/main" id="{0C33FDE2-3EF3-45D8-BB36-C712E9DCDF8D}"/>
              </a:ext>
            </a:extLst>
          </p:cNvPr>
          <p:cNvGrpSpPr/>
          <p:nvPr/>
        </p:nvGrpSpPr>
        <p:grpSpPr>
          <a:xfrm>
            <a:off x="8516334" y="66496"/>
            <a:ext cx="876342" cy="821306"/>
            <a:chOff x="8516334" y="66496"/>
            <a:chExt cx="876342" cy="821306"/>
          </a:xfrm>
        </p:grpSpPr>
        <p:sp>
          <p:nvSpPr>
            <p:cNvPr id="89" name="Rectangle: Rounded Corners 88">
              <a:extLst>
                <a:ext uri="{FF2B5EF4-FFF2-40B4-BE49-F238E27FC236}">
                  <a16:creationId xmlns="" xmlns:a16="http://schemas.microsoft.com/office/drawing/2014/main" id="{FA0571C9-BF2B-42C9-8971-3F216CBC909B}"/>
                </a:ext>
              </a:extLst>
            </p:cNvPr>
            <p:cNvSpPr/>
            <p:nvPr/>
          </p:nvSpPr>
          <p:spPr>
            <a:xfrm>
              <a:off x="8517502" y="66496"/>
              <a:ext cx="875174" cy="821306"/>
            </a:xfrm>
            <a:prstGeom prst="roundRect">
              <a:avLst>
                <a:gd name="adj" fmla="val 0"/>
              </a:avLst>
            </a:prstGeom>
            <a:solidFill>
              <a:srgbClr val="92D050"/>
            </a:soli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TextBox 102">
              <a:extLst>
                <a:ext uri="{FF2B5EF4-FFF2-40B4-BE49-F238E27FC236}">
                  <a16:creationId xmlns="" xmlns:a16="http://schemas.microsoft.com/office/drawing/2014/main" id="{ADA1FADE-8BCA-4A30-8090-DA13DE6A28B1}"/>
                </a:ext>
              </a:extLst>
            </p:cNvPr>
            <p:cNvSpPr txBox="1"/>
            <p:nvPr/>
          </p:nvSpPr>
          <p:spPr>
            <a:xfrm>
              <a:off x="8516334" y="173949"/>
              <a:ext cx="872409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A" sz="11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اسم الوحدة</a:t>
              </a:r>
              <a:endParaRPr lang="en-US" sz="1100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</p:grpSp>
      <p:grpSp>
        <p:nvGrpSpPr>
          <p:cNvPr id="109" name="Group 108">
            <a:extLst>
              <a:ext uri="{FF2B5EF4-FFF2-40B4-BE49-F238E27FC236}">
                <a16:creationId xmlns="" xmlns:a16="http://schemas.microsoft.com/office/drawing/2014/main" id="{7F24F6B9-739A-456B-A7A6-EF0BE37A3CBA}"/>
              </a:ext>
            </a:extLst>
          </p:cNvPr>
          <p:cNvGrpSpPr/>
          <p:nvPr/>
        </p:nvGrpSpPr>
        <p:grpSpPr>
          <a:xfrm>
            <a:off x="9454691" y="240718"/>
            <a:ext cx="875445" cy="821306"/>
            <a:chOff x="9454691" y="66496"/>
            <a:chExt cx="875445" cy="821306"/>
          </a:xfrm>
        </p:grpSpPr>
        <p:sp>
          <p:nvSpPr>
            <p:cNvPr id="90" name="Rectangle: Rounded Corners 89">
              <a:extLst>
                <a:ext uri="{FF2B5EF4-FFF2-40B4-BE49-F238E27FC236}">
                  <a16:creationId xmlns="" xmlns:a16="http://schemas.microsoft.com/office/drawing/2014/main" id="{BC5769FB-F3CE-4465-BBB2-88BB340C541B}"/>
                </a:ext>
              </a:extLst>
            </p:cNvPr>
            <p:cNvSpPr/>
            <p:nvPr/>
          </p:nvSpPr>
          <p:spPr>
            <a:xfrm>
              <a:off x="9454962" y="66496"/>
              <a:ext cx="875174" cy="821306"/>
            </a:xfrm>
            <a:prstGeom prst="roundRect">
              <a:avLst>
                <a:gd name="adj" fmla="val 0"/>
              </a:avLst>
            </a:prstGeom>
            <a:solidFill>
              <a:srgbClr val="7030A0"/>
            </a:soli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TextBox 103">
              <a:extLst>
                <a:ext uri="{FF2B5EF4-FFF2-40B4-BE49-F238E27FC236}">
                  <a16:creationId xmlns="" xmlns:a16="http://schemas.microsoft.com/office/drawing/2014/main" id="{3CBD414F-04AF-4449-A86A-E702ED61E990}"/>
                </a:ext>
              </a:extLst>
            </p:cNvPr>
            <p:cNvSpPr txBox="1"/>
            <p:nvPr/>
          </p:nvSpPr>
          <p:spPr>
            <a:xfrm>
              <a:off x="9454691" y="173949"/>
              <a:ext cx="872409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A" sz="1100" b="1" dirty="0" smtClean="0">
                  <a:solidFill>
                    <a:schemeClr val="bg1"/>
                  </a:solidFill>
                  <a:latin typeface="Century Gothic" panose="020B0502020202020204" pitchFamily="34" charset="0"/>
                </a:rPr>
                <a:t>اسم الوحدة</a:t>
              </a:r>
              <a:endParaRPr lang="en-US" sz="1100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</p:grpSp>
      <p:sp>
        <p:nvSpPr>
          <p:cNvPr id="7" name="Rectangle: Rounded Corners 6">
            <a:extLst>
              <a:ext uri="{FF2B5EF4-FFF2-40B4-BE49-F238E27FC236}">
                <a16:creationId xmlns="" xmlns:a16="http://schemas.microsoft.com/office/drawing/2014/main" id="{85B75E15-0323-4DBC-B855-730B90567A4E}"/>
              </a:ext>
            </a:extLst>
          </p:cNvPr>
          <p:cNvSpPr/>
          <p:nvPr/>
        </p:nvSpPr>
        <p:spPr>
          <a:xfrm>
            <a:off x="1746480" y="552448"/>
            <a:ext cx="4236721" cy="5753100"/>
          </a:xfrm>
          <a:prstGeom prst="roundRect">
            <a:avLst>
              <a:gd name="adj" fmla="val 0"/>
            </a:avLst>
          </a:prstGeom>
          <a:solidFill>
            <a:srgbClr val="EEEEEE"/>
          </a:solidFill>
          <a:ln>
            <a:solidFill>
              <a:srgbClr val="E5E5E5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Freeform: Shape 120">
            <a:extLst>
              <a:ext uri="{FF2B5EF4-FFF2-40B4-BE49-F238E27FC236}">
                <a16:creationId xmlns="" xmlns:a16="http://schemas.microsoft.com/office/drawing/2014/main" id="{730BF706-0800-4AF9-863D-A112B4950450}"/>
              </a:ext>
            </a:extLst>
          </p:cNvPr>
          <p:cNvSpPr/>
          <p:nvPr/>
        </p:nvSpPr>
        <p:spPr>
          <a:xfrm>
            <a:off x="6233032" y="552450"/>
            <a:ext cx="4236721" cy="5753100"/>
          </a:xfrm>
          <a:custGeom>
            <a:avLst/>
            <a:gdLst>
              <a:gd name="connsiteX0" fmla="*/ 0 w 4236721"/>
              <a:gd name="connsiteY0" fmla="*/ 0 h 5753100"/>
              <a:gd name="connsiteX1" fmla="*/ 2280494 w 4236721"/>
              <a:gd name="connsiteY1" fmla="*/ 0 h 5753100"/>
              <a:gd name="connsiteX2" fmla="*/ 2280494 w 4236721"/>
              <a:gd name="connsiteY2" fmla="*/ 110300 h 5753100"/>
              <a:gd name="connsiteX3" fmla="*/ 3155668 w 4236721"/>
              <a:gd name="connsiteY3" fmla="*/ 110300 h 5753100"/>
              <a:gd name="connsiteX4" fmla="*/ 3155668 w 4236721"/>
              <a:gd name="connsiteY4" fmla="*/ 0 h 5753100"/>
              <a:gd name="connsiteX5" fmla="*/ 4236721 w 4236721"/>
              <a:gd name="connsiteY5" fmla="*/ 0 h 5753100"/>
              <a:gd name="connsiteX6" fmla="*/ 4236721 w 4236721"/>
              <a:gd name="connsiteY6" fmla="*/ 5753100 h 5753100"/>
              <a:gd name="connsiteX7" fmla="*/ 0 w 4236721"/>
              <a:gd name="connsiteY7" fmla="*/ 5753100 h 5753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236721" h="5753100">
                <a:moveTo>
                  <a:pt x="0" y="0"/>
                </a:moveTo>
                <a:lnTo>
                  <a:pt x="2280494" y="0"/>
                </a:lnTo>
                <a:lnTo>
                  <a:pt x="2280494" y="110300"/>
                </a:lnTo>
                <a:lnTo>
                  <a:pt x="3155668" y="110300"/>
                </a:lnTo>
                <a:lnTo>
                  <a:pt x="3155668" y="0"/>
                </a:lnTo>
                <a:lnTo>
                  <a:pt x="4236721" y="0"/>
                </a:lnTo>
                <a:lnTo>
                  <a:pt x="4236721" y="5753100"/>
                </a:lnTo>
                <a:lnTo>
                  <a:pt x="0" y="5753100"/>
                </a:lnTo>
                <a:close/>
              </a:path>
            </a:pathLst>
          </a:custGeom>
          <a:solidFill>
            <a:srgbClr val="EEEEEE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5" name="Group 104">
            <a:extLst>
              <a:ext uri="{FF2B5EF4-FFF2-40B4-BE49-F238E27FC236}">
                <a16:creationId xmlns="" xmlns:a16="http://schemas.microsoft.com/office/drawing/2014/main" id="{A74B43D8-5547-4107-943E-53E8A578E48D}"/>
              </a:ext>
            </a:extLst>
          </p:cNvPr>
          <p:cNvGrpSpPr/>
          <p:nvPr/>
        </p:nvGrpSpPr>
        <p:grpSpPr>
          <a:xfrm>
            <a:off x="5808660" y="870284"/>
            <a:ext cx="609520" cy="5094860"/>
            <a:chOff x="5808660" y="870284"/>
            <a:chExt cx="609520" cy="5094860"/>
          </a:xfrm>
        </p:grpSpPr>
        <p:grpSp>
          <p:nvGrpSpPr>
            <p:cNvPr id="14" name="Group 13">
              <a:extLst>
                <a:ext uri="{FF2B5EF4-FFF2-40B4-BE49-F238E27FC236}">
                  <a16:creationId xmlns="" xmlns:a16="http://schemas.microsoft.com/office/drawing/2014/main" id="{EF8171CB-A044-4495-9C76-499478646FEF}"/>
                </a:ext>
              </a:extLst>
            </p:cNvPr>
            <p:cNvGrpSpPr/>
            <p:nvPr/>
          </p:nvGrpSpPr>
          <p:grpSpPr>
            <a:xfrm>
              <a:off x="5808660" y="870284"/>
              <a:ext cx="609520" cy="152948"/>
              <a:chOff x="5793283" y="870284"/>
              <a:chExt cx="609520" cy="152948"/>
            </a:xfrm>
          </p:grpSpPr>
          <p:sp>
            <p:nvSpPr>
              <p:cNvPr id="9" name="Oval 8">
                <a:extLst>
                  <a:ext uri="{FF2B5EF4-FFF2-40B4-BE49-F238E27FC236}">
                    <a16:creationId xmlns="" xmlns:a16="http://schemas.microsoft.com/office/drawing/2014/main" id="{7DF0C5A9-0DC1-4516-8BC0-7E3DF9F00088}"/>
                  </a:ext>
                </a:extLst>
              </p:cNvPr>
              <p:cNvSpPr/>
              <p:nvPr/>
            </p:nvSpPr>
            <p:spPr>
              <a:xfrm>
                <a:off x="6249855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>
                  <a:prstClr val="black">
                    <a:alpha val="50000"/>
                  </a:prstClr>
                </a:innerShdw>
              </a:effectLst>
              <a:scene3d>
                <a:camera prst="perspectiveLef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Oval 9">
                <a:extLst>
                  <a:ext uri="{FF2B5EF4-FFF2-40B4-BE49-F238E27FC236}">
                    <a16:creationId xmlns="" xmlns:a16="http://schemas.microsoft.com/office/drawing/2014/main" id="{E3FDC497-BF16-422C-ADAA-066A7E3B2557}"/>
                  </a:ext>
                </a:extLst>
              </p:cNvPr>
              <p:cNvSpPr/>
              <p:nvPr/>
            </p:nvSpPr>
            <p:spPr>
              <a:xfrm>
                <a:off x="5793283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scene3d>
                <a:camera prst="perspectiveRigh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3" name="Group 12">
                <a:extLst>
                  <a:ext uri="{FF2B5EF4-FFF2-40B4-BE49-F238E27FC236}">
                    <a16:creationId xmlns="" xmlns:a16="http://schemas.microsoft.com/office/drawing/2014/main" id="{EAF95FA4-A24D-4477-B476-84A2665DF452}"/>
                  </a:ext>
                </a:extLst>
              </p:cNvPr>
              <p:cNvGrpSpPr/>
              <p:nvPr/>
            </p:nvGrpSpPr>
            <p:grpSpPr>
              <a:xfrm>
                <a:off x="5869757" y="887802"/>
                <a:ext cx="449412" cy="120988"/>
                <a:chOff x="5869757" y="887802"/>
                <a:chExt cx="449412" cy="120988"/>
              </a:xfrm>
            </p:grpSpPr>
            <p:sp>
              <p:nvSpPr>
                <p:cNvPr id="11" name="Rectangle: Rounded Corners 10">
                  <a:extLst>
                    <a:ext uri="{FF2B5EF4-FFF2-40B4-BE49-F238E27FC236}">
                      <a16:creationId xmlns="" xmlns:a16="http://schemas.microsoft.com/office/drawing/2014/main" id="{C372D790-4608-493F-A04D-0C087B41E625}"/>
                    </a:ext>
                  </a:extLst>
                </p:cNvPr>
                <p:cNvSpPr/>
                <p:nvPr/>
              </p:nvSpPr>
              <p:spPr>
                <a:xfrm>
                  <a:off x="5869757" y="887802"/>
                  <a:ext cx="446963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" name="Rectangle: Rounded Corners 11">
                  <a:extLst>
                    <a:ext uri="{FF2B5EF4-FFF2-40B4-BE49-F238E27FC236}">
                      <a16:creationId xmlns="" xmlns:a16="http://schemas.microsoft.com/office/drawing/2014/main" id="{A959B029-620C-4CDE-8638-6D84684FBD96}"/>
                    </a:ext>
                  </a:extLst>
                </p:cNvPr>
                <p:cNvSpPr/>
                <p:nvPr/>
              </p:nvSpPr>
              <p:spPr>
                <a:xfrm>
                  <a:off x="5873175" y="963071"/>
                  <a:ext cx="445994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5" name="Group 14">
              <a:extLst>
                <a:ext uri="{FF2B5EF4-FFF2-40B4-BE49-F238E27FC236}">
                  <a16:creationId xmlns="" xmlns:a16="http://schemas.microsoft.com/office/drawing/2014/main" id="{1F14E29C-630A-4232-8E09-0DBABFF80ABA}"/>
                </a:ext>
              </a:extLst>
            </p:cNvPr>
            <p:cNvGrpSpPr/>
            <p:nvPr/>
          </p:nvGrpSpPr>
          <p:grpSpPr>
            <a:xfrm>
              <a:off x="5808660" y="1282110"/>
              <a:ext cx="609520" cy="152948"/>
              <a:chOff x="5793283" y="870284"/>
              <a:chExt cx="609520" cy="152948"/>
            </a:xfrm>
          </p:grpSpPr>
          <p:sp>
            <p:nvSpPr>
              <p:cNvPr id="16" name="Oval 15">
                <a:extLst>
                  <a:ext uri="{FF2B5EF4-FFF2-40B4-BE49-F238E27FC236}">
                    <a16:creationId xmlns="" xmlns:a16="http://schemas.microsoft.com/office/drawing/2014/main" id="{7628AD56-8D1C-4180-BA85-433DB8766540}"/>
                  </a:ext>
                </a:extLst>
              </p:cNvPr>
              <p:cNvSpPr/>
              <p:nvPr/>
            </p:nvSpPr>
            <p:spPr>
              <a:xfrm>
                <a:off x="6249855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>
                  <a:prstClr val="black">
                    <a:alpha val="50000"/>
                  </a:prstClr>
                </a:innerShdw>
              </a:effectLst>
              <a:scene3d>
                <a:camera prst="perspectiveLef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Oval 16">
                <a:extLst>
                  <a:ext uri="{FF2B5EF4-FFF2-40B4-BE49-F238E27FC236}">
                    <a16:creationId xmlns="" xmlns:a16="http://schemas.microsoft.com/office/drawing/2014/main" id="{04157DEB-456F-4B39-83A6-02DE43735C08}"/>
                  </a:ext>
                </a:extLst>
              </p:cNvPr>
              <p:cNvSpPr/>
              <p:nvPr/>
            </p:nvSpPr>
            <p:spPr>
              <a:xfrm>
                <a:off x="5793283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scene3d>
                <a:camera prst="perspectiveRigh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grpSp>
            <p:nvGrpSpPr>
              <p:cNvPr id="18" name="Group 17">
                <a:extLst>
                  <a:ext uri="{FF2B5EF4-FFF2-40B4-BE49-F238E27FC236}">
                    <a16:creationId xmlns="" xmlns:a16="http://schemas.microsoft.com/office/drawing/2014/main" id="{5CA3EC80-9D6A-4AE9-B385-8132D1620259}"/>
                  </a:ext>
                </a:extLst>
              </p:cNvPr>
              <p:cNvGrpSpPr/>
              <p:nvPr/>
            </p:nvGrpSpPr>
            <p:grpSpPr>
              <a:xfrm>
                <a:off x="5869757" y="887802"/>
                <a:ext cx="449412" cy="120988"/>
                <a:chOff x="5869757" y="887802"/>
                <a:chExt cx="449412" cy="120988"/>
              </a:xfrm>
            </p:grpSpPr>
            <p:sp>
              <p:nvSpPr>
                <p:cNvPr id="19" name="Rectangle: Rounded Corners 18">
                  <a:extLst>
                    <a:ext uri="{FF2B5EF4-FFF2-40B4-BE49-F238E27FC236}">
                      <a16:creationId xmlns="" xmlns:a16="http://schemas.microsoft.com/office/drawing/2014/main" id="{6DAAF944-B5D9-4A71-9540-D57C4B9AEF45}"/>
                    </a:ext>
                  </a:extLst>
                </p:cNvPr>
                <p:cNvSpPr/>
                <p:nvPr/>
              </p:nvSpPr>
              <p:spPr>
                <a:xfrm>
                  <a:off x="5869757" y="887802"/>
                  <a:ext cx="446963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" name="Rectangle: Rounded Corners 19">
                  <a:extLst>
                    <a:ext uri="{FF2B5EF4-FFF2-40B4-BE49-F238E27FC236}">
                      <a16:creationId xmlns="" xmlns:a16="http://schemas.microsoft.com/office/drawing/2014/main" id="{614D89AC-CCF5-4341-8933-4B2E06304590}"/>
                    </a:ext>
                  </a:extLst>
                </p:cNvPr>
                <p:cNvSpPr/>
                <p:nvPr/>
              </p:nvSpPr>
              <p:spPr>
                <a:xfrm>
                  <a:off x="5873175" y="963071"/>
                  <a:ext cx="445994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1" name="Group 20">
              <a:extLst>
                <a:ext uri="{FF2B5EF4-FFF2-40B4-BE49-F238E27FC236}">
                  <a16:creationId xmlns="" xmlns:a16="http://schemas.microsoft.com/office/drawing/2014/main" id="{9D58B6D0-6B61-461E-BA25-FBBC655FBEB3}"/>
                </a:ext>
              </a:extLst>
            </p:cNvPr>
            <p:cNvGrpSpPr/>
            <p:nvPr/>
          </p:nvGrpSpPr>
          <p:grpSpPr>
            <a:xfrm>
              <a:off x="5808660" y="1693936"/>
              <a:ext cx="609520" cy="152948"/>
              <a:chOff x="5793283" y="870284"/>
              <a:chExt cx="609520" cy="152948"/>
            </a:xfrm>
          </p:grpSpPr>
          <p:sp>
            <p:nvSpPr>
              <p:cNvPr id="22" name="Oval 21">
                <a:extLst>
                  <a:ext uri="{FF2B5EF4-FFF2-40B4-BE49-F238E27FC236}">
                    <a16:creationId xmlns="" xmlns:a16="http://schemas.microsoft.com/office/drawing/2014/main" id="{295ADAFF-18D8-4B43-9C36-19A50D56EE75}"/>
                  </a:ext>
                </a:extLst>
              </p:cNvPr>
              <p:cNvSpPr/>
              <p:nvPr/>
            </p:nvSpPr>
            <p:spPr>
              <a:xfrm>
                <a:off x="6249855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>
                  <a:prstClr val="black">
                    <a:alpha val="50000"/>
                  </a:prstClr>
                </a:innerShdw>
              </a:effectLst>
              <a:scene3d>
                <a:camera prst="perspectiveLef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Oval 22">
                <a:extLst>
                  <a:ext uri="{FF2B5EF4-FFF2-40B4-BE49-F238E27FC236}">
                    <a16:creationId xmlns="" xmlns:a16="http://schemas.microsoft.com/office/drawing/2014/main" id="{DD6C6296-1D19-4A39-BB0C-CEBDD153C2F8}"/>
                  </a:ext>
                </a:extLst>
              </p:cNvPr>
              <p:cNvSpPr/>
              <p:nvPr/>
            </p:nvSpPr>
            <p:spPr>
              <a:xfrm>
                <a:off x="5793283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scene3d>
                <a:camera prst="perspectiveRigh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4" name="Group 23">
                <a:extLst>
                  <a:ext uri="{FF2B5EF4-FFF2-40B4-BE49-F238E27FC236}">
                    <a16:creationId xmlns="" xmlns:a16="http://schemas.microsoft.com/office/drawing/2014/main" id="{837920B9-280D-4597-B5E3-C6FFF93B1B3D}"/>
                  </a:ext>
                </a:extLst>
              </p:cNvPr>
              <p:cNvGrpSpPr/>
              <p:nvPr/>
            </p:nvGrpSpPr>
            <p:grpSpPr>
              <a:xfrm>
                <a:off x="5869757" y="887802"/>
                <a:ext cx="449412" cy="120988"/>
                <a:chOff x="5869757" y="887802"/>
                <a:chExt cx="449412" cy="120988"/>
              </a:xfrm>
            </p:grpSpPr>
            <p:sp>
              <p:nvSpPr>
                <p:cNvPr id="25" name="Rectangle: Rounded Corners 24">
                  <a:extLst>
                    <a:ext uri="{FF2B5EF4-FFF2-40B4-BE49-F238E27FC236}">
                      <a16:creationId xmlns="" xmlns:a16="http://schemas.microsoft.com/office/drawing/2014/main" id="{D4C3A8BD-8F29-4D52-BC04-099056F7D95F}"/>
                    </a:ext>
                  </a:extLst>
                </p:cNvPr>
                <p:cNvSpPr/>
                <p:nvPr/>
              </p:nvSpPr>
              <p:spPr>
                <a:xfrm>
                  <a:off x="5869757" y="887802"/>
                  <a:ext cx="446963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" name="Rectangle: Rounded Corners 25">
                  <a:extLst>
                    <a:ext uri="{FF2B5EF4-FFF2-40B4-BE49-F238E27FC236}">
                      <a16:creationId xmlns="" xmlns:a16="http://schemas.microsoft.com/office/drawing/2014/main" id="{5B4A56B6-BD65-4447-BBD9-B1F64353FB72}"/>
                    </a:ext>
                  </a:extLst>
                </p:cNvPr>
                <p:cNvSpPr/>
                <p:nvPr/>
              </p:nvSpPr>
              <p:spPr>
                <a:xfrm>
                  <a:off x="5873175" y="963071"/>
                  <a:ext cx="445994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7" name="Group 26">
              <a:extLst>
                <a:ext uri="{FF2B5EF4-FFF2-40B4-BE49-F238E27FC236}">
                  <a16:creationId xmlns="" xmlns:a16="http://schemas.microsoft.com/office/drawing/2014/main" id="{75841E0D-EDF8-4E3B-995C-68F58552ADE9}"/>
                </a:ext>
              </a:extLst>
            </p:cNvPr>
            <p:cNvGrpSpPr/>
            <p:nvPr/>
          </p:nvGrpSpPr>
          <p:grpSpPr>
            <a:xfrm>
              <a:off x="5808660" y="2105762"/>
              <a:ext cx="609520" cy="152948"/>
              <a:chOff x="5793283" y="870284"/>
              <a:chExt cx="609520" cy="152948"/>
            </a:xfrm>
          </p:grpSpPr>
          <p:sp>
            <p:nvSpPr>
              <p:cNvPr id="28" name="Oval 27">
                <a:extLst>
                  <a:ext uri="{FF2B5EF4-FFF2-40B4-BE49-F238E27FC236}">
                    <a16:creationId xmlns="" xmlns:a16="http://schemas.microsoft.com/office/drawing/2014/main" id="{234854B8-7296-4829-B85B-F53F2238D86A}"/>
                  </a:ext>
                </a:extLst>
              </p:cNvPr>
              <p:cNvSpPr/>
              <p:nvPr/>
            </p:nvSpPr>
            <p:spPr>
              <a:xfrm>
                <a:off x="6249855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>
                  <a:prstClr val="black">
                    <a:alpha val="50000"/>
                  </a:prstClr>
                </a:innerShdw>
              </a:effectLst>
              <a:scene3d>
                <a:camera prst="perspectiveLef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Oval 28">
                <a:extLst>
                  <a:ext uri="{FF2B5EF4-FFF2-40B4-BE49-F238E27FC236}">
                    <a16:creationId xmlns="" xmlns:a16="http://schemas.microsoft.com/office/drawing/2014/main" id="{8966C220-C5F4-438C-A568-4DFF77A1A9F6}"/>
                  </a:ext>
                </a:extLst>
              </p:cNvPr>
              <p:cNvSpPr/>
              <p:nvPr/>
            </p:nvSpPr>
            <p:spPr>
              <a:xfrm>
                <a:off x="5793283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scene3d>
                <a:camera prst="perspectiveRigh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0" name="Group 29">
                <a:extLst>
                  <a:ext uri="{FF2B5EF4-FFF2-40B4-BE49-F238E27FC236}">
                    <a16:creationId xmlns="" xmlns:a16="http://schemas.microsoft.com/office/drawing/2014/main" id="{8A981A3C-1E00-40DD-959D-322947B3C924}"/>
                  </a:ext>
                </a:extLst>
              </p:cNvPr>
              <p:cNvGrpSpPr/>
              <p:nvPr/>
            </p:nvGrpSpPr>
            <p:grpSpPr>
              <a:xfrm>
                <a:off x="5869757" y="887802"/>
                <a:ext cx="449412" cy="120988"/>
                <a:chOff x="5869757" y="887802"/>
                <a:chExt cx="449412" cy="120988"/>
              </a:xfrm>
            </p:grpSpPr>
            <p:sp>
              <p:nvSpPr>
                <p:cNvPr id="31" name="Rectangle: Rounded Corners 30">
                  <a:extLst>
                    <a:ext uri="{FF2B5EF4-FFF2-40B4-BE49-F238E27FC236}">
                      <a16:creationId xmlns="" xmlns:a16="http://schemas.microsoft.com/office/drawing/2014/main" id="{26A9D1DD-5CA1-4258-82E1-C1D05F5C016E}"/>
                    </a:ext>
                  </a:extLst>
                </p:cNvPr>
                <p:cNvSpPr/>
                <p:nvPr/>
              </p:nvSpPr>
              <p:spPr>
                <a:xfrm>
                  <a:off x="5869757" y="887802"/>
                  <a:ext cx="446963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" name="Rectangle: Rounded Corners 31">
                  <a:extLst>
                    <a:ext uri="{FF2B5EF4-FFF2-40B4-BE49-F238E27FC236}">
                      <a16:creationId xmlns="" xmlns:a16="http://schemas.microsoft.com/office/drawing/2014/main" id="{CC824339-8175-4CDD-B062-C59CDA488F5F}"/>
                    </a:ext>
                  </a:extLst>
                </p:cNvPr>
                <p:cNvSpPr/>
                <p:nvPr/>
              </p:nvSpPr>
              <p:spPr>
                <a:xfrm>
                  <a:off x="5873175" y="963071"/>
                  <a:ext cx="445994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33" name="Group 32">
              <a:extLst>
                <a:ext uri="{FF2B5EF4-FFF2-40B4-BE49-F238E27FC236}">
                  <a16:creationId xmlns="" xmlns:a16="http://schemas.microsoft.com/office/drawing/2014/main" id="{D3D036D9-35A2-4DBD-8FB7-49826CD5CAA1}"/>
                </a:ext>
              </a:extLst>
            </p:cNvPr>
            <p:cNvGrpSpPr/>
            <p:nvPr/>
          </p:nvGrpSpPr>
          <p:grpSpPr>
            <a:xfrm>
              <a:off x="5808660" y="2517588"/>
              <a:ext cx="609520" cy="152948"/>
              <a:chOff x="5793283" y="870284"/>
              <a:chExt cx="609520" cy="152948"/>
            </a:xfrm>
          </p:grpSpPr>
          <p:sp>
            <p:nvSpPr>
              <p:cNvPr id="34" name="Oval 33">
                <a:extLst>
                  <a:ext uri="{FF2B5EF4-FFF2-40B4-BE49-F238E27FC236}">
                    <a16:creationId xmlns="" xmlns:a16="http://schemas.microsoft.com/office/drawing/2014/main" id="{DBD9E21E-4429-4DE4-B8A7-759B97640C8A}"/>
                  </a:ext>
                </a:extLst>
              </p:cNvPr>
              <p:cNvSpPr/>
              <p:nvPr/>
            </p:nvSpPr>
            <p:spPr>
              <a:xfrm>
                <a:off x="6249855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>
                  <a:prstClr val="black">
                    <a:alpha val="50000"/>
                  </a:prstClr>
                </a:innerShdw>
              </a:effectLst>
              <a:scene3d>
                <a:camera prst="perspectiveLef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34">
                <a:extLst>
                  <a:ext uri="{FF2B5EF4-FFF2-40B4-BE49-F238E27FC236}">
                    <a16:creationId xmlns="" xmlns:a16="http://schemas.microsoft.com/office/drawing/2014/main" id="{B54C4596-7480-4B36-BD87-2CD6E584797B}"/>
                  </a:ext>
                </a:extLst>
              </p:cNvPr>
              <p:cNvSpPr/>
              <p:nvPr/>
            </p:nvSpPr>
            <p:spPr>
              <a:xfrm>
                <a:off x="5793283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scene3d>
                <a:camera prst="perspectiveRigh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6" name="Group 35">
                <a:extLst>
                  <a:ext uri="{FF2B5EF4-FFF2-40B4-BE49-F238E27FC236}">
                    <a16:creationId xmlns="" xmlns:a16="http://schemas.microsoft.com/office/drawing/2014/main" id="{24434BA4-43E0-4034-B389-EB4F0DB98A6C}"/>
                  </a:ext>
                </a:extLst>
              </p:cNvPr>
              <p:cNvGrpSpPr/>
              <p:nvPr/>
            </p:nvGrpSpPr>
            <p:grpSpPr>
              <a:xfrm>
                <a:off x="5869757" y="887802"/>
                <a:ext cx="449412" cy="120988"/>
                <a:chOff x="5869757" y="887802"/>
                <a:chExt cx="449412" cy="120988"/>
              </a:xfrm>
            </p:grpSpPr>
            <p:sp>
              <p:nvSpPr>
                <p:cNvPr id="37" name="Rectangle: Rounded Corners 36">
                  <a:extLst>
                    <a:ext uri="{FF2B5EF4-FFF2-40B4-BE49-F238E27FC236}">
                      <a16:creationId xmlns="" xmlns:a16="http://schemas.microsoft.com/office/drawing/2014/main" id="{E9774A72-85C8-4CDB-B3E5-0E54B5A1DAF7}"/>
                    </a:ext>
                  </a:extLst>
                </p:cNvPr>
                <p:cNvSpPr/>
                <p:nvPr/>
              </p:nvSpPr>
              <p:spPr>
                <a:xfrm>
                  <a:off x="5869757" y="887802"/>
                  <a:ext cx="446963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" name="Rectangle: Rounded Corners 37">
                  <a:extLst>
                    <a:ext uri="{FF2B5EF4-FFF2-40B4-BE49-F238E27FC236}">
                      <a16:creationId xmlns="" xmlns:a16="http://schemas.microsoft.com/office/drawing/2014/main" id="{5D0C0C5E-4424-48F2-A04F-B1935D6D0179}"/>
                    </a:ext>
                  </a:extLst>
                </p:cNvPr>
                <p:cNvSpPr/>
                <p:nvPr/>
              </p:nvSpPr>
              <p:spPr>
                <a:xfrm>
                  <a:off x="5873175" y="963071"/>
                  <a:ext cx="445994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39" name="Group 38">
              <a:extLst>
                <a:ext uri="{FF2B5EF4-FFF2-40B4-BE49-F238E27FC236}">
                  <a16:creationId xmlns="" xmlns:a16="http://schemas.microsoft.com/office/drawing/2014/main" id="{26DBC52E-3D40-4F47-A88E-ABDE8735F041}"/>
                </a:ext>
              </a:extLst>
            </p:cNvPr>
            <p:cNvGrpSpPr/>
            <p:nvPr/>
          </p:nvGrpSpPr>
          <p:grpSpPr>
            <a:xfrm>
              <a:off x="5808660" y="2929414"/>
              <a:ext cx="609520" cy="152948"/>
              <a:chOff x="5793283" y="870284"/>
              <a:chExt cx="609520" cy="152948"/>
            </a:xfrm>
          </p:grpSpPr>
          <p:sp>
            <p:nvSpPr>
              <p:cNvPr id="40" name="Oval 39">
                <a:extLst>
                  <a:ext uri="{FF2B5EF4-FFF2-40B4-BE49-F238E27FC236}">
                    <a16:creationId xmlns="" xmlns:a16="http://schemas.microsoft.com/office/drawing/2014/main" id="{BBFC164D-96C4-42FC-909C-70602EF33678}"/>
                  </a:ext>
                </a:extLst>
              </p:cNvPr>
              <p:cNvSpPr/>
              <p:nvPr/>
            </p:nvSpPr>
            <p:spPr>
              <a:xfrm>
                <a:off x="6249855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>
                  <a:prstClr val="black">
                    <a:alpha val="50000"/>
                  </a:prstClr>
                </a:innerShdw>
              </a:effectLst>
              <a:scene3d>
                <a:camera prst="perspectiveLef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>
                <a:extLst>
                  <a:ext uri="{FF2B5EF4-FFF2-40B4-BE49-F238E27FC236}">
                    <a16:creationId xmlns="" xmlns:a16="http://schemas.microsoft.com/office/drawing/2014/main" id="{6CBC3157-546D-456E-8260-410D49DD8350}"/>
                  </a:ext>
                </a:extLst>
              </p:cNvPr>
              <p:cNvSpPr/>
              <p:nvPr/>
            </p:nvSpPr>
            <p:spPr>
              <a:xfrm>
                <a:off x="5793283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scene3d>
                <a:camera prst="perspectiveRigh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2" name="Group 41">
                <a:extLst>
                  <a:ext uri="{FF2B5EF4-FFF2-40B4-BE49-F238E27FC236}">
                    <a16:creationId xmlns="" xmlns:a16="http://schemas.microsoft.com/office/drawing/2014/main" id="{B27510D3-FA5D-4282-89D1-99B376491071}"/>
                  </a:ext>
                </a:extLst>
              </p:cNvPr>
              <p:cNvGrpSpPr/>
              <p:nvPr/>
            </p:nvGrpSpPr>
            <p:grpSpPr>
              <a:xfrm>
                <a:off x="5869757" y="887802"/>
                <a:ext cx="449412" cy="120988"/>
                <a:chOff x="5869757" y="887802"/>
                <a:chExt cx="449412" cy="120988"/>
              </a:xfrm>
            </p:grpSpPr>
            <p:sp>
              <p:nvSpPr>
                <p:cNvPr id="43" name="Rectangle: Rounded Corners 42">
                  <a:extLst>
                    <a:ext uri="{FF2B5EF4-FFF2-40B4-BE49-F238E27FC236}">
                      <a16:creationId xmlns="" xmlns:a16="http://schemas.microsoft.com/office/drawing/2014/main" id="{791D557B-2993-438D-AB4A-052F3DE77AEA}"/>
                    </a:ext>
                  </a:extLst>
                </p:cNvPr>
                <p:cNvSpPr/>
                <p:nvPr/>
              </p:nvSpPr>
              <p:spPr>
                <a:xfrm>
                  <a:off x="5869757" y="887802"/>
                  <a:ext cx="446963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4" name="Rectangle: Rounded Corners 43">
                  <a:extLst>
                    <a:ext uri="{FF2B5EF4-FFF2-40B4-BE49-F238E27FC236}">
                      <a16:creationId xmlns="" xmlns:a16="http://schemas.microsoft.com/office/drawing/2014/main" id="{2377357F-2328-4E28-B408-13A314AE183C}"/>
                    </a:ext>
                  </a:extLst>
                </p:cNvPr>
                <p:cNvSpPr/>
                <p:nvPr/>
              </p:nvSpPr>
              <p:spPr>
                <a:xfrm>
                  <a:off x="5873175" y="963071"/>
                  <a:ext cx="445994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45" name="Group 44">
              <a:extLst>
                <a:ext uri="{FF2B5EF4-FFF2-40B4-BE49-F238E27FC236}">
                  <a16:creationId xmlns="" xmlns:a16="http://schemas.microsoft.com/office/drawing/2014/main" id="{2B3E074A-B590-47A2-9F0A-F526472DBD5F}"/>
                </a:ext>
              </a:extLst>
            </p:cNvPr>
            <p:cNvGrpSpPr/>
            <p:nvPr/>
          </p:nvGrpSpPr>
          <p:grpSpPr>
            <a:xfrm>
              <a:off x="5808660" y="3341240"/>
              <a:ext cx="609520" cy="152948"/>
              <a:chOff x="5793283" y="870284"/>
              <a:chExt cx="609520" cy="152948"/>
            </a:xfrm>
          </p:grpSpPr>
          <p:sp>
            <p:nvSpPr>
              <p:cNvPr id="46" name="Oval 45">
                <a:extLst>
                  <a:ext uri="{FF2B5EF4-FFF2-40B4-BE49-F238E27FC236}">
                    <a16:creationId xmlns="" xmlns:a16="http://schemas.microsoft.com/office/drawing/2014/main" id="{1EED4FCA-ED65-47EF-B95B-F7BD379C52B0}"/>
                  </a:ext>
                </a:extLst>
              </p:cNvPr>
              <p:cNvSpPr/>
              <p:nvPr/>
            </p:nvSpPr>
            <p:spPr>
              <a:xfrm>
                <a:off x="6249855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>
                  <a:prstClr val="black">
                    <a:alpha val="50000"/>
                  </a:prstClr>
                </a:innerShdw>
              </a:effectLst>
              <a:scene3d>
                <a:camera prst="perspectiveLef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>
                <a:extLst>
                  <a:ext uri="{FF2B5EF4-FFF2-40B4-BE49-F238E27FC236}">
                    <a16:creationId xmlns="" xmlns:a16="http://schemas.microsoft.com/office/drawing/2014/main" id="{3469BE45-1D99-4045-8590-947C88961794}"/>
                  </a:ext>
                </a:extLst>
              </p:cNvPr>
              <p:cNvSpPr/>
              <p:nvPr/>
            </p:nvSpPr>
            <p:spPr>
              <a:xfrm>
                <a:off x="5793283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scene3d>
                <a:camera prst="perspectiveRigh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8" name="Group 47">
                <a:extLst>
                  <a:ext uri="{FF2B5EF4-FFF2-40B4-BE49-F238E27FC236}">
                    <a16:creationId xmlns="" xmlns:a16="http://schemas.microsoft.com/office/drawing/2014/main" id="{A5EF357D-0546-4342-BAE4-A3FBAB0D8D05}"/>
                  </a:ext>
                </a:extLst>
              </p:cNvPr>
              <p:cNvGrpSpPr/>
              <p:nvPr/>
            </p:nvGrpSpPr>
            <p:grpSpPr>
              <a:xfrm>
                <a:off x="5869757" y="887802"/>
                <a:ext cx="449412" cy="120988"/>
                <a:chOff x="5869757" y="887802"/>
                <a:chExt cx="449412" cy="120988"/>
              </a:xfrm>
            </p:grpSpPr>
            <p:sp>
              <p:nvSpPr>
                <p:cNvPr id="49" name="Rectangle: Rounded Corners 48">
                  <a:extLst>
                    <a:ext uri="{FF2B5EF4-FFF2-40B4-BE49-F238E27FC236}">
                      <a16:creationId xmlns="" xmlns:a16="http://schemas.microsoft.com/office/drawing/2014/main" id="{B2785B5F-F030-44F1-B898-BC19FB9C7EFF}"/>
                    </a:ext>
                  </a:extLst>
                </p:cNvPr>
                <p:cNvSpPr/>
                <p:nvPr/>
              </p:nvSpPr>
              <p:spPr>
                <a:xfrm>
                  <a:off x="5869757" y="887802"/>
                  <a:ext cx="446963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0" name="Rectangle: Rounded Corners 49">
                  <a:extLst>
                    <a:ext uri="{FF2B5EF4-FFF2-40B4-BE49-F238E27FC236}">
                      <a16:creationId xmlns="" xmlns:a16="http://schemas.microsoft.com/office/drawing/2014/main" id="{0324873C-EEBE-4526-96CE-FACAE1D93CFC}"/>
                    </a:ext>
                  </a:extLst>
                </p:cNvPr>
                <p:cNvSpPr/>
                <p:nvPr/>
              </p:nvSpPr>
              <p:spPr>
                <a:xfrm>
                  <a:off x="5873175" y="963071"/>
                  <a:ext cx="445994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51" name="Group 50">
              <a:extLst>
                <a:ext uri="{FF2B5EF4-FFF2-40B4-BE49-F238E27FC236}">
                  <a16:creationId xmlns="" xmlns:a16="http://schemas.microsoft.com/office/drawing/2014/main" id="{3B7D523D-A018-48B7-AE8A-B6BBE7A93C3E}"/>
                </a:ext>
              </a:extLst>
            </p:cNvPr>
            <p:cNvGrpSpPr/>
            <p:nvPr/>
          </p:nvGrpSpPr>
          <p:grpSpPr>
            <a:xfrm>
              <a:off x="5808660" y="3753066"/>
              <a:ext cx="609520" cy="152948"/>
              <a:chOff x="5793283" y="870284"/>
              <a:chExt cx="609520" cy="152948"/>
            </a:xfrm>
          </p:grpSpPr>
          <p:sp>
            <p:nvSpPr>
              <p:cNvPr id="52" name="Oval 51">
                <a:extLst>
                  <a:ext uri="{FF2B5EF4-FFF2-40B4-BE49-F238E27FC236}">
                    <a16:creationId xmlns="" xmlns:a16="http://schemas.microsoft.com/office/drawing/2014/main" id="{40A302E5-52F4-4A96-9473-C772E7E56EFD}"/>
                  </a:ext>
                </a:extLst>
              </p:cNvPr>
              <p:cNvSpPr/>
              <p:nvPr/>
            </p:nvSpPr>
            <p:spPr>
              <a:xfrm>
                <a:off x="6249855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>
                  <a:prstClr val="black">
                    <a:alpha val="50000"/>
                  </a:prstClr>
                </a:innerShdw>
              </a:effectLst>
              <a:scene3d>
                <a:camera prst="perspectiveLef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>
                <a:extLst>
                  <a:ext uri="{FF2B5EF4-FFF2-40B4-BE49-F238E27FC236}">
                    <a16:creationId xmlns="" xmlns:a16="http://schemas.microsoft.com/office/drawing/2014/main" id="{669B4864-1D1E-4FC9-B90D-48660779B8B5}"/>
                  </a:ext>
                </a:extLst>
              </p:cNvPr>
              <p:cNvSpPr/>
              <p:nvPr/>
            </p:nvSpPr>
            <p:spPr>
              <a:xfrm>
                <a:off x="5793283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scene3d>
                <a:camera prst="perspectiveRigh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4" name="Group 53">
                <a:extLst>
                  <a:ext uri="{FF2B5EF4-FFF2-40B4-BE49-F238E27FC236}">
                    <a16:creationId xmlns="" xmlns:a16="http://schemas.microsoft.com/office/drawing/2014/main" id="{D52A3B7E-195F-4A7A-9E80-6807D8CC025A}"/>
                  </a:ext>
                </a:extLst>
              </p:cNvPr>
              <p:cNvGrpSpPr/>
              <p:nvPr/>
            </p:nvGrpSpPr>
            <p:grpSpPr>
              <a:xfrm>
                <a:off x="5869757" y="887802"/>
                <a:ext cx="449412" cy="120988"/>
                <a:chOff x="5869757" y="887802"/>
                <a:chExt cx="449412" cy="120988"/>
              </a:xfrm>
            </p:grpSpPr>
            <p:sp>
              <p:nvSpPr>
                <p:cNvPr id="55" name="Rectangle: Rounded Corners 54">
                  <a:extLst>
                    <a:ext uri="{FF2B5EF4-FFF2-40B4-BE49-F238E27FC236}">
                      <a16:creationId xmlns="" xmlns:a16="http://schemas.microsoft.com/office/drawing/2014/main" id="{9142197D-A0DA-43B4-BD3F-F6DA136B0647}"/>
                    </a:ext>
                  </a:extLst>
                </p:cNvPr>
                <p:cNvSpPr/>
                <p:nvPr/>
              </p:nvSpPr>
              <p:spPr>
                <a:xfrm>
                  <a:off x="5869757" y="887802"/>
                  <a:ext cx="446963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6" name="Rectangle: Rounded Corners 55">
                  <a:extLst>
                    <a:ext uri="{FF2B5EF4-FFF2-40B4-BE49-F238E27FC236}">
                      <a16:creationId xmlns="" xmlns:a16="http://schemas.microsoft.com/office/drawing/2014/main" id="{3B2B0362-3892-482B-9625-D6C4699D15D1}"/>
                    </a:ext>
                  </a:extLst>
                </p:cNvPr>
                <p:cNvSpPr/>
                <p:nvPr/>
              </p:nvSpPr>
              <p:spPr>
                <a:xfrm>
                  <a:off x="5873175" y="963071"/>
                  <a:ext cx="445994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57" name="Group 56">
              <a:extLst>
                <a:ext uri="{FF2B5EF4-FFF2-40B4-BE49-F238E27FC236}">
                  <a16:creationId xmlns="" xmlns:a16="http://schemas.microsoft.com/office/drawing/2014/main" id="{22A74295-CCC3-4D70-8A78-2401856A8922}"/>
                </a:ext>
              </a:extLst>
            </p:cNvPr>
            <p:cNvGrpSpPr/>
            <p:nvPr/>
          </p:nvGrpSpPr>
          <p:grpSpPr>
            <a:xfrm>
              <a:off x="5808660" y="4164892"/>
              <a:ext cx="609520" cy="152948"/>
              <a:chOff x="5793283" y="870284"/>
              <a:chExt cx="609520" cy="152948"/>
            </a:xfrm>
          </p:grpSpPr>
          <p:sp>
            <p:nvSpPr>
              <p:cNvPr id="58" name="Oval 57">
                <a:extLst>
                  <a:ext uri="{FF2B5EF4-FFF2-40B4-BE49-F238E27FC236}">
                    <a16:creationId xmlns="" xmlns:a16="http://schemas.microsoft.com/office/drawing/2014/main" id="{D0634C38-0051-410B-838B-CC37C44925B3}"/>
                  </a:ext>
                </a:extLst>
              </p:cNvPr>
              <p:cNvSpPr/>
              <p:nvPr/>
            </p:nvSpPr>
            <p:spPr>
              <a:xfrm>
                <a:off x="6249855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>
                  <a:prstClr val="black">
                    <a:alpha val="50000"/>
                  </a:prstClr>
                </a:innerShdw>
              </a:effectLst>
              <a:scene3d>
                <a:camera prst="perspectiveLef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>
                <a:extLst>
                  <a:ext uri="{FF2B5EF4-FFF2-40B4-BE49-F238E27FC236}">
                    <a16:creationId xmlns="" xmlns:a16="http://schemas.microsoft.com/office/drawing/2014/main" id="{C867F2E4-AB3A-4B90-85A0-957858DC78EB}"/>
                  </a:ext>
                </a:extLst>
              </p:cNvPr>
              <p:cNvSpPr/>
              <p:nvPr/>
            </p:nvSpPr>
            <p:spPr>
              <a:xfrm>
                <a:off x="5793283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scene3d>
                <a:camera prst="perspectiveRigh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60" name="Group 59">
                <a:extLst>
                  <a:ext uri="{FF2B5EF4-FFF2-40B4-BE49-F238E27FC236}">
                    <a16:creationId xmlns="" xmlns:a16="http://schemas.microsoft.com/office/drawing/2014/main" id="{35F9B2A9-B5F5-4EA1-A1BB-59BF8B497B9C}"/>
                  </a:ext>
                </a:extLst>
              </p:cNvPr>
              <p:cNvGrpSpPr/>
              <p:nvPr/>
            </p:nvGrpSpPr>
            <p:grpSpPr>
              <a:xfrm>
                <a:off x="5869757" y="887802"/>
                <a:ext cx="449412" cy="120988"/>
                <a:chOff x="5869757" y="887802"/>
                <a:chExt cx="449412" cy="120988"/>
              </a:xfrm>
            </p:grpSpPr>
            <p:sp>
              <p:nvSpPr>
                <p:cNvPr id="61" name="Rectangle: Rounded Corners 60">
                  <a:extLst>
                    <a:ext uri="{FF2B5EF4-FFF2-40B4-BE49-F238E27FC236}">
                      <a16:creationId xmlns="" xmlns:a16="http://schemas.microsoft.com/office/drawing/2014/main" id="{406756C3-7525-41A1-A53D-A5CFED246631}"/>
                    </a:ext>
                  </a:extLst>
                </p:cNvPr>
                <p:cNvSpPr/>
                <p:nvPr/>
              </p:nvSpPr>
              <p:spPr>
                <a:xfrm>
                  <a:off x="5869757" y="887802"/>
                  <a:ext cx="446963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2" name="Rectangle: Rounded Corners 61">
                  <a:extLst>
                    <a:ext uri="{FF2B5EF4-FFF2-40B4-BE49-F238E27FC236}">
                      <a16:creationId xmlns="" xmlns:a16="http://schemas.microsoft.com/office/drawing/2014/main" id="{19A8A866-3897-4640-B0E5-4012D125FA34}"/>
                    </a:ext>
                  </a:extLst>
                </p:cNvPr>
                <p:cNvSpPr/>
                <p:nvPr/>
              </p:nvSpPr>
              <p:spPr>
                <a:xfrm>
                  <a:off x="5873175" y="963071"/>
                  <a:ext cx="445994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63" name="Group 62">
              <a:extLst>
                <a:ext uri="{FF2B5EF4-FFF2-40B4-BE49-F238E27FC236}">
                  <a16:creationId xmlns="" xmlns:a16="http://schemas.microsoft.com/office/drawing/2014/main" id="{5FE29CE8-AD5E-4A3D-9564-B420FDDACA13}"/>
                </a:ext>
              </a:extLst>
            </p:cNvPr>
            <p:cNvGrpSpPr/>
            <p:nvPr/>
          </p:nvGrpSpPr>
          <p:grpSpPr>
            <a:xfrm>
              <a:off x="5808660" y="4576718"/>
              <a:ext cx="609520" cy="152948"/>
              <a:chOff x="5793283" y="870284"/>
              <a:chExt cx="609520" cy="152948"/>
            </a:xfrm>
          </p:grpSpPr>
          <p:sp>
            <p:nvSpPr>
              <p:cNvPr id="64" name="Oval 63">
                <a:extLst>
                  <a:ext uri="{FF2B5EF4-FFF2-40B4-BE49-F238E27FC236}">
                    <a16:creationId xmlns="" xmlns:a16="http://schemas.microsoft.com/office/drawing/2014/main" id="{74587D69-4493-4824-BA9D-F2CA7423B52D}"/>
                  </a:ext>
                </a:extLst>
              </p:cNvPr>
              <p:cNvSpPr/>
              <p:nvPr/>
            </p:nvSpPr>
            <p:spPr>
              <a:xfrm>
                <a:off x="6249855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>
                  <a:prstClr val="black">
                    <a:alpha val="50000"/>
                  </a:prstClr>
                </a:innerShdw>
              </a:effectLst>
              <a:scene3d>
                <a:camera prst="perspectiveLef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Oval 64">
                <a:extLst>
                  <a:ext uri="{FF2B5EF4-FFF2-40B4-BE49-F238E27FC236}">
                    <a16:creationId xmlns="" xmlns:a16="http://schemas.microsoft.com/office/drawing/2014/main" id="{95C2E3D9-E977-4486-B030-6BA5A79C74CD}"/>
                  </a:ext>
                </a:extLst>
              </p:cNvPr>
              <p:cNvSpPr/>
              <p:nvPr/>
            </p:nvSpPr>
            <p:spPr>
              <a:xfrm>
                <a:off x="5793283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scene3d>
                <a:camera prst="perspectiveRigh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66" name="Group 65">
                <a:extLst>
                  <a:ext uri="{FF2B5EF4-FFF2-40B4-BE49-F238E27FC236}">
                    <a16:creationId xmlns="" xmlns:a16="http://schemas.microsoft.com/office/drawing/2014/main" id="{7A658B12-5215-421C-A89C-7425A7FA3C38}"/>
                  </a:ext>
                </a:extLst>
              </p:cNvPr>
              <p:cNvGrpSpPr/>
              <p:nvPr/>
            </p:nvGrpSpPr>
            <p:grpSpPr>
              <a:xfrm>
                <a:off x="5869757" y="887802"/>
                <a:ext cx="449412" cy="120988"/>
                <a:chOff x="5869757" y="887802"/>
                <a:chExt cx="449412" cy="120988"/>
              </a:xfrm>
            </p:grpSpPr>
            <p:sp>
              <p:nvSpPr>
                <p:cNvPr id="67" name="Rectangle: Rounded Corners 66">
                  <a:extLst>
                    <a:ext uri="{FF2B5EF4-FFF2-40B4-BE49-F238E27FC236}">
                      <a16:creationId xmlns="" xmlns:a16="http://schemas.microsoft.com/office/drawing/2014/main" id="{7D0770EB-2990-4E25-8524-589E5DAD57BC}"/>
                    </a:ext>
                  </a:extLst>
                </p:cNvPr>
                <p:cNvSpPr/>
                <p:nvPr/>
              </p:nvSpPr>
              <p:spPr>
                <a:xfrm>
                  <a:off x="5869757" y="887802"/>
                  <a:ext cx="446963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8" name="Rectangle: Rounded Corners 67">
                  <a:extLst>
                    <a:ext uri="{FF2B5EF4-FFF2-40B4-BE49-F238E27FC236}">
                      <a16:creationId xmlns="" xmlns:a16="http://schemas.microsoft.com/office/drawing/2014/main" id="{E57A80F5-3275-4BC7-8F53-47359ABD5664}"/>
                    </a:ext>
                  </a:extLst>
                </p:cNvPr>
                <p:cNvSpPr/>
                <p:nvPr/>
              </p:nvSpPr>
              <p:spPr>
                <a:xfrm>
                  <a:off x="5873175" y="963071"/>
                  <a:ext cx="445994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69" name="Group 68">
              <a:extLst>
                <a:ext uri="{FF2B5EF4-FFF2-40B4-BE49-F238E27FC236}">
                  <a16:creationId xmlns="" xmlns:a16="http://schemas.microsoft.com/office/drawing/2014/main" id="{6097AE39-ECEE-4003-B921-1A3839AF623E}"/>
                </a:ext>
              </a:extLst>
            </p:cNvPr>
            <p:cNvGrpSpPr/>
            <p:nvPr/>
          </p:nvGrpSpPr>
          <p:grpSpPr>
            <a:xfrm>
              <a:off x="5808660" y="4988544"/>
              <a:ext cx="609520" cy="152948"/>
              <a:chOff x="5793283" y="870284"/>
              <a:chExt cx="609520" cy="152948"/>
            </a:xfrm>
          </p:grpSpPr>
          <p:sp>
            <p:nvSpPr>
              <p:cNvPr id="70" name="Oval 69">
                <a:extLst>
                  <a:ext uri="{FF2B5EF4-FFF2-40B4-BE49-F238E27FC236}">
                    <a16:creationId xmlns="" xmlns:a16="http://schemas.microsoft.com/office/drawing/2014/main" id="{55A5E813-81A0-4343-9B43-2F602E906375}"/>
                  </a:ext>
                </a:extLst>
              </p:cNvPr>
              <p:cNvSpPr/>
              <p:nvPr/>
            </p:nvSpPr>
            <p:spPr>
              <a:xfrm>
                <a:off x="6249855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>
                  <a:prstClr val="black">
                    <a:alpha val="50000"/>
                  </a:prstClr>
                </a:innerShdw>
              </a:effectLst>
              <a:scene3d>
                <a:camera prst="perspectiveLef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" name="Oval 70">
                <a:extLst>
                  <a:ext uri="{FF2B5EF4-FFF2-40B4-BE49-F238E27FC236}">
                    <a16:creationId xmlns="" xmlns:a16="http://schemas.microsoft.com/office/drawing/2014/main" id="{8D3C55AA-6C51-485B-9B4B-13C0F1CAE5E0}"/>
                  </a:ext>
                </a:extLst>
              </p:cNvPr>
              <p:cNvSpPr/>
              <p:nvPr/>
            </p:nvSpPr>
            <p:spPr>
              <a:xfrm>
                <a:off x="5793283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scene3d>
                <a:camera prst="perspectiveRigh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72" name="Group 71">
                <a:extLst>
                  <a:ext uri="{FF2B5EF4-FFF2-40B4-BE49-F238E27FC236}">
                    <a16:creationId xmlns="" xmlns:a16="http://schemas.microsoft.com/office/drawing/2014/main" id="{78152EB4-AE12-4DD3-A967-C08E0EA53362}"/>
                  </a:ext>
                </a:extLst>
              </p:cNvPr>
              <p:cNvGrpSpPr/>
              <p:nvPr/>
            </p:nvGrpSpPr>
            <p:grpSpPr>
              <a:xfrm>
                <a:off x="5869757" y="887802"/>
                <a:ext cx="449412" cy="120988"/>
                <a:chOff x="5869757" y="887802"/>
                <a:chExt cx="449412" cy="120988"/>
              </a:xfrm>
            </p:grpSpPr>
            <p:sp>
              <p:nvSpPr>
                <p:cNvPr id="73" name="Rectangle: Rounded Corners 72">
                  <a:extLst>
                    <a:ext uri="{FF2B5EF4-FFF2-40B4-BE49-F238E27FC236}">
                      <a16:creationId xmlns="" xmlns:a16="http://schemas.microsoft.com/office/drawing/2014/main" id="{84B34C67-A7DE-454E-A761-7D6413226790}"/>
                    </a:ext>
                  </a:extLst>
                </p:cNvPr>
                <p:cNvSpPr/>
                <p:nvPr/>
              </p:nvSpPr>
              <p:spPr>
                <a:xfrm>
                  <a:off x="5869757" y="887802"/>
                  <a:ext cx="446963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4" name="Rectangle: Rounded Corners 73">
                  <a:extLst>
                    <a:ext uri="{FF2B5EF4-FFF2-40B4-BE49-F238E27FC236}">
                      <a16:creationId xmlns="" xmlns:a16="http://schemas.microsoft.com/office/drawing/2014/main" id="{A42F140D-9674-4EA1-8831-F90729C20DC4}"/>
                    </a:ext>
                  </a:extLst>
                </p:cNvPr>
                <p:cNvSpPr/>
                <p:nvPr/>
              </p:nvSpPr>
              <p:spPr>
                <a:xfrm>
                  <a:off x="5873175" y="963071"/>
                  <a:ext cx="445994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75" name="Group 74">
              <a:extLst>
                <a:ext uri="{FF2B5EF4-FFF2-40B4-BE49-F238E27FC236}">
                  <a16:creationId xmlns="" xmlns:a16="http://schemas.microsoft.com/office/drawing/2014/main" id="{0FAC75C9-25E1-42EC-B411-CDB2A85C93D5}"/>
                </a:ext>
              </a:extLst>
            </p:cNvPr>
            <p:cNvGrpSpPr/>
            <p:nvPr/>
          </p:nvGrpSpPr>
          <p:grpSpPr>
            <a:xfrm>
              <a:off x="5808660" y="5400370"/>
              <a:ext cx="609520" cy="152948"/>
              <a:chOff x="5793283" y="870284"/>
              <a:chExt cx="609520" cy="152948"/>
            </a:xfrm>
          </p:grpSpPr>
          <p:sp>
            <p:nvSpPr>
              <p:cNvPr id="76" name="Oval 75">
                <a:extLst>
                  <a:ext uri="{FF2B5EF4-FFF2-40B4-BE49-F238E27FC236}">
                    <a16:creationId xmlns="" xmlns:a16="http://schemas.microsoft.com/office/drawing/2014/main" id="{F4432236-A631-42AB-B95F-84C245E1BD6B}"/>
                  </a:ext>
                </a:extLst>
              </p:cNvPr>
              <p:cNvSpPr/>
              <p:nvPr/>
            </p:nvSpPr>
            <p:spPr>
              <a:xfrm>
                <a:off x="6249855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>
                  <a:prstClr val="black">
                    <a:alpha val="50000"/>
                  </a:prstClr>
                </a:innerShdw>
              </a:effectLst>
              <a:scene3d>
                <a:camera prst="perspectiveLef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Oval 76">
                <a:extLst>
                  <a:ext uri="{FF2B5EF4-FFF2-40B4-BE49-F238E27FC236}">
                    <a16:creationId xmlns="" xmlns:a16="http://schemas.microsoft.com/office/drawing/2014/main" id="{C13D7DB2-E2C1-459B-8F53-1DBBC7B86300}"/>
                  </a:ext>
                </a:extLst>
              </p:cNvPr>
              <p:cNvSpPr/>
              <p:nvPr/>
            </p:nvSpPr>
            <p:spPr>
              <a:xfrm>
                <a:off x="5793283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scene3d>
                <a:camera prst="perspectiveRigh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78" name="Group 77">
                <a:extLst>
                  <a:ext uri="{FF2B5EF4-FFF2-40B4-BE49-F238E27FC236}">
                    <a16:creationId xmlns="" xmlns:a16="http://schemas.microsoft.com/office/drawing/2014/main" id="{CCD7A5B4-94C0-448B-9520-2089D7BCE70C}"/>
                  </a:ext>
                </a:extLst>
              </p:cNvPr>
              <p:cNvGrpSpPr/>
              <p:nvPr/>
            </p:nvGrpSpPr>
            <p:grpSpPr>
              <a:xfrm>
                <a:off x="5869757" y="887802"/>
                <a:ext cx="449412" cy="120988"/>
                <a:chOff x="5869757" y="887802"/>
                <a:chExt cx="449412" cy="120988"/>
              </a:xfrm>
            </p:grpSpPr>
            <p:sp>
              <p:nvSpPr>
                <p:cNvPr id="79" name="Rectangle: Rounded Corners 78">
                  <a:extLst>
                    <a:ext uri="{FF2B5EF4-FFF2-40B4-BE49-F238E27FC236}">
                      <a16:creationId xmlns="" xmlns:a16="http://schemas.microsoft.com/office/drawing/2014/main" id="{41B096B5-F781-4374-B4EA-A1E02DD7BCF9}"/>
                    </a:ext>
                  </a:extLst>
                </p:cNvPr>
                <p:cNvSpPr/>
                <p:nvPr/>
              </p:nvSpPr>
              <p:spPr>
                <a:xfrm>
                  <a:off x="5869757" y="887802"/>
                  <a:ext cx="446963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: Rounded Corners 79">
                  <a:extLst>
                    <a:ext uri="{FF2B5EF4-FFF2-40B4-BE49-F238E27FC236}">
                      <a16:creationId xmlns="" xmlns:a16="http://schemas.microsoft.com/office/drawing/2014/main" id="{13C4B27D-335E-4EB3-AE0A-182F7C6520E8}"/>
                    </a:ext>
                  </a:extLst>
                </p:cNvPr>
                <p:cNvSpPr/>
                <p:nvPr/>
              </p:nvSpPr>
              <p:spPr>
                <a:xfrm>
                  <a:off x="5873175" y="963071"/>
                  <a:ext cx="445994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81" name="Group 80">
              <a:extLst>
                <a:ext uri="{FF2B5EF4-FFF2-40B4-BE49-F238E27FC236}">
                  <a16:creationId xmlns="" xmlns:a16="http://schemas.microsoft.com/office/drawing/2014/main" id="{CFC1DF8A-35E1-4279-9B72-140FDF29E7B3}"/>
                </a:ext>
              </a:extLst>
            </p:cNvPr>
            <p:cNvGrpSpPr/>
            <p:nvPr/>
          </p:nvGrpSpPr>
          <p:grpSpPr>
            <a:xfrm>
              <a:off x="5808660" y="5812196"/>
              <a:ext cx="609520" cy="152948"/>
              <a:chOff x="5793283" y="870284"/>
              <a:chExt cx="609520" cy="152948"/>
            </a:xfrm>
          </p:grpSpPr>
          <p:sp>
            <p:nvSpPr>
              <p:cNvPr id="82" name="Oval 81">
                <a:extLst>
                  <a:ext uri="{FF2B5EF4-FFF2-40B4-BE49-F238E27FC236}">
                    <a16:creationId xmlns="" xmlns:a16="http://schemas.microsoft.com/office/drawing/2014/main" id="{5778A8CC-D4A6-417E-AF70-A282811EF26C}"/>
                  </a:ext>
                </a:extLst>
              </p:cNvPr>
              <p:cNvSpPr/>
              <p:nvPr/>
            </p:nvSpPr>
            <p:spPr>
              <a:xfrm>
                <a:off x="6249855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>
                  <a:prstClr val="black">
                    <a:alpha val="50000"/>
                  </a:prstClr>
                </a:innerShdw>
              </a:effectLst>
              <a:scene3d>
                <a:camera prst="perspectiveLef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3" name="Oval 82">
                <a:extLst>
                  <a:ext uri="{FF2B5EF4-FFF2-40B4-BE49-F238E27FC236}">
                    <a16:creationId xmlns="" xmlns:a16="http://schemas.microsoft.com/office/drawing/2014/main" id="{D189CCB7-612A-44BB-B604-9C9CEDBDC281}"/>
                  </a:ext>
                </a:extLst>
              </p:cNvPr>
              <p:cNvSpPr/>
              <p:nvPr/>
            </p:nvSpPr>
            <p:spPr>
              <a:xfrm>
                <a:off x="5793283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scene3d>
                <a:camera prst="perspectiveRigh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84" name="Group 83">
                <a:extLst>
                  <a:ext uri="{FF2B5EF4-FFF2-40B4-BE49-F238E27FC236}">
                    <a16:creationId xmlns="" xmlns:a16="http://schemas.microsoft.com/office/drawing/2014/main" id="{E4C4C07B-EAA7-44ED-8821-16F4F05A9F9A}"/>
                  </a:ext>
                </a:extLst>
              </p:cNvPr>
              <p:cNvGrpSpPr/>
              <p:nvPr/>
            </p:nvGrpSpPr>
            <p:grpSpPr>
              <a:xfrm>
                <a:off x="5869757" y="887802"/>
                <a:ext cx="449412" cy="120988"/>
                <a:chOff x="5869757" y="887802"/>
                <a:chExt cx="449412" cy="120988"/>
              </a:xfrm>
            </p:grpSpPr>
            <p:sp>
              <p:nvSpPr>
                <p:cNvPr id="85" name="Rectangle: Rounded Corners 84">
                  <a:extLst>
                    <a:ext uri="{FF2B5EF4-FFF2-40B4-BE49-F238E27FC236}">
                      <a16:creationId xmlns="" xmlns:a16="http://schemas.microsoft.com/office/drawing/2014/main" id="{52DA6DB8-0556-4641-92CD-0B63C7F625A2}"/>
                    </a:ext>
                  </a:extLst>
                </p:cNvPr>
                <p:cNvSpPr/>
                <p:nvPr/>
              </p:nvSpPr>
              <p:spPr>
                <a:xfrm>
                  <a:off x="5869757" y="887802"/>
                  <a:ext cx="446963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: Rounded Corners 85">
                  <a:extLst>
                    <a:ext uri="{FF2B5EF4-FFF2-40B4-BE49-F238E27FC236}">
                      <a16:creationId xmlns="" xmlns:a16="http://schemas.microsoft.com/office/drawing/2014/main" id="{8CE1D8F5-63E8-41AC-881C-A2E430ED4D96}"/>
                    </a:ext>
                  </a:extLst>
                </p:cNvPr>
                <p:cNvSpPr/>
                <p:nvPr/>
              </p:nvSpPr>
              <p:spPr>
                <a:xfrm>
                  <a:off x="5873175" y="963071"/>
                  <a:ext cx="445994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sp>
        <p:nvSpPr>
          <p:cNvPr id="117" name="Rectangle 116">
            <a:extLst>
              <a:ext uri="{FF2B5EF4-FFF2-40B4-BE49-F238E27FC236}">
                <a16:creationId xmlns="" xmlns:a16="http://schemas.microsoft.com/office/drawing/2014/main" id="{DB3C7D3D-B614-462E-A391-624FE6F78628}"/>
              </a:ext>
            </a:extLst>
          </p:cNvPr>
          <p:cNvSpPr/>
          <p:nvPr/>
        </p:nvSpPr>
        <p:spPr>
          <a:xfrm>
            <a:off x="1720980" y="6133323"/>
            <a:ext cx="4271258" cy="180519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Rectangle 117">
            <a:extLst>
              <a:ext uri="{FF2B5EF4-FFF2-40B4-BE49-F238E27FC236}">
                <a16:creationId xmlns="" xmlns:a16="http://schemas.microsoft.com/office/drawing/2014/main" id="{886A0BBF-1B17-43A3-A9B9-C68540BB6ADC}"/>
              </a:ext>
            </a:extLst>
          </p:cNvPr>
          <p:cNvSpPr/>
          <p:nvPr/>
        </p:nvSpPr>
        <p:spPr>
          <a:xfrm>
            <a:off x="6219666" y="6136536"/>
            <a:ext cx="4260148" cy="180519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13" name="Table 2">
            <a:extLst>
              <a:ext uri="{FF2B5EF4-FFF2-40B4-BE49-F238E27FC236}">
                <a16:creationId xmlns="" xmlns:a16="http://schemas.microsoft.com/office/drawing/2014/main" id="{F931C7A5-BA44-4C94-95BA-63E6A0F6D9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913584"/>
              </p:ext>
            </p:extLst>
          </p:nvPr>
        </p:nvGraphicFramePr>
        <p:xfrm>
          <a:off x="6520612" y="894466"/>
          <a:ext cx="3869207" cy="4991652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98200">
                  <a:extLst>
                    <a:ext uri="{9D8B030D-6E8A-4147-A177-3AD203B41FA5}">
                      <a16:colId xmlns="" xmlns:a16="http://schemas.microsoft.com/office/drawing/2014/main" val="2108014552"/>
                    </a:ext>
                  </a:extLst>
                </a:gridCol>
                <a:gridCol w="1028786">
                  <a:extLst>
                    <a:ext uri="{9D8B030D-6E8A-4147-A177-3AD203B41FA5}">
                      <a16:colId xmlns="" xmlns:a16="http://schemas.microsoft.com/office/drawing/2014/main" val="4061550508"/>
                    </a:ext>
                  </a:extLst>
                </a:gridCol>
                <a:gridCol w="282469">
                  <a:extLst>
                    <a:ext uri="{9D8B030D-6E8A-4147-A177-3AD203B41FA5}">
                      <a16:colId xmlns="" xmlns:a16="http://schemas.microsoft.com/office/drawing/2014/main" val="2138913124"/>
                    </a:ext>
                  </a:extLst>
                </a:gridCol>
                <a:gridCol w="282469">
                  <a:extLst>
                    <a:ext uri="{9D8B030D-6E8A-4147-A177-3AD203B41FA5}">
                      <a16:colId xmlns="" xmlns:a16="http://schemas.microsoft.com/office/drawing/2014/main" val="2158179099"/>
                    </a:ext>
                  </a:extLst>
                </a:gridCol>
                <a:gridCol w="282469">
                  <a:extLst>
                    <a:ext uri="{9D8B030D-6E8A-4147-A177-3AD203B41FA5}">
                      <a16:colId xmlns="" xmlns:a16="http://schemas.microsoft.com/office/drawing/2014/main" val="2775628777"/>
                    </a:ext>
                  </a:extLst>
                </a:gridCol>
                <a:gridCol w="282469">
                  <a:extLst>
                    <a:ext uri="{9D8B030D-6E8A-4147-A177-3AD203B41FA5}">
                      <a16:colId xmlns="" xmlns:a16="http://schemas.microsoft.com/office/drawing/2014/main" val="1751356408"/>
                    </a:ext>
                  </a:extLst>
                </a:gridCol>
                <a:gridCol w="282469">
                  <a:extLst>
                    <a:ext uri="{9D8B030D-6E8A-4147-A177-3AD203B41FA5}">
                      <a16:colId xmlns="" xmlns:a16="http://schemas.microsoft.com/office/drawing/2014/main" val="2369162711"/>
                    </a:ext>
                  </a:extLst>
                </a:gridCol>
                <a:gridCol w="282469">
                  <a:extLst>
                    <a:ext uri="{9D8B030D-6E8A-4147-A177-3AD203B41FA5}">
                      <a16:colId xmlns="" xmlns:a16="http://schemas.microsoft.com/office/drawing/2014/main" val="1360668159"/>
                    </a:ext>
                  </a:extLst>
                </a:gridCol>
                <a:gridCol w="282469">
                  <a:extLst>
                    <a:ext uri="{9D8B030D-6E8A-4147-A177-3AD203B41FA5}">
                      <a16:colId xmlns="" xmlns:a16="http://schemas.microsoft.com/office/drawing/2014/main" val="2256498888"/>
                    </a:ext>
                  </a:extLst>
                </a:gridCol>
                <a:gridCol w="282469">
                  <a:extLst>
                    <a:ext uri="{9D8B030D-6E8A-4147-A177-3AD203B41FA5}">
                      <a16:colId xmlns="" xmlns:a16="http://schemas.microsoft.com/office/drawing/2014/main" val="800101252"/>
                    </a:ext>
                  </a:extLst>
                </a:gridCol>
                <a:gridCol w="282469">
                  <a:extLst>
                    <a:ext uri="{9D8B030D-6E8A-4147-A177-3AD203B41FA5}">
                      <a16:colId xmlns="" xmlns:a16="http://schemas.microsoft.com/office/drawing/2014/main" val="1228072594"/>
                    </a:ext>
                  </a:extLst>
                </a:gridCol>
              </a:tblGrid>
              <a:tr h="1435287">
                <a:tc>
                  <a:txBody>
                    <a:bodyPr/>
                    <a:lstStyle/>
                    <a:p>
                      <a:pPr algn="r" rtl="1"/>
                      <a:r>
                        <a:rPr lang="ar-AE" sz="800" dirty="0">
                          <a:solidFill>
                            <a:schemeClr val="tx1"/>
                          </a:solidFill>
                        </a:rPr>
                        <a:t>م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sz="1200" dirty="0">
                          <a:solidFill>
                            <a:schemeClr val="tx1"/>
                          </a:solidFill>
                        </a:rPr>
                        <a:t>الأسماء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  <a:p>
                      <a:pPr algn="r" rtl="1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050" b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نكتب ناتج</a:t>
                      </a:r>
                      <a:r>
                        <a:rPr lang="ar-SA" sz="1050" b="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التعلم</a:t>
                      </a:r>
                      <a:endParaRPr lang="en-US" sz="105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050" b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نكتب ناتج</a:t>
                      </a:r>
                      <a:r>
                        <a:rPr lang="ar-SA" sz="1050" b="0" baseline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التعلم</a:t>
                      </a:r>
                      <a:endParaRPr lang="en-US" sz="105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050" b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نكتب ناتج</a:t>
                      </a:r>
                      <a:r>
                        <a:rPr lang="ar-SA" sz="1050" b="0" baseline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التعلم</a:t>
                      </a:r>
                      <a:endParaRPr lang="en-US" sz="105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050" b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نكتب ناتج</a:t>
                      </a:r>
                      <a:r>
                        <a:rPr lang="ar-SA" sz="1050" b="0" baseline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التعلم</a:t>
                      </a:r>
                      <a:endParaRPr lang="en-US" sz="105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050" b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نكتب ناتج</a:t>
                      </a:r>
                      <a:r>
                        <a:rPr lang="ar-SA" sz="1050" b="0" baseline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التعلم</a:t>
                      </a:r>
                      <a:endParaRPr lang="en-US" sz="105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050" b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نكتب ناتج</a:t>
                      </a:r>
                      <a:r>
                        <a:rPr lang="ar-SA" sz="1050" b="0" baseline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التعلم</a:t>
                      </a:r>
                      <a:endParaRPr lang="en-US" sz="105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050" b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نكتب ناتج</a:t>
                      </a:r>
                      <a:r>
                        <a:rPr lang="ar-SA" sz="1050" b="0" baseline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التعلم</a:t>
                      </a:r>
                      <a:endParaRPr lang="en-US" sz="105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BE1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050" b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نكتب ناتج</a:t>
                      </a:r>
                      <a:r>
                        <a:rPr lang="ar-SA" sz="1050" b="0" baseline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التعلم</a:t>
                      </a:r>
                      <a:endParaRPr lang="en-US" sz="105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BE1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050" b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نكتب ناتج</a:t>
                      </a:r>
                      <a:r>
                        <a:rPr lang="ar-SA" sz="1050" b="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التعلم</a:t>
                      </a:r>
                      <a:endParaRPr lang="en-US" sz="105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BE1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09109459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AE" sz="6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252226155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AE" sz="60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sz="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29582015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AE" sz="60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sz="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140750693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AE" sz="600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US" sz="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593521079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AE" sz="600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sz="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67018082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AE" sz="600" dirty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US" sz="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545244199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AE" sz="600" dirty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n-US" sz="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194138247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AE" sz="600" dirty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en-US" sz="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886100933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AE" sz="600" dirty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en-US" sz="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392822971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AE" sz="600" dirty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en-US" sz="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25365585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AE" sz="600" dirty="0">
                          <a:solidFill>
                            <a:schemeClr val="tx1"/>
                          </a:solidFill>
                        </a:rPr>
                        <a:t>11</a:t>
                      </a:r>
                      <a:endParaRPr lang="en-US" sz="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406342075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AE" sz="600" dirty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en-US" sz="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070491290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AE" sz="600" dirty="0">
                          <a:solidFill>
                            <a:schemeClr val="tx1"/>
                          </a:solidFill>
                        </a:rPr>
                        <a:t>13</a:t>
                      </a:r>
                      <a:endParaRPr lang="en-US" sz="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68926509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AE" sz="600" dirty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en-US" sz="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562295997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AE" sz="600" dirty="0">
                          <a:solidFill>
                            <a:schemeClr val="tx1"/>
                          </a:solidFill>
                        </a:rPr>
                        <a:t>15</a:t>
                      </a:r>
                      <a:endParaRPr lang="en-US" sz="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14150890"/>
                  </a:ext>
                </a:extLst>
              </a:tr>
            </a:tbl>
          </a:graphicData>
        </a:graphic>
      </p:graphicFrame>
      <p:graphicFrame>
        <p:nvGraphicFramePr>
          <p:cNvPr id="114" name="Table 2">
            <a:extLst>
              <a:ext uri="{FF2B5EF4-FFF2-40B4-BE49-F238E27FC236}">
                <a16:creationId xmlns="" xmlns:a16="http://schemas.microsoft.com/office/drawing/2014/main" id="{F931C7A5-BA44-4C94-95BA-63E6A0F6D9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3876131"/>
              </p:ext>
            </p:extLst>
          </p:nvPr>
        </p:nvGraphicFramePr>
        <p:xfrm>
          <a:off x="1833561" y="838062"/>
          <a:ext cx="3869207" cy="4991652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98200">
                  <a:extLst>
                    <a:ext uri="{9D8B030D-6E8A-4147-A177-3AD203B41FA5}">
                      <a16:colId xmlns="" xmlns:a16="http://schemas.microsoft.com/office/drawing/2014/main" val="2108014552"/>
                    </a:ext>
                  </a:extLst>
                </a:gridCol>
                <a:gridCol w="1028786">
                  <a:extLst>
                    <a:ext uri="{9D8B030D-6E8A-4147-A177-3AD203B41FA5}">
                      <a16:colId xmlns="" xmlns:a16="http://schemas.microsoft.com/office/drawing/2014/main" val="4061550508"/>
                    </a:ext>
                  </a:extLst>
                </a:gridCol>
                <a:gridCol w="282469">
                  <a:extLst>
                    <a:ext uri="{9D8B030D-6E8A-4147-A177-3AD203B41FA5}">
                      <a16:colId xmlns="" xmlns:a16="http://schemas.microsoft.com/office/drawing/2014/main" val="2138913124"/>
                    </a:ext>
                  </a:extLst>
                </a:gridCol>
                <a:gridCol w="282469">
                  <a:extLst>
                    <a:ext uri="{9D8B030D-6E8A-4147-A177-3AD203B41FA5}">
                      <a16:colId xmlns="" xmlns:a16="http://schemas.microsoft.com/office/drawing/2014/main" val="2158179099"/>
                    </a:ext>
                  </a:extLst>
                </a:gridCol>
                <a:gridCol w="282469">
                  <a:extLst>
                    <a:ext uri="{9D8B030D-6E8A-4147-A177-3AD203B41FA5}">
                      <a16:colId xmlns="" xmlns:a16="http://schemas.microsoft.com/office/drawing/2014/main" val="2775628777"/>
                    </a:ext>
                  </a:extLst>
                </a:gridCol>
                <a:gridCol w="282469">
                  <a:extLst>
                    <a:ext uri="{9D8B030D-6E8A-4147-A177-3AD203B41FA5}">
                      <a16:colId xmlns="" xmlns:a16="http://schemas.microsoft.com/office/drawing/2014/main" val="1751356408"/>
                    </a:ext>
                  </a:extLst>
                </a:gridCol>
                <a:gridCol w="282469">
                  <a:extLst>
                    <a:ext uri="{9D8B030D-6E8A-4147-A177-3AD203B41FA5}">
                      <a16:colId xmlns="" xmlns:a16="http://schemas.microsoft.com/office/drawing/2014/main" val="2369162711"/>
                    </a:ext>
                  </a:extLst>
                </a:gridCol>
                <a:gridCol w="282469">
                  <a:extLst>
                    <a:ext uri="{9D8B030D-6E8A-4147-A177-3AD203B41FA5}">
                      <a16:colId xmlns="" xmlns:a16="http://schemas.microsoft.com/office/drawing/2014/main" val="1360668159"/>
                    </a:ext>
                  </a:extLst>
                </a:gridCol>
                <a:gridCol w="282469">
                  <a:extLst>
                    <a:ext uri="{9D8B030D-6E8A-4147-A177-3AD203B41FA5}">
                      <a16:colId xmlns="" xmlns:a16="http://schemas.microsoft.com/office/drawing/2014/main" val="2256498888"/>
                    </a:ext>
                  </a:extLst>
                </a:gridCol>
                <a:gridCol w="282469">
                  <a:extLst>
                    <a:ext uri="{9D8B030D-6E8A-4147-A177-3AD203B41FA5}">
                      <a16:colId xmlns="" xmlns:a16="http://schemas.microsoft.com/office/drawing/2014/main" val="800101252"/>
                    </a:ext>
                  </a:extLst>
                </a:gridCol>
                <a:gridCol w="282469">
                  <a:extLst>
                    <a:ext uri="{9D8B030D-6E8A-4147-A177-3AD203B41FA5}">
                      <a16:colId xmlns="" xmlns:a16="http://schemas.microsoft.com/office/drawing/2014/main" val="1228072594"/>
                    </a:ext>
                  </a:extLst>
                </a:gridCol>
              </a:tblGrid>
              <a:tr h="1435287">
                <a:tc>
                  <a:txBody>
                    <a:bodyPr/>
                    <a:lstStyle/>
                    <a:p>
                      <a:pPr algn="r" rtl="1"/>
                      <a:r>
                        <a:rPr lang="ar-AE" sz="800" dirty="0">
                          <a:solidFill>
                            <a:schemeClr val="tx1"/>
                          </a:solidFill>
                        </a:rPr>
                        <a:t>م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sz="1200" dirty="0">
                          <a:solidFill>
                            <a:schemeClr val="tx1"/>
                          </a:solidFill>
                        </a:rPr>
                        <a:t>الأسماء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  <a:p>
                      <a:pPr algn="r" rtl="1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050" b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نكتب ناتج</a:t>
                      </a:r>
                      <a:r>
                        <a:rPr lang="ar-SA" sz="1050" b="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التعلم</a:t>
                      </a:r>
                      <a:endParaRPr lang="en-US" sz="105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050" b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نكتب ناتج</a:t>
                      </a:r>
                      <a:r>
                        <a:rPr lang="ar-SA" sz="1050" b="0" baseline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التعلم</a:t>
                      </a:r>
                      <a:endParaRPr lang="en-US" sz="105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050" b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نكتب ناتج</a:t>
                      </a:r>
                      <a:r>
                        <a:rPr lang="ar-SA" sz="1050" b="0" baseline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التعلم</a:t>
                      </a:r>
                      <a:endParaRPr lang="en-US" sz="105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050" b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نكتب ناتج</a:t>
                      </a:r>
                      <a:r>
                        <a:rPr lang="ar-SA" sz="1050" b="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التعلم</a:t>
                      </a:r>
                      <a:endParaRPr lang="en-US" sz="105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050" b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نكتب ناتج</a:t>
                      </a:r>
                      <a:r>
                        <a:rPr lang="ar-SA" sz="1050" b="0" baseline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التعلم</a:t>
                      </a:r>
                      <a:endParaRPr lang="en-US" sz="105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050" b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نكتب ناتج</a:t>
                      </a:r>
                      <a:r>
                        <a:rPr lang="ar-SA" sz="1050" b="0" baseline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التعلم</a:t>
                      </a:r>
                      <a:endParaRPr lang="en-US" sz="105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050" b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نكتب ناتج</a:t>
                      </a:r>
                      <a:r>
                        <a:rPr lang="ar-SA" sz="1050" b="0" baseline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التعلم</a:t>
                      </a:r>
                      <a:endParaRPr lang="en-US" sz="105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BE1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050" b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نكتب ناتج</a:t>
                      </a:r>
                      <a:r>
                        <a:rPr lang="ar-SA" sz="1050" b="0" baseline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التعلم</a:t>
                      </a:r>
                      <a:endParaRPr lang="en-US" sz="105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BE1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050" b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نكتب ناتج</a:t>
                      </a:r>
                      <a:r>
                        <a:rPr lang="ar-SA" sz="1050" b="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التعلم</a:t>
                      </a:r>
                      <a:endParaRPr lang="en-US" sz="105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BE1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09109459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AE" sz="800" dirty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252226155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AE" sz="800" dirty="0">
                          <a:solidFill>
                            <a:schemeClr val="tx1"/>
                          </a:solidFill>
                        </a:rPr>
                        <a:t>17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29582015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AE" sz="800" dirty="0">
                          <a:solidFill>
                            <a:schemeClr val="tx1"/>
                          </a:solidFill>
                        </a:rPr>
                        <a:t>18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140750693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AE" sz="800" dirty="0">
                          <a:solidFill>
                            <a:schemeClr val="tx1"/>
                          </a:solidFill>
                        </a:rPr>
                        <a:t>19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593521079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AE" sz="800" dirty="0">
                          <a:solidFill>
                            <a:schemeClr val="tx1"/>
                          </a:solidFill>
                        </a:rPr>
                        <a:t>20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67018082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AE" sz="800" dirty="0">
                          <a:solidFill>
                            <a:schemeClr val="tx1"/>
                          </a:solidFill>
                        </a:rPr>
                        <a:t>21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545244199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AE" sz="800" dirty="0">
                          <a:solidFill>
                            <a:schemeClr val="tx1"/>
                          </a:solidFill>
                        </a:rPr>
                        <a:t>22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194138247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AE" sz="800" dirty="0">
                          <a:solidFill>
                            <a:schemeClr val="tx1"/>
                          </a:solidFill>
                        </a:rPr>
                        <a:t>23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886100933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AE" sz="800" dirty="0">
                          <a:solidFill>
                            <a:schemeClr val="tx1"/>
                          </a:solidFill>
                        </a:rPr>
                        <a:t>24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392822971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AE" sz="800" dirty="0">
                          <a:solidFill>
                            <a:schemeClr val="tx1"/>
                          </a:solidFill>
                        </a:rPr>
                        <a:t>25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25365585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SA" sz="800" dirty="0" smtClean="0">
                          <a:solidFill>
                            <a:schemeClr val="tx1"/>
                          </a:solidFill>
                        </a:rPr>
                        <a:t>26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406342075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SA" sz="800" dirty="0" smtClean="0">
                          <a:solidFill>
                            <a:schemeClr val="tx1"/>
                          </a:solidFill>
                        </a:rPr>
                        <a:t>27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070491290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SA" sz="800" dirty="0" smtClean="0">
                          <a:solidFill>
                            <a:schemeClr val="tx1"/>
                          </a:solidFill>
                        </a:rPr>
                        <a:t>28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68926509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SA" sz="800" dirty="0" smtClean="0">
                          <a:solidFill>
                            <a:schemeClr val="tx1"/>
                          </a:solidFill>
                        </a:rPr>
                        <a:t>29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562295997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SA" sz="800" dirty="0" smtClean="0">
                          <a:solidFill>
                            <a:schemeClr val="tx1"/>
                          </a:solidFill>
                        </a:rPr>
                        <a:t>30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141508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172841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="" xmlns:a16="http://schemas.microsoft.com/office/drawing/2014/main" id="{DFF20582-9356-403E-AC3B-7207EB8E8A9D}"/>
              </a:ext>
            </a:extLst>
          </p:cNvPr>
          <p:cNvSpPr/>
          <p:nvPr/>
        </p:nvSpPr>
        <p:spPr>
          <a:xfrm>
            <a:off x="1450946" y="369276"/>
            <a:ext cx="4618892" cy="6119447"/>
          </a:xfrm>
          <a:prstGeom prst="roundRect">
            <a:avLst>
              <a:gd name="adj" fmla="val 3717"/>
            </a:avLst>
          </a:prstGeom>
          <a:solidFill>
            <a:srgbClr val="FF0066"/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: Rounded Corners 5">
            <a:extLst>
              <a:ext uri="{FF2B5EF4-FFF2-40B4-BE49-F238E27FC236}">
                <a16:creationId xmlns="" xmlns:a16="http://schemas.microsoft.com/office/drawing/2014/main" id="{6652268E-718D-4BFE-9A67-FF1370DD7C6E}"/>
              </a:ext>
            </a:extLst>
          </p:cNvPr>
          <p:cNvSpPr/>
          <p:nvPr/>
        </p:nvSpPr>
        <p:spPr>
          <a:xfrm>
            <a:off x="6150743" y="369275"/>
            <a:ext cx="4618892" cy="6119447"/>
          </a:xfrm>
          <a:prstGeom prst="roundRect">
            <a:avLst>
              <a:gd name="adj" fmla="val 3717"/>
            </a:avLst>
          </a:prstGeom>
          <a:solidFill>
            <a:srgbClr val="FF0066"/>
          </a:solidFill>
          <a:ln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6" name="Group 105">
            <a:extLst>
              <a:ext uri="{FF2B5EF4-FFF2-40B4-BE49-F238E27FC236}">
                <a16:creationId xmlns="" xmlns:a16="http://schemas.microsoft.com/office/drawing/2014/main" id="{F292A73A-A579-4916-B461-3AA40751B754}"/>
              </a:ext>
            </a:extLst>
          </p:cNvPr>
          <p:cNvGrpSpPr/>
          <p:nvPr/>
        </p:nvGrpSpPr>
        <p:grpSpPr>
          <a:xfrm>
            <a:off x="6623116" y="240718"/>
            <a:ext cx="894640" cy="821306"/>
            <a:chOff x="6623116" y="66496"/>
            <a:chExt cx="894640" cy="821306"/>
          </a:xfrm>
        </p:grpSpPr>
        <p:sp>
          <p:nvSpPr>
            <p:cNvPr id="87" name="Rectangle: Rounded Corners 86">
              <a:extLst>
                <a:ext uri="{FF2B5EF4-FFF2-40B4-BE49-F238E27FC236}">
                  <a16:creationId xmlns="" xmlns:a16="http://schemas.microsoft.com/office/drawing/2014/main" id="{6C398583-4361-40AC-A09A-C9F798109225}"/>
                </a:ext>
              </a:extLst>
            </p:cNvPr>
            <p:cNvSpPr/>
            <p:nvPr/>
          </p:nvSpPr>
          <p:spPr>
            <a:xfrm>
              <a:off x="6642582" y="66496"/>
              <a:ext cx="875174" cy="821306"/>
            </a:xfrm>
            <a:prstGeom prst="roundRect">
              <a:avLst>
                <a:gd name="adj" fmla="val 0"/>
              </a:avLst>
            </a:prstGeom>
            <a:solidFill>
              <a:srgbClr val="FFC000"/>
            </a:soli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TextBox 100">
              <a:extLst>
                <a:ext uri="{FF2B5EF4-FFF2-40B4-BE49-F238E27FC236}">
                  <a16:creationId xmlns="" xmlns:a16="http://schemas.microsoft.com/office/drawing/2014/main" id="{D2F289B0-7EAD-4DC6-BC9A-4570BF03A7B3}"/>
                </a:ext>
              </a:extLst>
            </p:cNvPr>
            <p:cNvSpPr txBox="1"/>
            <p:nvPr/>
          </p:nvSpPr>
          <p:spPr>
            <a:xfrm>
              <a:off x="6623116" y="162731"/>
              <a:ext cx="872409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A" sz="11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اسم الوحدة</a:t>
              </a:r>
              <a:endParaRPr lang="en-US" sz="1100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</p:grpSp>
      <p:grpSp>
        <p:nvGrpSpPr>
          <p:cNvPr id="107" name="Group 106">
            <a:extLst>
              <a:ext uri="{FF2B5EF4-FFF2-40B4-BE49-F238E27FC236}">
                <a16:creationId xmlns="" xmlns:a16="http://schemas.microsoft.com/office/drawing/2014/main" id="{2FB80836-304F-416D-A945-E1FA83FCD7C9}"/>
              </a:ext>
            </a:extLst>
          </p:cNvPr>
          <p:cNvGrpSpPr/>
          <p:nvPr/>
        </p:nvGrpSpPr>
        <p:grpSpPr>
          <a:xfrm>
            <a:off x="7574475" y="66496"/>
            <a:ext cx="880741" cy="821306"/>
            <a:chOff x="7574475" y="66496"/>
            <a:chExt cx="880741" cy="821306"/>
          </a:xfrm>
        </p:grpSpPr>
        <p:sp>
          <p:nvSpPr>
            <p:cNvPr id="88" name="Rectangle: Rounded Corners 87">
              <a:extLst>
                <a:ext uri="{FF2B5EF4-FFF2-40B4-BE49-F238E27FC236}">
                  <a16:creationId xmlns="" xmlns:a16="http://schemas.microsoft.com/office/drawing/2014/main" id="{69D893E9-4F04-47E6-9046-40F72AFF63A0}"/>
                </a:ext>
              </a:extLst>
            </p:cNvPr>
            <p:cNvSpPr/>
            <p:nvPr/>
          </p:nvSpPr>
          <p:spPr>
            <a:xfrm>
              <a:off x="7580042" y="66496"/>
              <a:ext cx="875174" cy="821306"/>
            </a:xfrm>
            <a:prstGeom prst="roundRect">
              <a:avLst>
                <a:gd name="adj" fmla="val 0"/>
              </a:avLst>
            </a:prstGeom>
            <a:solidFill>
              <a:srgbClr val="00B0F0"/>
            </a:soli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TextBox 101">
              <a:extLst>
                <a:ext uri="{FF2B5EF4-FFF2-40B4-BE49-F238E27FC236}">
                  <a16:creationId xmlns="" xmlns:a16="http://schemas.microsoft.com/office/drawing/2014/main" id="{3A7BB68B-248C-4AA3-98F5-D5A25AE861E1}"/>
                </a:ext>
              </a:extLst>
            </p:cNvPr>
            <p:cNvSpPr txBox="1"/>
            <p:nvPr/>
          </p:nvSpPr>
          <p:spPr>
            <a:xfrm>
              <a:off x="7574475" y="175799"/>
              <a:ext cx="872409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A" sz="11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اسم الوحدة</a:t>
              </a:r>
              <a:endParaRPr lang="en-US" sz="1100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</p:grpSp>
      <p:grpSp>
        <p:nvGrpSpPr>
          <p:cNvPr id="108" name="Group 107">
            <a:extLst>
              <a:ext uri="{FF2B5EF4-FFF2-40B4-BE49-F238E27FC236}">
                <a16:creationId xmlns="" xmlns:a16="http://schemas.microsoft.com/office/drawing/2014/main" id="{0C33FDE2-3EF3-45D8-BB36-C712E9DCDF8D}"/>
              </a:ext>
            </a:extLst>
          </p:cNvPr>
          <p:cNvGrpSpPr/>
          <p:nvPr/>
        </p:nvGrpSpPr>
        <p:grpSpPr>
          <a:xfrm>
            <a:off x="8516334" y="240718"/>
            <a:ext cx="876342" cy="821306"/>
            <a:chOff x="8516334" y="66496"/>
            <a:chExt cx="876342" cy="821306"/>
          </a:xfrm>
        </p:grpSpPr>
        <p:sp>
          <p:nvSpPr>
            <p:cNvPr id="89" name="Rectangle: Rounded Corners 88">
              <a:extLst>
                <a:ext uri="{FF2B5EF4-FFF2-40B4-BE49-F238E27FC236}">
                  <a16:creationId xmlns="" xmlns:a16="http://schemas.microsoft.com/office/drawing/2014/main" id="{FA0571C9-BF2B-42C9-8971-3F216CBC909B}"/>
                </a:ext>
              </a:extLst>
            </p:cNvPr>
            <p:cNvSpPr/>
            <p:nvPr/>
          </p:nvSpPr>
          <p:spPr>
            <a:xfrm>
              <a:off x="8517502" y="66496"/>
              <a:ext cx="875174" cy="821306"/>
            </a:xfrm>
            <a:prstGeom prst="roundRect">
              <a:avLst>
                <a:gd name="adj" fmla="val 0"/>
              </a:avLst>
            </a:prstGeom>
            <a:solidFill>
              <a:srgbClr val="92D050"/>
            </a:soli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TextBox 102">
              <a:extLst>
                <a:ext uri="{FF2B5EF4-FFF2-40B4-BE49-F238E27FC236}">
                  <a16:creationId xmlns="" xmlns:a16="http://schemas.microsoft.com/office/drawing/2014/main" id="{ADA1FADE-8BCA-4A30-8090-DA13DE6A28B1}"/>
                </a:ext>
              </a:extLst>
            </p:cNvPr>
            <p:cNvSpPr txBox="1"/>
            <p:nvPr/>
          </p:nvSpPr>
          <p:spPr>
            <a:xfrm>
              <a:off x="8516334" y="173949"/>
              <a:ext cx="872409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A" sz="11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اسم الوحدة</a:t>
              </a:r>
              <a:endParaRPr lang="en-US" sz="1100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</p:grpSp>
      <p:grpSp>
        <p:nvGrpSpPr>
          <p:cNvPr id="109" name="Group 108">
            <a:extLst>
              <a:ext uri="{FF2B5EF4-FFF2-40B4-BE49-F238E27FC236}">
                <a16:creationId xmlns="" xmlns:a16="http://schemas.microsoft.com/office/drawing/2014/main" id="{7F24F6B9-739A-456B-A7A6-EF0BE37A3CBA}"/>
              </a:ext>
            </a:extLst>
          </p:cNvPr>
          <p:cNvGrpSpPr/>
          <p:nvPr/>
        </p:nvGrpSpPr>
        <p:grpSpPr>
          <a:xfrm>
            <a:off x="9454691" y="240718"/>
            <a:ext cx="875445" cy="821306"/>
            <a:chOff x="9454691" y="66496"/>
            <a:chExt cx="875445" cy="821306"/>
          </a:xfrm>
        </p:grpSpPr>
        <p:sp>
          <p:nvSpPr>
            <p:cNvPr id="90" name="Rectangle: Rounded Corners 89">
              <a:extLst>
                <a:ext uri="{FF2B5EF4-FFF2-40B4-BE49-F238E27FC236}">
                  <a16:creationId xmlns="" xmlns:a16="http://schemas.microsoft.com/office/drawing/2014/main" id="{BC5769FB-F3CE-4465-BBB2-88BB340C541B}"/>
                </a:ext>
              </a:extLst>
            </p:cNvPr>
            <p:cNvSpPr/>
            <p:nvPr/>
          </p:nvSpPr>
          <p:spPr>
            <a:xfrm>
              <a:off x="9454962" y="66496"/>
              <a:ext cx="875174" cy="821306"/>
            </a:xfrm>
            <a:prstGeom prst="roundRect">
              <a:avLst>
                <a:gd name="adj" fmla="val 0"/>
              </a:avLst>
            </a:prstGeom>
            <a:solidFill>
              <a:srgbClr val="7030A0"/>
            </a:soli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TextBox 103">
              <a:extLst>
                <a:ext uri="{FF2B5EF4-FFF2-40B4-BE49-F238E27FC236}">
                  <a16:creationId xmlns="" xmlns:a16="http://schemas.microsoft.com/office/drawing/2014/main" id="{3CBD414F-04AF-4449-A86A-E702ED61E990}"/>
                </a:ext>
              </a:extLst>
            </p:cNvPr>
            <p:cNvSpPr txBox="1"/>
            <p:nvPr/>
          </p:nvSpPr>
          <p:spPr>
            <a:xfrm>
              <a:off x="9454691" y="173949"/>
              <a:ext cx="872409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A" sz="11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اسم الوحدة</a:t>
              </a:r>
              <a:endParaRPr lang="en-US" sz="1100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</p:grpSp>
      <p:sp>
        <p:nvSpPr>
          <p:cNvPr id="7" name="Rectangle: Rounded Corners 6">
            <a:extLst>
              <a:ext uri="{FF2B5EF4-FFF2-40B4-BE49-F238E27FC236}">
                <a16:creationId xmlns="" xmlns:a16="http://schemas.microsoft.com/office/drawing/2014/main" id="{85B75E15-0323-4DBC-B855-730B90567A4E}"/>
              </a:ext>
            </a:extLst>
          </p:cNvPr>
          <p:cNvSpPr/>
          <p:nvPr/>
        </p:nvSpPr>
        <p:spPr>
          <a:xfrm>
            <a:off x="1746480" y="552448"/>
            <a:ext cx="4236721" cy="5753100"/>
          </a:xfrm>
          <a:prstGeom prst="roundRect">
            <a:avLst>
              <a:gd name="adj" fmla="val 0"/>
            </a:avLst>
          </a:prstGeom>
          <a:solidFill>
            <a:srgbClr val="EEEEEE"/>
          </a:solidFill>
          <a:ln>
            <a:solidFill>
              <a:srgbClr val="E5E5E5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Freeform: Shape 133">
            <a:extLst>
              <a:ext uri="{FF2B5EF4-FFF2-40B4-BE49-F238E27FC236}">
                <a16:creationId xmlns="" xmlns:a16="http://schemas.microsoft.com/office/drawing/2014/main" id="{E8448852-B476-4C01-B9D5-0D3DC9CC91EB}"/>
              </a:ext>
            </a:extLst>
          </p:cNvPr>
          <p:cNvSpPr/>
          <p:nvPr/>
        </p:nvSpPr>
        <p:spPr>
          <a:xfrm>
            <a:off x="6233032" y="552450"/>
            <a:ext cx="4236721" cy="5753100"/>
          </a:xfrm>
          <a:custGeom>
            <a:avLst/>
            <a:gdLst>
              <a:gd name="connsiteX0" fmla="*/ 0 w 4236721"/>
              <a:gd name="connsiteY0" fmla="*/ 0 h 5753100"/>
              <a:gd name="connsiteX1" fmla="*/ 1343278 w 4236721"/>
              <a:gd name="connsiteY1" fmla="*/ 0 h 5753100"/>
              <a:gd name="connsiteX2" fmla="*/ 1343278 w 4236721"/>
              <a:gd name="connsiteY2" fmla="*/ 110300 h 5753100"/>
              <a:gd name="connsiteX3" fmla="*/ 2218452 w 4236721"/>
              <a:gd name="connsiteY3" fmla="*/ 110300 h 5753100"/>
              <a:gd name="connsiteX4" fmla="*/ 2218452 w 4236721"/>
              <a:gd name="connsiteY4" fmla="*/ 0 h 5753100"/>
              <a:gd name="connsiteX5" fmla="*/ 4236721 w 4236721"/>
              <a:gd name="connsiteY5" fmla="*/ 0 h 5753100"/>
              <a:gd name="connsiteX6" fmla="*/ 4236721 w 4236721"/>
              <a:gd name="connsiteY6" fmla="*/ 5753100 h 5753100"/>
              <a:gd name="connsiteX7" fmla="*/ 0 w 4236721"/>
              <a:gd name="connsiteY7" fmla="*/ 5753100 h 5753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236721" h="5753100">
                <a:moveTo>
                  <a:pt x="0" y="0"/>
                </a:moveTo>
                <a:lnTo>
                  <a:pt x="1343278" y="0"/>
                </a:lnTo>
                <a:lnTo>
                  <a:pt x="1343278" y="110300"/>
                </a:lnTo>
                <a:lnTo>
                  <a:pt x="2218452" y="110300"/>
                </a:lnTo>
                <a:lnTo>
                  <a:pt x="2218452" y="0"/>
                </a:lnTo>
                <a:lnTo>
                  <a:pt x="4236721" y="0"/>
                </a:lnTo>
                <a:lnTo>
                  <a:pt x="4236721" y="5753100"/>
                </a:lnTo>
                <a:lnTo>
                  <a:pt x="0" y="5753100"/>
                </a:lnTo>
                <a:close/>
              </a:path>
            </a:pathLst>
          </a:custGeom>
          <a:solidFill>
            <a:srgbClr val="EEEEEE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5" name="Group 104">
            <a:extLst>
              <a:ext uri="{FF2B5EF4-FFF2-40B4-BE49-F238E27FC236}">
                <a16:creationId xmlns="" xmlns:a16="http://schemas.microsoft.com/office/drawing/2014/main" id="{A74B43D8-5547-4107-943E-53E8A578E48D}"/>
              </a:ext>
            </a:extLst>
          </p:cNvPr>
          <p:cNvGrpSpPr/>
          <p:nvPr/>
        </p:nvGrpSpPr>
        <p:grpSpPr>
          <a:xfrm>
            <a:off x="5808660" y="870284"/>
            <a:ext cx="609520" cy="5094860"/>
            <a:chOff x="5808660" y="870284"/>
            <a:chExt cx="609520" cy="5094860"/>
          </a:xfrm>
        </p:grpSpPr>
        <p:grpSp>
          <p:nvGrpSpPr>
            <p:cNvPr id="14" name="Group 13">
              <a:extLst>
                <a:ext uri="{FF2B5EF4-FFF2-40B4-BE49-F238E27FC236}">
                  <a16:creationId xmlns="" xmlns:a16="http://schemas.microsoft.com/office/drawing/2014/main" id="{EF8171CB-A044-4495-9C76-499478646FEF}"/>
                </a:ext>
              </a:extLst>
            </p:cNvPr>
            <p:cNvGrpSpPr/>
            <p:nvPr/>
          </p:nvGrpSpPr>
          <p:grpSpPr>
            <a:xfrm>
              <a:off x="5808660" y="870284"/>
              <a:ext cx="609520" cy="152948"/>
              <a:chOff x="5793283" y="870284"/>
              <a:chExt cx="609520" cy="152948"/>
            </a:xfrm>
          </p:grpSpPr>
          <p:sp>
            <p:nvSpPr>
              <p:cNvPr id="9" name="Oval 8">
                <a:extLst>
                  <a:ext uri="{FF2B5EF4-FFF2-40B4-BE49-F238E27FC236}">
                    <a16:creationId xmlns="" xmlns:a16="http://schemas.microsoft.com/office/drawing/2014/main" id="{7DF0C5A9-0DC1-4516-8BC0-7E3DF9F00088}"/>
                  </a:ext>
                </a:extLst>
              </p:cNvPr>
              <p:cNvSpPr/>
              <p:nvPr/>
            </p:nvSpPr>
            <p:spPr>
              <a:xfrm>
                <a:off x="6249855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>
                  <a:prstClr val="black">
                    <a:alpha val="50000"/>
                  </a:prstClr>
                </a:innerShdw>
              </a:effectLst>
              <a:scene3d>
                <a:camera prst="perspectiveLef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Oval 9">
                <a:extLst>
                  <a:ext uri="{FF2B5EF4-FFF2-40B4-BE49-F238E27FC236}">
                    <a16:creationId xmlns="" xmlns:a16="http://schemas.microsoft.com/office/drawing/2014/main" id="{E3FDC497-BF16-422C-ADAA-066A7E3B2557}"/>
                  </a:ext>
                </a:extLst>
              </p:cNvPr>
              <p:cNvSpPr/>
              <p:nvPr/>
            </p:nvSpPr>
            <p:spPr>
              <a:xfrm>
                <a:off x="5793283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scene3d>
                <a:camera prst="perspectiveRigh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3" name="Group 12">
                <a:extLst>
                  <a:ext uri="{FF2B5EF4-FFF2-40B4-BE49-F238E27FC236}">
                    <a16:creationId xmlns="" xmlns:a16="http://schemas.microsoft.com/office/drawing/2014/main" id="{EAF95FA4-A24D-4477-B476-84A2665DF452}"/>
                  </a:ext>
                </a:extLst>
              </p:cNvPr>
              <p:cNvGrpSpPr/>
              <p:nvPr/>
            </p:nvGrpSpPr>
            <p:grpSpPr>
              <a:xfrm>
                <a:off x="5869757" y="887802"/>
                <a:ext cx="449412" cy="120988"/>
                <a:chOff x="5869757" y="887802"/>
                <a:chExt cx="449412" cy="120988"/>
              </a:xfrm>
            </p:grpSpPr>
            <p:sp>
              <p:nvSpPr>
                <p:cNvPr id="11" name="Rectangle: Rounded Corners 10">
                  <a:extLst>
                    <a:ext uri="{FF2B5EF4-FFF2-40B4-BE49-F238E27FC236}">
                      <a16:creationId xmlns="" xmlns:a16="http://schemas.microsoft.com/office/drawing/2014/main" id="{C372D790-4608-493F-A04D-0C087B41E625}"/>
                    </a:ext>
                  </a:extLst>
                </p:cNvPr>
                <p:cNvSpPr/>
                <p:nvPr/>
              </p:nvSpPr>
              <p:spPr>
                <a:xfrm>
                  <a:off x="5869757" y="887802"/>
                  <a:ext cx="446963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" name="Rectangle: Rounded Corners 11">
                  <a:extLst>
                    <a:ext uri="{FF2B5EF4-FFF2-40B4-BE49-F238E27FC236}">
                      <a16:creationId xmlns="" xmlns:a16="http://schemas.microsoft.com/office/drawing/2014/main" id="{A959B029-620C-4CDE-8638-6D84684FBD96}"/>
                    </a:ext>
                  </a:extLst>
                </p:cNvPr>
                <p:cNvSpPr/>
                <p:nvPr/>
              </p:nvSpPr>
              <p:spPr>
                <a:xfrm>
                  <a:off x="5873175" y="963071"/>
                  <a:ext cx="445994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5" name="Group 14">
              <a:extLst>
                <a:ext uri="{FF2B5EF4-FFF2-40B4-BE49-F238E27FC236}">
                  <a16:creationId xmlns="" xmlns:a16="http://schemas.microsoft.com/office/drawing/2014/main" id="{1F14E29C-630A-4232-8E09-0DBABFF80ABA}"/>
                </a:ext>
              </a:extLst>
            </p:cNvPr>
            <p:cNvGrpSpPr/>
            <p:nvPr/>
          </p:nvGrpSpPr>
          <p:grpSpPr>
            <a:xfrm>
              <a:off x="5808660" y="1282110"/>
              <a:ext cx="609520" cy="152948"/>
              <a:chOff x="5793283" y="870284"/>
              <a:chExt cx="609520" cy="152948"/>
            </a:xfrm>
          </p:grpSpPr>
          <p:sp>
            <p:nvSpPr>
              <p:cNvPr id="16" name="Oval 15">
                <a:extLst>
                  <a:ext uri="{FF2B5EF4-FFF2-40B4-BE49-F238E27FC236}">
                    <a16:creationId xmlns="" xmlns:a16="http://schemas.microsoft.com/office/drawing/2014/main" id="{7628AD56-8D1C-4180-BA85-433DB8766540}"/>
                  </a:ext>
                </a:extLst>
              </p:cNvPr>
              <p:cNvSpPr/>
              <p:nvPr/>
            </p:nvSpPr>
            <p:spPr>
              <a:xfrm>
                <a:off x="6249855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>
                  <a:prstClr val="black">
                    <a:alpha val="50000"/>
                  </a:prstClr>
                </a:innerShdw>
              </a:effectLst>
              <a:scene3d>
                <a:camera prst="perspectiveLef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Oval 16">
                <a:extLst>
                  <a:ext uri="{FF2B5EF4-FFF2-40B4-BE49-F238E27FC236}">
                    <a16:creationId xmlns="" xmlns:a16="http://schemas.microsoft.com/office/drawing/2014/main" id="{04157DEB-456F-4B39-83A6-02DE43735C08}"/>
                  </a:ext>
                </a:extLst>
              </p:cNvPr>
              <p:cNvSpPr/>
              <p:nvPr/>
            </p:nvSpPr>
            <p:spPr>
              <a:xfrm>
                <a:off x="5793283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scene3d>
                <a:camera prst="perspectiveRigh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grpSp>
            <p:nvGrpSpPr>
              <p:cNvPr id="18" name="Group 17">
                <a:extLst>
                  <a:ext uri="{FF2B5EF4-FFF2-40B4-BE49-F238E27FC236}">
                    <a16:creationId xmlns="" xmlns:a16="http://schemas.microsoft.com/office/drawing/2014/main" id="{5CA3EC80-9D6A-4AE9-B385-8132D1620259}"/>
                  </a:ext>
                </a:extLst>
              </p:cNvPr>
              <p:cNvGrpSpPr/>
              <p:nvPr/>
            </p:nvGrpSpPr>
            <p:grpSpPr>
              <a:xfrm>
                <a:off x="5869757" y="887802"/>
                <a:ext cx="449412" cy="120988"/>
                <a:chOff x="5869757" y="887802"/>
                <a:chExt cx="449412" cy="120988"/>
              </a:xfrm>
            </p:grpSpPr>
            <p:sp>
              <p:nvSpPr>
                <p:cNvPr id="19" name="Rectangle: Rounded Corners 18">
                  <a:extLst>
                    <a:ext uri="{FF2B5EF4-FFF2-40B4-BE49-F238E27FC236}">
                      <a16:creationId xmlns="" xmlns:a16="http://schemas.microsoft.com/office/drawing/2014/main" id="{6DAAF944-B5D9-4A71-9540-D57C4B9AEF45}"/>
                    </a:ext>
                  </a:extLst>
                </p:cNvPr>
                <p:cNvSpPr/>
                <p:nvPr/>
              </p:nvSpPr>
              <p:spPr>
                <a:xfrm>
                  <a:off x="5869757" y="887802"/>
                  <a:ext cx="446963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" name="Rectangle: Rounded Corners 19">
                  <a:extLst>
                    <a:ext uri="{FF2B5EF4-FFF2-40B4-BE49-F238E27FC236}">
                      <a16:creationId xmlns="" xmlns:a16="http://schemas.microsoft.com/office/drawing/2014/main" id="{614D89AC-CCF5-4341-8933-4B2E06304590}"/>
                    </a:ext>
                  </a:extLst>
                </p:cNvPr>
                <p:cNvSpPr/>
                <p:nvPr/>
              </p:nvSpPr>
              <p:spPr>
                <a:xfrm>
                  <a:off x="5873175" y="963071"/>
                  <a:ext cx="445994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1" name="Group 20">
              <a:extLst>
                <a:ext uri="{FF2B5EF4-FFF2-40B4-BE49-F238E27FC236}">
                  <a16:creationId xmlns="" xmlns:a16="http://schemas.microsoft.com/office/drawing/2014/main" id="{9D58B6D0-6B61-461E-BA25-FBBC655FBEB3}"/>
                </a:ext>
              </a:extLst>
            </p:cNvPr>
            <p:cNvGrpSpPr/>
            <p:nvPr/>
          </p:nvGrpSpPr>
          <p:grpSpPr>
            <a:xfrm>
              <a:off x="5808660" y="1693936"/>
              <a:ext cx="609520" cy="152948"/>
              <a:chOff x="5793283" y="870284"/>
              <a:chExt cx="609520" cy="152948"/>
            </a:xfrm>
          </p:grpSpPr>
          <p:sp>
            <p:nvSpPr>
              <p:cNvPr id="22" name="Oval 21">
                <a:extLst>
                  <a:ext uri="{FF2B5EF4-FFF2-40B4-BE49-F238E27FC236}">
                    <a16:creationId xmlns="" xmlns:a16="http://schemas.microsoft.com/office/drawing/2014/main" id="{295ADAFF-18D8-4B43-9C36-19A50D56EE75}"/>
                  </a:ext>
                </a:extLst>
              </p:cNvPr>
              <p:cNvSpPr/>
              <p:nvPr/>
            </p:nvSpPr>
            <p:spPr>
              <a:xfrm>
                <a:off x="6249855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>
                  <a:prstClr val="black">
                    <a:alpha val="50000"/>
                  </a:prstClr>
                </a:innerShdw>
              </a:effectLst>
              <a:scene3d>
                <a:camera prst="perspectiveLef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Oval 22">
                <a:extLst>
                  <a:ext uri="{FF2B5EF4-FFF2-40B4-BE49-F238E27FC236}">
                    <a16:creationId xmlns="" xmlns:a16="http://schemas.microsoft.com/office/drawing/2014/main" id="{DD6C6296-1D19-4A39-BB0C-CEBDD153C2F8}"/>
                  </a:ext>
                </a:extLst>
              </p:cNvPr>
              <p:cNvSpPr/>
              <p:nvPr/>
            </p:nvSpPr>
            <p:spPr>
              <a:xfrm>
                <a:off x="5793283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scene3d>
                <a:camera prst="perspectiveRigh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4" name="Group 23">
                <a:extLst>
                  <a:ext uri="{FF2B5EF4-FFF2-40B4-BE49-F238E27FC236}">
                    <a16:creationId xmlns="" xmlns:a16="http://schemas.microsoft.com/office/drawing/2014/main" id="{837920B9-280D-4597-B5E3-C6FFF93B1B3D}"/>
                  </a:ext>
                </a:extLst>
              </p:cNvPr>
              <p:cNvGrpSpPr/>
              <p:nvPr/>
            </p:nvGrpSpPr>
            <p:grpSpPr>
              <a:xfrm>
                <a:off x="5869757" y="887802"/>
                <a:ext cx="449412" cy="120988"/>
                <a:chOff x="5869757" y="887802"/>
                <a:chExt cx="449412" cy="120988"/>
              </a:xfrm>
            </p:grpSpPr>
            <p:sp>
              <p:nvSpPr>
                <p:cNvPr id="25" name="Rectangle: Rounded Corners 24">
                  <a:extLst>
                    <a:ext uri="{FF2B5EF4-FFF2-40B4-BE49-F238E27FC236}">
                      <a16:creationId xmlns="" xmlns:a16="http://schemas.microsoft.com/office/drawing/2014/main" id="{D4C3A8BD-8F29-4D52-BC04-099056F7D95F}"/>
                    </a:ext>
                  </a:extLst>
                </p:cNvPr>
                <p:cNvSpPr/>
                <p:nvPr/>
              </p:nvSpPr>
              <p:spPr>
                <a:xfrm>
                  <a:off x="5869757" y="887802"/>
                  <a:ext cx="446963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" name="Rectangle: Rounded Corners 25">
                  <a:extLst>
                    <a:ext uri="{FF2B5EF4-FFF2-40B4-BE49-F238E27FC236}">
                      <a16:creationId xmlns="" xmlns:a16="http://schemas.microsoft.com/office/drawing/2014/main" id="{5B4A56B6-BD65-4447-BBD9-B1F64353FB72}"/>
                    </a:ext>
                  </a:extLst>
                </p:cNvPr>
                <p:cNvSpPr/>
                <p:nvPr/>
              </p:nvSpPr>
              <p:spPr>
                <a:xfrm>
                  <a:off x="5873175" y="963071"/>
                  <a:ext cx="445994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7" name="Group 26">
              <a:extLst>
                <a:ext uri="{FF2B5EF4-FFF2-40B4-BE49-F238E27FC236}">
                  <a16:creationId xmlns="" xmlns:a16="http://schemas.microsoft.com/office/drawing/2014/main" id="{75841E0D-EDF8-4E3B-995C-68F58552ADE9}"/>
                </a:ext>
              </a:extLst>
            </p:cNvPr>
            <p:cNvGrpSpPr/>
            <p:nvPr/>
          </p:nvGrpSpPr>
          <p:grpSpPr>
            <a:xfrm>
              <a:off x="5808660" y="2105762"/>
              <a:ext cx="609520" cy="152948"/>
              <a:chOff x="5793283" y="870284"/>
              <a:chExt cx="609520" cy="152948"/>
            </a:xfrm>
          </p:grpSpPr>
          <p:sp>
            <p:nvSpPr>
              <p:cNvPr id="28" name="Oval 27">
                <a:extLst>
                  <a:ext uri="{FF2B5EF4-FFF2-40B4-BE49-F238E27FC236}">
                    <a16:creationId xmlns="" xmlns:a16="http://schemas.microsoft.com/office/drawing/2014/main" id="{234854B8-7296-4829-B85B-F53F2238D86A}"/>
                  </a:ext>
                </a:extLst>
              </p:cNvPr>
              <p:cNvSpPr/>
              <p:nvPr/>
            </p:nvSpPr>
            <p:spPr>
              <a:xfrm>
                <a:off x="6249855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>
                  <a:prstClr val="black">
                    <a:alpha val="50000"/>
                  </a:prstClr>
                </a:innerShdw>
              </a:effectLst>
              <a:scene3d>
                <a:camera prst="perspectiveLef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Oval 28">
                <a:extLst>
                  <a:ext uri="{FF2B5EF4-FFF2-40B4-BE49-F238E27FC236}">
                    <a16:creationId xmlns="" xmlns:a16="http://schemas.microsoft.com/office/drawing/2014/main" id="{8966C220-C5F4-438C-A568-4DFF77A1A9F6}"/>
                  </a:ext>
                </a:extLst>
              </p:cNvPr>
              <p:cNvSpPr/>
              <p:nvPr/>
            </p:nvSpPr>
            <p:spPr>
              <a:xfrm>
                <a:off x="5793283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scene3d>
                <a:camera prst="perspectiveRigh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0" name="Group 29">
                <a:extLst>
                  <a:ext uri="{FF2B5EF4-FFF2-40B4-BE49-F238E27FC236}">
                    <a16:creationId xmlns="" xmlns:a16="http://schemas.microsoft.com/office/drawing/2014/main" id="{8A981A3C-1E00-40DD-959D-322947B3C924}"/>
                  </a:ext>
                </a:extLst>
              </p:cNvPr>
              <p:cNvGrpSpPr/>
              <p:nvPr/>
            </p:nvGrpSpPr>
            <p:grpSpPr>
              <a:xfrm>
                <a:off x="5869757" y="887802"/>
                <a:ext cx="449412" cy="120988"/>
                <a:chOff x="5869757" y="887802"/>
                <a:chExt cx="449412" cy="120988"/>
              </a:xfrm>
            </p:grpSpPr>
            <p:sp>
              <p:nvSpPr>
                <p:cNvPr id="31" name="Rectangle: Rounded Corners 30">
                  <a:extLst>
                    <a:ext uri="{FF2B5EF4-FFF2-40B4-BE49-F238E27FC236}">
                      <a16:creationId xmlns="" xmlns:a16="http://schemas.microsoft.com/office/drawing/2014/main" id="{26A9D1DD-5CA1-4258-82E1-C1D05F5C016E}"/>
                    </a:ext>
                  </a:extLst>
                </p:cNvPr>
                <p:cNvSpPr/>
                <p:nvPr/>
              </p:nvSpPr>
              <p:spPr>
                <a:xfrm>
                  <a:off x="5869757" y="887802"/>
                  <a:ext cx="446963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" name="Rectangle: Rounded Corners 31">
                  <a:extLst>
                    <a:ext uri="{FF2B5EF4-FFF2-40B4-BE49-F238E27FC236}">
                      <a16:creationId xmlns="" xmlns:a16="http://schemas.microsoft.com/office/drawing/2014/main" id="{CC824339-8175-4CDD-B062-C59CDA488F5F}"/>
                    </a:ext>
                  </a:extLst>
                </p:cNvPr>
                <p:cNvSpPr/>
                <p:nvPr/>
              </p:nvSpPr>
              <p:spPr>
                <a:xfrm>
                  <a:off x="5873175" y="963071"/>
                  <a:ext cx="445994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33" name="Group 32">
              <a:extLst>
                <a:ext uri="{FF2B5EF4-FFF2-40B4-BE49-F238E27FC236}">
                  <a16:creationId xmlns="" xmlns:a16="http://schemas.microsoft.com/office/drawing/2014/main" id="{D3D036D9-35A2-4DBD-8FB7-49826CD5CAA1}"/>
                </a:ext>
              </a:extLst>
            </p:cNvPr>
            <p:cNvGrpSpPr/>
            <p:nvPr/>
          </p:nvGrpSpPr>
          <p:grpSpPr>
            <a:xfrm>
              <a:off x="5808660" y="2517588"/>
              <a:ext cx="609520" cy="152948"/>
              <a:chOff x="5793283" y="870284"/>
              <a:chExt cx="609520" cy="152948"/>
            </a:xfrm>
          </p:grpSpPr>
          <p:sp>
            <p:nvSpPr>
              <p:cNvPr id="34" name="Oval 33">
                <a:extLst>
                  <a:ext uri="{FF2B5EF4-FFF2-40B4-BE49-F238E27FC236}">
                    <a16:creationId xmlns="" xmlns:a16="http://schemas.microsoft.com/office/drawing/2014/main" id="{DBD9E21E-4429-4DE4-B8A7-759B97640C8A}"/>
                  </a:ext>
                </a:extLst>
              </p:cNvPr>
              <p:cNvSpPr/>
              <p:nvPr/>
            </p:nvSpPr>
            <p:spPr>
              <a:xfrm>
                <a:off x="6249855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>
                  <a:prstClr val="black">
                    <a:alpha val="50000"/>
                  </a:prstClr>
                </a:innerShdw>
              </a:effectLst>
              <a:scene3d>
                <a:camera prst="perspectiveLef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34">
                <a:extLst>
                  <a:ext uri="{FF2B5EF4-FFF2-40B4-BE49-F238E27FC236}">
                    <a16:creationId xmlns="" xmlns:a16="http://schemas.microsoft.com/office/drawing/2014/main" id="{B54C4596-7480-4B36-BD87-2CD6E584797B}"/>
                  </a:ext>
                </a:extLst>
              </p:cNvPr>
              <p:cNvSpPr/>
              <p:nvPr/>
            </p:nvSpPr>
            <p:spPr>
              <a:xfrm>
                <a:off x="5793283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scene3d>
                <a:camera prst="perspectiveRigh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6" name="Group 35">
                <a:extLst>
                  <a:ext uri="{FF2B5EF4-FFF2-40B4-BE49-F238E27FC236}">
                    <a16:creationId xmlns="" xmlns:a16="http://schemas.microsoft.com/office/drawing/2014/main" id="{24434BA4-43E0-4034-B389-EB4F0DB98A6C}"/>
                  </a:ext>
                </a:extLst>
              </p:cNvPr>
              <p:cNvGrpSpPr/>
              <p:nvPr/>
            </p:nvGrpSpPr>
            <p:grpSpPr>
              <a:xfrm>
                <a:off x="5869757" y="887802"/>
                <a:ext cx="449412" cy="120988"/>
                <a:chOff x="5869757" y="887802"/>
                <a:chExt cx="449412" cy="120988"/>
              </a:xfrm>
            </p:grpSpPr>
            <p:sp>
              <p:nvSpPr>
                <p:cNvPr id="37" name="Rectangle: Rounded Corners 36">
                  <a:extLst>
                    <a:ext uri="{FF2B5EF4-FFF2-40B4-BE49-F238E27FC236}">
                      <a16:creationId xmlns="" xmlns:a16="http://schemas.microsoft.com/office/drawing/2014/main" id="{E9774A72-85C8-4CDB-B3E5-0E54B5A1DAF7}"/>
                    </a:ext>
                  </a:extLst>
                </p:cNvPr>
                <p:cNvSpPr/>
                <p:nvPr/>
              </p:nvSpPr>
              <p:spPr>
                <a:xfrm>
                  <a:off x="5869757" y="887802"/>
                  <a:ext cx="446963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" name="Rectangle: Rounded Corners 37">
                  <a:extLst>
                    <a:ext uri="{FF2B5EF4-FFF2-40B4-BE49-F238E27FC236}">
                      <a16:creationId xmlns="" xmlns:a16="http://schemas.microsoft.com/office/drawing/2014/main" id="{5D0C0C5E-4424-48F2-A04F-B1935D6D0179}"/>
                    </a:ext>
                  </a:extLst>
                </p:cNvPr>
                <p:cNvSpPr/>
                <p:nvPr/>
              </p:nvSpPr>
              <p:spPr>
                <a:xfrm>
                  <a:off x="5873175" y="963071"/>
                  <a:ext cx="445994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39" name="Group 38">
              <a:extLst>
                <a:ext uri="{FF2B5EF4-FFF2-40B4-BE49-F238E27FC236}">
                  <a16:creationId xmlns="" xmlns:a16="http://schemas.microsoft.com/office/drawing/2014/main" id="{26DBC52E-3D40-4F47-A88E-ABDE8735F041}"/>
                </a:ext>
              </a:extLst>
            </p:cNvPr>
            <p:cNvGrpSpPr/>
            <p:nvPr/>
          </p:nvGrpSpPr>
          <p:grpSpPr>
            <a:xfrm>
              <a:off x="5808660" y="2929414"/>
              <a:ext cx="609520" cy="152948"/>
              <a:chOff x="5793283" y="870284"/>
              <a:chExt cx="609520" cy="152948"/>
            </a:xfrm>
          </p:grpSpPr>
          <p:sp>
            <p:nvSpPr>
              <p:cNvPr id="40" name="Oval 39">
                <a:extLst>
                  <a:ext uri="{FF2B5EF4-FFF2-40B4-BE49-F238E27FC236}">
                    <a16:creationId xmlns="" xmlns:a16="http://schemas.microsoft.com/office/drawing/2014/main" id="{BBFC164D-96C4-42FC-909C-70602EF33678}"/>
                  </a:ext>
                </a:extLst>
              </p:cNvPr>
              <p:cNvSpPr/>
              <p:nvPr/>
            </p:nvSpPr>
            <p:spPr>
              <a:xfrm>
                <a:off x="6249855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>
                  <a:prstClr val="black">
                    <a:alpha val="50000"/>
                  </a:prstClr>
                </a:innerShdw>
              </a:effectLst>
              <a:scene3d>
                <a:camera prst="perspectiveLef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>
                <a:extLst>
                  <a:ext uri="{FF2B5EF4-FFF2-40B4-BE49-F238E27FC236}">
                    <a16:creationId xmlns="" xmlns:a16="http://schemas.microsoft.com/office/drawing/2014/main" id="{6CBC3157-546D-456E-8260-410D49DD8350}"/>
                  </a:ext>
                </a:extLst>
              </p:cNvPr>
              <p:cNvSpPr/>
              <p:nvPr/>
            </p:nvSpPr>
            <p:spPr>
              <a:xfrm>
                <a:off x="5793283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scene3d>
                <a:camera prst="perspectiveRigh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2" name="Group 41">
                <a:extLst>
                  <a:ext uri="{FF2B5EF4-FFF2-40B4-BE49-F238E27FC236}">
                    <a16:creationId xmlns="" xmlns:a16="http://schemas.microsoft.com/office/drawing/2014/main" id="{B27510D3-FA5D-4282-89D1-99B376491071}"/>
                  </a:ext>
                </a:extLst>
              </p:cNvPr>
              <p:cNvGrpSpPr/>
              <p:nvPr/>
            </p:nvGrpSpPr>
            <p:grpSpPr>
              <a:xfrm>
                <a:off x="5869757" y="887802"/>
                <a:ext cx="449412" cy="120988"/>
                <a:chOff x="5869757" y="887802"/>
                <a:chExt cx="449412" cy="120988"/>
              </a:xfrm>
            </p:grpSpPr>
            <p:sp>
              <p:nvSpPr>
                <p:cNvPr id="43" name="Rectangle: Rounded Corners 42">
                  <a:extLst>
                    <a:ext uri="{FF2B5EF4-FFF2-40B4-BE49-F238E27FC236}">
                      <a16:creationId xmlns="" xmlns:a16="http://schemas.microsoft.com/office/drawing/2014/main" id="{791D557B-2993-438D-AB4A-052F3DE77AEA}"/>
                    </a:ext>
                  </a:extLst>
                </p:cNvPr>
                <p:cNvSpPr/>
                <p:nvPr/>
              </p:nvSpPr>
              <p:spPr>
                <a:xfrm>
                  <a:off x="5869757" y="887802"/>
                  <a:ext cx="446963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4" name="Rectangle: Rounded Corners 43">
                  <a:extLst>
                    <a:ext uri="{FF2B5EF4-FFF2-40B4-BE49-F238E27FC236}">
                      <a16:creationId xmlns="" xmlns:a16="http://schemas.microsoft.com/office/drawing/2014/main" id="{2377357F-2328-4E28-B408-13A314AE183C}"/>
                    </a:ext>
                  </a:extLst>
                </p:cNvPr>
                <p:cNvSpPr/>
                <p:nvPr/>
              </p:nvSpPr>
              <p:spPr>
                <a:xfrm>
                  <a:off x="5873175" y="963071"/>
                  <a:ext cx="445994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45" name="Group 44">
              <a:extLst>
                <a:ext uri="{FF2B5EF4-FFF2-40B4-BE49-F238E27FC236}">
                  <a16:creationId xmlns="" xmlns:a16="http://schemas.microsoft.com/office/drawing/2014/main" id="{2B3E074A-B590-47A2-9F0A-F526472DBD5F}"/>
                </a:ext>
              </a:extLst>
            </p:cNvPr>
            <p:cNvGrpSpPr/>
            <p:nvPr/>
          </p:nvGrpSpPr>
          <p:grpSpPr>
            <a:xfrm>
              <a:off x="5808660" y="3341240"/>
              <a:ext cx="609520" cy="152948"/>
              <a:chOff x="5793283" y="870284"/>
              <a:chExt cx="609520" cy="152948"/>
            </a:xfrm>
          </p:grpSpPr>
          <p:sp>
            <p:nvSpPr>
              <p:cNvPr id="46" name="Oval 45">
                <a:extLst>
                  <a:ext uri="{FF2B5EF4-FFF2-40B4-BE49-F238E27FC236}">
                    <a16:creationId xmlns="" xmlns:a16="http://schemas.microsoft.com/office/drawing/2014/main" id="{1EED4FCA-ED65-47EF-B95B-F7BD379C52B0}"/>
                  </a:ext>
                </a:extLst>
              </p:cNvPr>
              <p:cNvSpPr/>
              <p:nvPr/>
            </p:nvSpPr>
            <p:spPr>
              <a:xfrm>
                <a:off x="6249855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>
                  <a:prstClr val="black">
                    <a:alpha val="50000"/>
                  </a:prstClr>
                </a:innerShdw>
              </a:effectLst>
              <a:scene3d>
                <a:camera prst="perspectiveLef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>
                <a:extLst>
                  <a:ext uri="{FF2B5EF4-FFF2-40B4-BE49-F238E27FC236}">
                    <a16:creationId xmlns="" xmlns:a16="http://schemas.microsoft.com/office/drawing/2014/main" id="{3469BE45-1D99-4045-8590-947C88961794}"/>
                  </a:ext>
                </a:extLst>
              </p:cNvPr>
              <p:cNvSpPr/>
              <p:nvPr/>
            </p:nvSpPr>
            <p:spPr>
              <a:xfrm>
                <a:off x="5793283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scene3d>
                <a:camera prst="perspectiveRigh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8" name="Group 47">
                <a:extLst>
                  <a:ext uri="{FF2B5EF4-FFF2-40B4-BE49-F238E27FC236}">
                    <a16:creationId xmlns="" xmlns:a16="http://schemas.microsoft.com/office/drawing/2014/main" id="{A5EF357D-0546-4342-BAE4-A3FBAB0D8D05}"/>
                  </a:ext>
                </a:extLst>
              </p:cNvPr>
              <p:cNvGrpSpPr/>
              <p:nvPr/>
            </p:nvGrpSpPr>
            <p:grpSpPr>
              <a:xfrm>
                <a:off x="5869757" y="887802"/>
                <a:ext cx="449412" cy="120988"/>
                <a:chOff x="5869757" y="887802"/>
                <a:chExt cx="449412" cy="120988"/>
              </a:xfrm>
            </p:grpSpPr>
            <p:sp>
              <p:nvSpPr>
                <p:cNvPr id="49" name="Rectangle: Rounded Corners 48">
                  <a:extLst>
                    <a:ext uri="{FF2B5EF4-FFF2-40B4-BE49-F238E27FC236}">
                      <a16:creationId xmlns="" xmlns:a16="http://schemas.microsoft.com/office/drawing/2014/main" id="{B2785B5F-F030-44F1-B898-BC19FB9C7EFF}"/>
                    </a:ext>
                  </a:extLst>
                </p:cNvPr>
                <p:cNvSpPr/>
                <p:nvPr/>
              </p:nvSpPr>
              <p:spPr>
                <a:xfrm>
                  <a:off x="5869757" y="887802"/>
                  <a:ext cx="446963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0" name="Rectangle: Rounded Corners 49">
                  <a:extLst>
                    <a:ext uri="{FF2B5EF4-FFF2-40B4-BE49-F238E27FC236}">
                      <a16:creationId xmlns="" xmlns:a16="http://schemas.microsoft.com/office/drawing/2014/main" id="{0324873C-EEBE-4526-96CE-FACAE1D93CFC}"/>
                    </a:ext>
                  </a:extLst>
                </p:cNvPr>
                <p:cNvSpPr/>
                <p:nvPr/>
              </p:nvSpPr>
              <p:spPr>
                <a:xfrm>
                  <a:off x="5873175" y="963071"/>
                  <a:ext cx="445994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51" name="Group 50">
              <a:extLst>
                <a:ext uri="{FF2B5EF4-FFF2-40B4-BE49-F238E27FC236}">
                  <a16:creationId xmlns="" xmlns:a16="http://schemas.microsoft.com/office/drawing/2014/main" id="{3B7D523D-A018-48B7-AE8A-B6BBE7A93C3E}"/>
                </a:ext>
              </a:extLst>
            </p:cNvPr>
            <p:cNvGrpSpPr/>
            <p:nvPr/>
          </p:nvGrpSpPr>
          <p:grpSpPr>
            <a:xfrm>
              <a:off x="5808660" y="3753066"/>
              <a:ext cx="609520" cy="152948"/>
              <a:chOff x="5793283" y="870284"/>
              <a:chExt cx="609520" cy="152948"/>
            </a:xfrm>
          </p:grpSpPr>
          <p:sp>
            <p:nvSpPr>
              <p:cNvPr id="52" name="Oval 51">
                <a:extLst>
                  <a:ext uri="{FF2B5EF4-FFF2-40B4-BE49-F238E27FC236}">
                    <a16:creationId xmlns="" xmlns:a16="http://schemas.microsoft.com/office/drawing/2014/main" id="{40A302E5-52F4-4A96-9473-C772E7E56EFD}"/>
                  </a:ext>
                </a:extLst>
              </p:cNvPr>
              <p:cNvSpPr/>
              <p:nvPr/>
            </p:nvSpPr>
            <p:spPr>
              <a:xfrm>
                <a:off x="6249855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>
                  <a:prstClr val="black">
                    <a:alpha val="50000"/>
                  </a:prstClr>
                </a:innerShdw>
              </a:effectLst>
              <a:scene3d>
                <a:camera prst="perspectiveLef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>
                <a:extLst>
                  <a:ext uri="{FF2B5EF4-FFF2-40B4-BE49-F238E27FC236}">
                    <a16:creationId xmlns="" xmlns:a16="http://schemas.microsoft.com/office/drawing/2014/main" id="{669B4864-1D1E-4FC9-B90D-48660779B8B5}"/>
                  </a:ext>
                </a:extLst>
              </p:cNvPr>
              <p:cNvSpPr/>
              <p:nvPr/>
            </p:nvSpPr>
            <p:spPr>
              <a:xfrm>
                <a:off x="5793283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scene3d>
                <a:camera prst="perspectiveRigh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4" name="Group 53">
                <a:extLst>
                  <a:ext uri="{FF2B5EF4-FFF2-40B4-BE49-F238E27FC236}">
                    <a16:creationId xmlns="" xmlns:a16="http://schemas.microsoft.com/office/drawing/2014/main" id="{D52A3B7E-195F-4A7A-9E80-6807D8CC025A}"/>
                  </a:ext>
                </a:extLst>
              </p:cNvPr>
              <p:cNvGrpSpPr/>
              <p:nvPr/>
            </p:nvGrpSpPr>
            <p:grpSpPr>
              <a:xfrm>
                <a:off x="5869757" y="887802"/>
                <a:ext cx="449412" cy="120988"/>
                <a:chOff x="5869757" y="887802"/>
                <a:chExt cx="449412" cy="120988"/>
              </a:xfrm>
            </p:grpSpPr>
            <p:sp>
              <p:nvSpPr>
                <p:cNvPr id="55" name="Rectangle: Rounded Corners 54">
                  <a:extLst>
                    <a:ext uri="{FF2B5EF4-FFF2-40B4-BE49-F238E27FC236}">
                      <a16:creationId xmlns="" xmlns:a16="http://schemas.microsoft.com/office/drawing/2014/main" id="{9142197D-A0DA-43B4-BD3F-F6DA136B0647}"/>
                    </a:ext>
                  </a:extLst>
                </p:cNvPr>
                <p:cNvSpPr/>
                <p:nvPr/>
              </p:nvSpPr>
              <p:spPr>
                <a:xfrm>
                  <a:off x="5869757" y="887802"/>
                  <a:ext cx="446963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6" name="Rectangle: Rounded Corners 55">
                  <a:extLst>
                    <a:ext uri="{FF2B5EF4-FFF2-40B4-BE49-F238E27FC236}">
                      <a16:creationId xmlns="" xmlns:a16="http://schemas.microsoft.com/office/drawing/2014/main" id="{3B2B0362-3892-482B-9625-D6C4699D15D1}"/>
                    </a:ext>
                  </a:extLst>
                </p:cNvPr>
                <p:cNvSpPr/>
                <p:nvPr/>
              </p:nvSpPr>
              <p:spPr>
                <a:xfrm>
                  <a:off x="5873175" y="963071"/>
                  <a:ext cx="445994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57" name="Group 56">
              <a:extLst>
                <a:ext uri="{FF2B5EF4-FFF2-40B4-BE49-F238E27FC236}">
                  <a16:creationId xmlns="" xmlns:a16="http://schemas.microsoft.com/office/drawing/2014/main" id="{22A74295-CCC3-4D70-8A78-2401856A8922}"/>
                </a:ext>
              </a:extLst>
            </p:cNvPr>
            <p:cNvGrpSpPr/>
            <p:nvPr/>
          </p:nvGrpSpPr>
          <p:grpSpPr>
            <a:xfrm>
              <a:off x="5808660" y="4164892"/>
              <a:ext cx="609520" cy="152948"/>
              <a:chOff x="5793283" y="870284"/>
              <a:chExt cx="609520" cy="152948"/>
            </a:xfrm>
          </p:grpSpPr>
          <p:sp>
            <p:nvSpPr>
              <p:cNvPr id="58" name="Oval 57">
                <a:extLst>
                  <a:ext uri="{FF2B5EF4-FFF2-40B4-BE49-F238E27FC236}">
                    <a16:creationId xmlns="" xmlns:a16="http://schemas.microsoft.com/office/drawing/2014/main" id="{D0634C38-0051-410B-838B-CC37C44925B3}"/>
                  </a:ext>
                </a:extLst>
              </p:cNvPr>
              <p:cNvSpPr/>
              <p:nvPr/>
            </p:nvSpPr>
            <p:spPr>
              <a:xfrm>
                <a:off x="6249855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>
                  <a:prstClr val="black">
                    <a:alpha val="50000"/>
                  </a:prstClr>
                </a:innerShdw>
              </a:effectLst>
              <a:scene3d>
                <a:camera prst="perspectiveLef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>
                <a:extLst>
                  <a:ext uri="{FF2B5EF4-FFF2-40B4-BE49-F238E27FC236}">
                    <a16:creationId xmlns="" xmlns:a16="http://schemas.microsoft.com/office/drawing/2014/main" id="{C867F2E4-AB3A-4B90-85A0-957858DC78EB}"/>
                  </a:ext>
                </a:extLst>
              </p:cNvPr>
              <p:cNvSpPr/>
              <p:nvPr/>
            </p:nvSpPr>
            <p:spPr>
              <a:xfrm>
                <a:off x="5793283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scene3d>
                <a:camera prst="perspectiveRigh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60" name="Group 59">
                <a:extLst>
                  <a:ext uri="{FF2B5EF4-FFF2-40B4-BE49-F238E27FC236}">
                    <a16:creationId xmlns="" xmlns:a16="http://schemas.microsoft.com/office/drawing/2014/main" id="{35F9B2A9-B5F5-4EA1-A1BB-59BF8B497B9C}"/>
                  </a:ext>
                </a:extLst>
              </p:cNvPr>
              <p:cNvGrpSpPr/>
              <p:nvPr/>
            </p:nvGrpSpPr>
            <p:grpSpPr>
              <a:xfrm>
                <a:off x="5869757" y="887802"/>
                <a:ext cx="449412" cy="120988"/>
                <a:chOff x="5869757" y="887802"/>
                <a:chExt cx="449412" cy="120988"/>
              </a:xfrm>
            </p:grpSpPr>
            <p:sp>
              <p:nvSpPr>
                <p:cNvPr id="61" name="Rectangle: Rounded Corners 60">
                  <a:extLst>
                    <a:ext uri="{FF2B5EF4-FFF2-40B4-BE49-F238E27FC236}">
                      <a16:creationId xmlns="" xmlns:a16="http://schemas.microsoft.com/office/drawing/2014/main" id="{406756C3-7525-41A1-A53D-A5CFED246631}"/>
                    </a:ext>
                  </a:extLst>
                </p:cNvPr>
                <p:cNvSpPr/>
                <p:nvPr/>
              </p:nvSpPr>
              <p:spPr>
                <a:xfrm>
                  <a:off x="5869757" y="887802"/>
                  <a:ext cx="446963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2" name="Rectangle: Rounded Corners 61">
                  <a:extLst>
                    <a:ext uri="{FF2B5EF4-FFF2-40B4-BE49-F238E27FC236}">
                      <a16:creationId xmlns="" xmlns:a16="http://schemas.microsoft.com/office/drawing/2014/main" id="{19A8A866-3897-4640-B0E5-4012D125FA34}"/>
                    </a:ext>
                  </a:extLst>
                </p:cNvPr>
                <p:cNvSpPr/>
                <p:nvPr/>
              </p:nvSpPr>
              <p:spPr>
                <a:xfrm>
                  <a:off x="5873175" y="963071"/>
                  <a:ext cx="445994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63" name="Group 62">
              <a:extLst>
                <a:ext uri="{FF2B5EF4-FFF2-40B4-BE49-F238E27FC236}">
                  <a16:creationId xmlns="" xmlns:a16="http://schemas.microsoft.com/office/drawing/2014/main" id="{5FE29CE8-AD5E-4A3D-9564-B420FDDACA13}"/>
                </a:ext>
              </a:extLst>
            </p:cNvPr>
            <p:cNvGrpSpPr/>
            <p:nvPr/>
          </p:nvGrpSpPr>
          <p:grpSpPr>
            <a:xfrm>
              <a:off x="5808660" y="4576718"/>
              <a:ext cx="609520" cy="152948"/>
              <a:chOff x="5793283" y="870284"/>
              <a:chExt cx="609520" cy="152948"/>
            </a:xfrm>
          </p:grpSpPr>
          <p:sp>
            <p:nvSpPr>
              <p:cNvPr id="64" name="Oval 63">
                <a:extLst>
                  <a:ext uri="{FF2B5EF4-FFF2-40B4-BE49-F238E27FC236}">
                    <a16:creationId xmlns="" xmlns:a16="http://schemas.microsoft.com/office/drawing/2014/main" id="{74587D69-4493-4824-BA9D-F2CA7423B52D}"/>
                  </a:ext>
                </a:extLst>
              </p:cNvPr>
              <p:cNvSpPr/>
              <p:nvPr/>
            </p:nvSpPr>
            <p:spPr>
              <a:xfrm>
                <a:off x="6249855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>
                  <a:prstClr val="black">
                    <a:alpha val="50000"/>
                  </a:prstClr>
                </a:innerShdw>
              </a:effectLst>
              <a:scene3d>
                <a:camera prst="perspectiveLef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Oval 64">
                <a:extLst>
                  <a:ext uri="{FF2B5EF4-FFF2-40B4-BE49-F238E27FC236}">
                    <a16:creationId xmlns="" xmlns:a16="http://schemas.microsoft.com/office/drawing/2014/main" id="{95C2E3D9-E977-4486-B030-6BA5A79C74CD}"/>
                  </a:ext>
                </a:extLst>
              </p:cNvPr>
              <p:cNvSpPr/>
              <p:nvPr/>
            </p:nvSpPr>
            <p:spPr>
              <a:xfrm>
                <a:off x="5793283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scene3d>
                <a:camera prst="perspectiveRigh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66" name="Group 65">
                <a:extLst>
                  <a:ext uri="{FF2B5EF4-FFF2-40B4-BE49-F238E27FC236}">
                    <a16:creationId xmlns="" xmlns:a16="http://schemas.microsoft.com/office/drawing/2014/main" id="{7A658B12-5215-421C-A89C-7425A7FA3C38}"/>
                  </a:ext>
                </a:extLst>
              </p:cNvPr>
              <p:cNvGrpSpPr/>
              <p:nvPr/>
            </p:nvGrpSpPr>
            <p:grpSpPr>
              <a:xfrm>
                <a:off x="5869757" y="887802"/>
                <a:ext cx="449412" cy="120988"/>
                <a:chOff x="5869757" y="887802"/>
                <a:chExt cx="449412" cy="120988"/>
              </a:xfrm>
            </p:grpSpPr>
            <p:sp>
              <p:nvSpPr>
                <p:cNvPr id="67" name="Rectangle: Rounded Corners 66">
                  <a:extLst>
                    <a:ext uri="{FF2B5EF4-FFF2-40B4-BE49-F238E27FC236}">
                      <a16:creationId xmlns="" xmlns:a16="http://schemas.microsoft.com/office/drawing/2014/main" id="{7D0770EB-2990-4E25-8524-589E5DAD57BC}"/>
                    </a:ext>
                  </a:extLst>
                </p:cNvPr>
                <p:cNvSpPr/>
                <p:nvPr/>
              </p:nvSpPr>
              <p:spPr>
                <a:xfrm>
                  <a:off x="5869757" y="887802"/>
                  <a:ext cx="446963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8" name="Rectangle: Rounded Corners 67">
                  <a:extLst>
                    <a:ext uri="{FF2B5EF4-FFF2-40B4-BE49-F238E27FC236}">
                      <a16:creationId xmlns="" xmlns:a16="http://schemas.microsoft.com/office/drawing/2014/main" id="{E57A80F5-3275-4BC7-8F53-47359ABD5664}"/>
                    </a:ext>
                  </a:extLst>
                </p:cNvPr>
                <p:cNvSpPr/>
                <p:nvPr/>
              </p:nvSpPr>
              <p:spPr>
                <a:xfrm>
                  <a:off x="5873175" y="963071"/>
                  <a:ext cx="445994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69" name="Group 68">
              <a:extLst>
                <a:ext uri="{FF2B5EF4-FFF2-40B4-BE49-F238E27FC236}">
                  <a16:creationId xmlns="" xmlns:a16="http://schemas.microsoft.com/office/drawing/2014/main" id="{6097AE39-ECEE-4003-B921-1A3839AF623E}"/>
                </a:ext>
              </a:extLst>
            </p:cNvPr>
            <p:cNvGrpSpPr/>
            <p:nvPr/>
          </p:nvGrpSpPr>
          <p:grpSpPr>
            <a:xfrm>
              <a:off x="5808660" y="4988544"/>
              <a:ext cx="609520" cy="152948"/>
              <a:chOff x="5793283" y="870284"/>
              <a:chExt cx="609520" cy="152948"/>
            </a:xfrm>
          </p:grpSpPr>
          <p:sp>
            <p:nvSpPr>
              <p:cNvPr id="70" name="Oval 69">
                <a:extLst>
                  <a:ext uri="{FF2B5EF4-FFF2-40B4-BE49-F238E27FC236}">
                    <a16:creationId xmlns="" xmlns:a16="http://schemas.microsoft.com/office/drawing/2014/main" id="{55A5E813-81A0-4343-9B43-2F602E906375}"/>
                  </a:ext>
                </a:extLst>
              </p:cNvPr>
              <p:cNvSpPr/>
              <p:nvPr/>
            </p:nvSpPr>
            <p:spPr>
              <a:xfrm>
                <a:off x="6249855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>
                  <a:prstClr val="black">
                    <a:alpha val="50000"/>
                  </a:prstClr>
                </a:innerShdw>
              </a:effectLst>
              <a:scene3d>
                <a:camera prst="perspectiveLef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" name="Oval 70">
                <a:extLst>
                  <a:ext uri="{FF2B5EF4-FFF2-40B4-BE49-F238E27FC236}">
                    <a16:creationId xmlns="" xmlns:a16="http://schemas.microsoft.com/office/drawing/2014/main" id="{8D3C55AA-6C51-485B-9B4B-13C0F1CAE5E0}"/>
                  </a:ext>
                </a:extLst>
              </p:cNvPr>
              <p:cNvSpPr/>
              <p:nvPr/>
            </p:nvSpPr>
            <p:spPr>
              <a:xfrm>
                <a:off x="5793283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scene3d>
                <a:camera prst="perspectiveRigh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72" name="Group 71">
                <a:extLst>
                  <a:ext uri="{FF2B5EF4-FFF2-40B4-BE49-F238E27FC236}">
                    <a16:creationId xmlns="" xmlns:a16="http://schemas.microsoft.com/office/drawing/2014/main" id="{78152EB4-AE12-4DD3-A967-C08E0EA53362}"/>
                  </a:ext>
                </a:extLst>
              </p:cNvPr>
              <p:cNvGrpSpPr/>
              <p:nvPr/>
            </p:nvGrpSpPr>
            <p:grpSpPr>
              <a:xfrm>
                <a:off x="5869757" y="887802"/>
                <a:ext cx="449412" cy="120988"/>
                <a:chOff x="5869757" y="887802"/>
                <a:chExt cx="449412" cy="120988"/>
              </a:xfrm>
            </p:grpSpPr>
            <p:sp>
              <p:nvSpPr>
                <p:cNvPr id="73" name="Rectangle: Rounded Corners 72">
                  <a:extLst>
                    <a:ext uri="{FF2B5EF4-FFF2-40B4-BE49-F238E27FC236}">
                      <a16:creationId xmlns="" xmlns:a16="http://schemas.microsoft.com/office/drawing/2014/main" id="{84B34C67-A7DE-454E-A761-7D6413226790}"/>
                    </a:ext>
                  </a:extLst>
                </p:cNvPr>
                <p:cNvSpPr/>
                <p:nvPr/>
              </p:nvSpPr>
              <p:spPr>
                <a:xfrm>
                  <a:off x="5869757" y="887802"/>
                  <a:ext cx="446963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4" name="Rectangle: Rounded Corners 73">
                  <a:extLst>
                    <a:ext uri="{FF2B5EF4-FFF2-40B4-BE49-F238E27FC236}">
                      <a16:creationId xmlns="" xmlns:a16="http://schemas.microsoft.com/office/drawing/2014/main" id="{A42F140D-9674-4EA1-8831-F90729C20DC4}"/>
                    </a:ext>
                  </a:extLst>
                </p:cNvPr>
                <p:cNvSpPr/>
                <p:nvPr/>
              </p:nvSpPr>
              <p:spPr>
                <a:xfrm>
                  <a:off x="5873175" y="963071"/>
                  <a:ext cx="445994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75" name="Group 74">
              <a:extLst>
                <a:ext uri="{FF2B5EF4-FFF2-40B4-BE49-F238E27FC236}">
                  <a16:creationId xmlns="" xmlns:a16="http://schemas.microsoft.com/office/drawing/2014/main" id="{0FAC75C9-25E1-42EC-B411-CDB2A85C93D5}"/>
                </a:ext>
              </a:extLst>
            </p:cNvPr>
            <p:cNvGrpSpPr/>
            <p:nvPr/>
          </p:nvGrpSpPr>
          <p:grpSpPr>
            <a:xfrm>
              <a:off x="5808660" y="5400370"/>
              <a:ext cx="609520" cy="152948"/>
              <a:chOff x="5793283" y="870284"/>
              <a:chExt cx="609520" cy="152948"/>
            </a:xfrm>
          </p:grpSpPr>
          <p:sp>
            <p:nvSpPr>
              <p:cNvPr id="76" name="Oval 75">
                <a:extLst>
                  <a:ext uri="{FF2B5EF4-FFF2-40B4-BE49-F238E27FC236}">
                    <a16:creationId xmlns="" xmlns:a16="http://schemas.microsoft.com/office/drawing/2014/main" id="{F4432236-A631-42AB-B95F-84C245E1BD6B}"/>
                  </a:ext>
                </a:extLst>
              </p:cNvPr>
              <p:cNvSpPr/>
              <p:nvPr/>
            </p:nvSpPr>
            <p:spPr>
              <a:xfrm>
                <a:off x="6249855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>
                  <a:prstClr val="black">
                    <a:alpha val="50000"/>
                  </a:prstClr>
                </a:innerShdw>
              </a:effectLst>
              <a:scene3d>
                <a:camera prst="perspectiveLef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Oval 76">
                <a:extLst>
                  <a:ext uri="{FF2B5EF4-FFF2-40B4-BE49-F238E27FC236}">
                    <a16:creationId xmlns="" xmlns:a16="http://schemas.microsoft.com/office/drawing/2014/main" id="{C13D7DB2-E2C1-459B-8F53-1DBBC7B86300}"/>
                  </a:ext>
                </a:extLst>
              </p:cNvPr>
              <p:cNvSpPr/>
              <p:nvPr/>
            </p:nvSpPr>
            <p:spPr>
              <a:xfrm>
                <a:off x="5793283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scene3d>
                <a:camera prst="perspectiveRigh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78" name="Group 77">
                <a:extLst>
                  <a:ext uri="{FF2B5EF4-FFF2-40B4-BE49-F238E27FC236}">
                    <a16:creationId xmlns="" xmlns:a16="http://schemas.microsoft.com/office/drawing/2014/main" id="{CCD7A5B4-94C0-448B-9520-2089D7BCE70C}"/>
                  </a:ext>
                </a:extLst>
              </p:cNvPr>
              <p:cNvGrpSpPr/>
              <p:nvPr/>
            </p:nvGrpSpPr>
            <p:grpSpPr>
              <a:xfrm>
                <a:off x="5869757" y="887802"/>
                <a:ext cx="449412" cy="120988"/>
                <a:chOff x="5869757" y="887802"/>
                <a:chExt cx="449412" cy="120988"/>
              </a:xfrm>
            </p:grpSpPr>
            <p:sp>
              <p:nvSpPr>
                <p:cNvPr id="79" name="Rectangle: Rounded Corners 78">
                  <a:extLst>
                    <a:ext uri="{FF2B5EF4-FFF2-40B4-BE49-F238E27FC236}">
                      <a16:creationId xmlns="" xmlns:a16="http://schemas.microsoft.com/office/drawing/2014/main" id="{41B096B5-F781-4374-B4EA-A1E02DD7BCF9}"/>
                    </a:ext>
                  </a:extLst>
                </p:cNvPr>
                <p:cNvSpPr/>
                <p:nvPr/>
              </p:nvSpPr>
              <p:spPr>
                <a:xfrm>
                  <a:off x="5869757" y="887802"/>
                  <a:ext cx="446963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: Rounded Corners 79">
                  <a:extLst>
                    <a:ext uri="{FF2B5EF4-FFF2-40B4-BE49-F238E27FC236}">
                      <a16:creationId xmlns="" xmlns:a16="http://schemas.microsoft.com/office/drawing/2014/main" id="{13C4B27D-335E-4EB3-AE0A-182F7C6520E8}"/>
                    </a:ext>
                  </a:extLst>
                </p:cNvPr>
                <p:cNvSpPr/>
                <p:nvPr/>
              </p:nvSpPr>
              <p:spPr>
                <a:xfrm>
                  <a:off x="5873175" y="963071"/>
                  <a:ext cx="445994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81" name="Group 80">
              <a:extLst>
                <a:ext uri="{FF2B5EF4-FFF2-40B4-BE49-F238E27FC236}">
                  <a16:creationId xmlns="" xmlns:a16="http://schemas.microsoft.com/office/drawing/2014/main" id="{CFC1DF8A-35E1-4279-9B72-140FDF29E7B3}"/>
                </a:ext>
              </a:extLst>
            </p:cNvPr>
            <p:cNvGrpSpPr/>
            <p:nvPr/>
          </p:nvGrpSpPr>
          <p:grpSpPr>
            <a:xfrm>
              <a:off x="5808660" y="5812196"/>
              <a:ext cx="609520" cy="152948"/>
              <a:chOff x="5793283" y="870284"/>
              <a:chExt cx="609520" cy="152948"/>
            </a:xfrm>
          </p:grpSpPr>
          <p:sp>
            <p:nvSpPr>
              <p:cNvPr id="82" name="Oval 81">
                <a:extLst>
                  <a:ext uri="{FF2B5EF4-FFF2-40B4-BE49-F238E27FC236}">
                    <a16:creationId xmlns="" xmlns:a16="http://schemas.microsoft.com/office/drawing/2014/main" id="{5778A8CC-D4A6-417E-AF70-A282811EF26C}"/>
                  </a:ext>
                </a:extLst>
              </p:cNvPr>
              <p:cNvSpPr/>
              <p:nvPr/>
            </p:nvSpPr>
            <p:spPr>
              <a:xfrm>
                <a:off x="6249855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>
                  <a:prstClr val="black">
                    <a:alpha val="50000"/>
                  </a:prstClr>
                </a:innerShdw>
              </a:effectLst>
              <a:scene3d>
                <a:camera prst="perspectiveLef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3" name="Oval 82">
                <a:extLst>
                  <a:ext uri="{FF2B5EF4-FFF2-40B4-BE49-F238E27FC236}">
                    <a16:creationId xmlns="" xmlns:a16="http://schemas.microsoft.com/office/drawing/2014/main" id="{D189CCB7-612A-44BB-B604-9C9CEDBDC281}"/>
                  </a:ext>
                </a:extLst>
              </p:cNvPr>
              <p:cNvSpPr/>
              <p:nvPr/>
            </p:nvSpPr>
            <p:spPr>
              <a:xfrm>
                <a:off x="5793283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scene3d>
                <a:camera prst="perspectiveRigh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84" name="Group 83">
                <a:extLst>
                  <a:ext uri="{FF2B5EF4-FFF2-40B4-BE49-F238E27FC236}">
                    <a16:creationId xmlns="" xmlns:a16="http://schemas.microsoft.com/office/drawing/2014/main" id="{E4C4C07B-EAA7-44ED-8821-16F4F05A9F9A}"/>
                  </a:ext>
                </a:extLst>
              </p:cNvPr>
              <p:cNvGrpSpPr/>
              <p:nvPr/>
            </p:nvGrpSpPr>
            <p:grpSpPr>
              <a:xfrm>
                <a:off x="5869757" y="887802"/>
                <a:ext cx="449412" cy="120988"/>
                <a:chOff x="5869757" y="887802"/>
                <a:chExt cx="449412" cy="120988"/>
              </a:xfrm>
            </p:grpSpPr>
            <p:sp>
              <p:nvSpPr>
                <p:cNvPr id="85" name="Rectangle: Rounded Corners 84">
                  <a:extLst>
                    <a:ext uri="{FF2B5EF4-FFF2-40B4-BE49-F238E27FC236}">
                      <a16:creationId xmlns="" xmlns:a16="http://schemas.microsoft.com/office/drawing/2014/main" id="{52DA6DB8-0556-4641-92CD-0B63C7F625A2}"/>
                    </a:ext>
                  </a:extLst>
                </p:cNvPr>
                <p:cNvSpPr/>
                <p:nvPr/>
              </p:nvSpPr>
              <p:spPr>
                <a:xfrm>
                  <a:off x="5869757" y="887802"/>
                  <a:ext cx="446963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: Rounded Corners 85">
                  <a:extLst>
                    <a:ext uri="{FF2B5EF4-FFF2-40B4-BE49-F238E27FC236}">
                      <a16:creationId xmlns="" xmlns:a16="http://schemas.microsoft.com/office/drawing/2014/main" id="{8CE1D8F5-63E8-41AC-881C-A2E430ED4D96}"/>
                    </a:ext>
                  </a:extLst>
                </p:cNvPr>
                <p:cNvSpPr/>
                <p:nvPr/>
              </p:nvSpPr>
              <p:spPr>
                <a:xfrm>
                  <a:off x="5873175" y="963071"/>
                  <a:ext cx="445994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sp>
        <p:nvSpPr>
          <p:cNvPr id="117" name="Rectangle 116">
            <a:extLst>
              <a:ext uri="{FF2B5EF4-FFF2-40B4-BE49-F238E27FC236}">
                <a16:creationId xmlns="" xmlns:a16="http://schemas.microsoft.com/office/drawing/2014/main" id="{DB3C7D3D-B614-462E-A391-624FE6F78628}"/>
              </a:ext>
            </a:extLst>
          </p:cNvPr>
          <p:cNvSpPr/>
          <p:nvPr/>
        </p:nvSpPr>
        <p:spPr>
          <a:xfrm>
            <a:off x="1720980" y="6141636"/>
            <a:ext cx="4271258" cy="180519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Rectangle 117">
            <a:extLst>
              <a:ext uri="{FF2B5EF4-FFF2-40B4-BE49-F238E27FC236}">
                <a16:creationId xmlns="" xmlns:a16="http://schemas.microsoft.com/office/drawing/2014/main" id="{886A0BBF-1B17-43A3-A9B9-C68540BB6ADC}"/>
              </a:ext>
            </a:extLst>
          </p:cNvPr>
          <p:cNvSpPr/>
          <p:nvPr/>
        </p:nvSpPr>
        <p:spPr>
          <a:xfrm>
            <a:off x="6219666" y="6136536"/>
            <a:ext cx="4260148" cy="180519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31" name="Table 2">
            <a:extLst>
              <a:ext uri="{FF2B5EF4-FFF2-40B4-BE49-F238E27FC236}">
                <a16:creationId xmlns="" xmlns:a16="http://schemas.microsoft.com/office/drawing/2014/main" id="{F931C7A5-BA44-4C94-95BA-63E6A0F6D9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913584"/>
              </p:ext>
            </p:extLst>
          </p:nvPr>
        </p:nvGraphicFramePr>
        <p:xfrm>
          <a:off x="6520612" y="894466"/>
          <a:ext cx="3869207" cy="4991652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98200">
                  <a:extLst>
                    <a:ext uri="{9D8B030D-6E8A-4147-A177-3AD203B41FA5}">
                      <a16:colId xmlns="" xmlns:a16="http://schemas.microsoft.com/office/drawing/2014/main" val="2108014552"/>
                    </a:ext>
                  </a:extLst>
                </a:gridCol>
                <a:gridCol w="1028786">
                  <a:extLst>
                    <a:ext uri="{9D8B030D-6E8A-4147-A177-3AD203B41FA5}">
                      <a16:colId xmlns="" xmlns:a16="http://schemas.microsoft.com/office/drawing/2014/main" val="4061550508"/>
                    </a:ext>
                  </a:extLst>
                </a:gridCol>
                <a:gridCol w="282469">
                  <a:extLst>
                    <a:ext uri="{9D8B030D-6E8A-4147-A177-3AD203B41FA5}">
                      <a16:colId xmlns="" xmlns:a16="http://schemas.microsoft.com/office/drawing/2014/main" val="2138913124"/>
                    </a:ext>
                  </a:extLst>
                </a:gridCol>
                <a:gridCol w="282469">
                  <a:extLst>
                    <a:ext uri="{9D8B030D-6E8A-4147-A177-3AD203B41FA5}">
                      <a16:colId xmlns="" xmlns:a16="http://schemas.microsoft.com/office/drawing/2014/main" val="2158179099"/>
                    </a:ext>
                  </a:extLst>
                </a:gridCol>
                <a:gridCol w="282469">
                  <a:extLst>
                    <a:ext uri="{9D8B030D-6E8A-4147-A177-3AD203B41FA5}">
                      <a16:colId xmlns="" xmlns:a16="http://schemas.microsoft.com/office/drawing/2014/main" val="2775628777"/>
                    </a:ext>
                  </a:extLst>
                </a:gridCol>
                <a:gridCol w="282469">
                  <a:extLst>
                    <a:ext uri="{9D8B030D-6E8A-4147-A177-3AD203B41FA5}">
                      <a16:colId xmlns="" xmlns:a16="http://schemas.microsoft.com/office/drawing/2014/main" val="1751356408"/>
                    </a:ext>
                  </a:extLst>
                </a:gridCol>
                <a:gridCol w="282469">
                  <a:extLst>
                    <a:ext uri="{9D8B030D-6E8A-4147-A177-3AD203B41FA5}">
                      <a16:colId xmlns="" xmlns:a16="http://schemas.microsoft.com/office/drawing/2014/main" val="2369162711"/>
                    </a:ext>
                  </a:extLst>
                </a:gridCol>
                <a:gridCol w="282469">
                  <a:extLst>
                    <a:ext uri="{9D8B030D-6E8A-4147-A177-3AD203B41FA5}">
                      <a16:colId xmlns="" xmlns:a16="http://schemas.microsoft.com/office/drawing/2014/main" val="1360668159"/>
                    </a:ext>
                  </a:extLst>
                </a:gridCol>
                <a:gridCol w="282469">
                  <a:extLst>
                    <a:ext uri="{9D8B030D-6E8A-4147-A177-3AD203B41FA5}">
                      <a16:colId xmlns="" xmlns:a16="http://schemas.microsoft.com/office/drawing/2014/main" val="2256498888"/>
                    </a:ext>
                  </a:extLst>
                </a:gridCol>
                <a:gridCol w="282469">
                  <a:extLst>
                    <a:ext uri="{9D8B030D-6E8A-4147-A177-3AD203B41FA5}">
                      <a16:colId xmlns="" xmlns:a16="http://schemas.microsoft.com/office/drawing/2014/main" val="800101252"/>
                    </a:ext>
                  </a:extLst>
                </a:gridCol>
                <a:gridCol w="282469">
                  <a:extLst>
                    <a:ext uri="{9D8B030D-6E8A-4147-A177-3AD203B41FA5}">
                      <a16:colId xmlns="" xmlns:a16="http://schemas.microsoft.com/office/drawing/2014/main" val="1228072594"/>
                    </a:ext>
                  </a:extLst>
                </a:gridCol>
              </a:tblGrid>
              <a:tr h="1435287">
                <a:tc>
                  <a:txBody>
                    <a:bodyPr/>
                    <a:lstStyle/>
                    <a:p>
                      <a:pPr algn="r" rtl="1"/>
                      <a:r>
                        <a:rPr lang="ar-AE" sz="800" dirty="0">
                          <a:solidFill>
                            <a:schemeClr val="tx1"/>
                          </a:solidFill>
                        </a:rPr>
                        <a:t>م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sz="1200" dirty="0">
                          <a:solidFill>
                            <a:schemeClr val="tx1"/>
                          </a:solidFill>
                        </a:rPr>
                        <a:t>الأسماء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  <a:p>
                      <a:pPr algn="r" rtl="1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050" b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نكتب ناتج</a:t>
                      </a:r>
                      <a:r>
                        <a:rPr lang="ar-SA" sz="1050" b="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التعلم</a:t>
                      </a:r>
                      <a:endParaRPr lang="en-US" sz="105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050" b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نكتب ناتج</a:t>
                      </a:r>
                      <a:r>
                        <a:rPr lang="ar-SA" sz="1050" b="0" baseline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التعلم</a:t>
                      </a:r>
                      <a:endParaRPr lang="en-US" sz="105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050" b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نكتب ناتج</a:t>
                      </a:r>
                      <a:r>
                        <a:rPr lang="ar-SA" sz="1050" b="0" baseline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التعلم</a:t>
                      </a:r>
                      <a:endParaRPr lang="en-US" sz="105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050" b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نكتب ناتج</a:t>
                      </a:r>
                      <a:r>
                        <a:rPr lang="ar-SA" sz="1050" b="0" baseline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التعلم</a:t>
                      </a:r>
                      <a:endParaRPr lang="en-US" sz="105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050" b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نكتب ناتج</a:t>
                      </a:r>
                      <a:r>
                        <a:rPr lang="ar-SA" sz="1050" b="0" baseline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التعلم</a:t>
                      </a:r>
                      <a:endParaRPr lang="en-US" sz="105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050" b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نكتب ناتج</a:t>
                      </a:r>
                      <a:r>
                        <a:rPr lang="ar-SA" sz="1050" b="0" baseline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التعلم</a:t>
                      </a:r>
                      <a:endParaRPr lang="en-US" sz="105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050" b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نكتب ناتج</a:t>
                      </a:r>
                      <a:r>
                        <a:rPr lang="ar-SA" sz="1050" b="0" baseline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التعلم</a:t>
                      </a:r>
                      <a:endParaRPr lang="en-US" sz="105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BE1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050" b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نكتب ناتج</a:t>
                      </a:r>
                      <a:r>
                        <a:rPr lang="ar-SA" sz="1050" b="0" baseline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التعلم</a:t>
                      </a:r>
                      <a:endParaRPr lang="en-US" sz="105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BE1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050" b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نكتب ناتج</a:t>
                      </a:r>
                      <a:r>
                        <a:rPr lang="ar-SA" sz="1050" b="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التعلم</a:t>
                      </a:r>
                      <a:endParaRPr lang="en-US" sz="105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BE1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09109459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AE" sz="6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252226155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AE" sz="60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sz="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29582015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AE" sz="60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sz="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140750693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AE" sz="600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US" sz="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593521079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AE" sz="600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sz="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67018082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AE" sz="600" dirty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US" sz="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545244199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AE" sz="600" dirty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n-US" sz="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194138247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AE" sz="600" dirty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en-US" sz="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886100933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AE" sz="600" dirty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en-US" sz="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392822971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AE" sz="600" dirty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en-US" sz="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25365585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AE" sz="600" dirty="0">
                          <a:solidFill>
                            <a:schemeClr val="tx1"/>
                          </a:solidFill>
                        </a:rPr>
                        <a:t>11</a:t>
                      </a:r>
                      <a:endParaRPr lang="en-US" sz="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406342075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AE" sz="600" dirty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en-US" sz="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070491290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AE" sz="600" dirty="0">
                          <a:solidFill>
                            <a:schemeClr val="tx1"/>
                          </a:solidFill>
                        </a:rPr>
                        <a:t>13</a:t>
                      </a:r>
                      <a:endParaRPr lang="en-US" sz="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68926509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AE" sz="600" dirty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en-US" sz="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562295997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AE" sz="600" dirty="0">
                          <a:solidFill>
                            <a:schemeClr val="tx1"/>
                          </a:solidFill>
                        </a:rPr>
                        <a:t>15</a:t>
                      </a:r>
                      <a:endParaRPr lang="en-US" sz="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14150890"/>
                  </a:ext>
                </a:extLst>
              </a:tr>
            </a:tbl>
          </a:graphicData>
        </a:graphic>
      </p:graphicFrame>
      <p:graphicFrame>
        <p:nvGraphicFramePr>
          <p:cNvPr id="132" name="Table 2">
            <a:extLst>
              <a:ext uri="{FF2B5EF4-FFF2-40B4-BE49-F238E27FC236}">
                <a16:creationId xmlns="" xmlns:a16="http://schemas.microsoft.com/office/drawing/2014/main" id="{F931C7A5-BA44-4C94-95BA-63E6A0F6D9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3876131"/>
              </p:ext>
            </p:extLst>
          </p:nvPr>
        </p:nvGraphicFramePr>
        <p:xfrm>
          <a:off x="1833561" y="838062"/>
          <a:ext cx="3869207" cy="4991652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98200">
                  <a:extLst>
                    <a:ext uri="{9D8B030D-6E8A-4147-A177-3AD203B41FA5}">
                      <a16:colId xmlns="" xmlns:a16="http://schemas.microsoft.com/office/drawing/2014/main" val="2108014552"/>
                    </a:ext>
                  </a:extLst>
                </a:gridCol>
                <a:gridCol w="1028786">
                  <a:extLst>
                    <a:ext uri="{9D8B030D-6E8A-4147-A177-3AD203B41FA5}">
                      <a16:colId xmlns="" xmlns:a16="http://schemas.microsoft.com/office/drawing/2014/main" val="4061550508"/>
                    </a:ext>
                  </a:extLst>
                </a:gridCol>
                <a:gridCol w="282469">
                  <a:extLst>
                    <a:ext uri="{9D8B030D-6E8A-4147-A177-3AD203B41FA5}">
                      <a16:colId xmlns="" xmlns:a16="http://schemas.microsoft.com/office/drawing/2014/main" val="2138913124"/>
                    </a:ext>
                  </a:extLst>
                </a:gridCol>
                <a:gridCol w="282469">
                  <a:extLst>
                    <a:ext uri="{9D8B030D-6E8A-4147-A177-3AD203B41FA5}">
                      <a16:colId xmlns="" xmlns:a16="http://schemas.microsoft.com/office/drawing/2014/main" val="2158179099"/>
                    </a:ext>
                  </a:extLst>
                </a:gridCol>
                <a:gridCol w="282469">
                  <a:extLst>
                    <a:ext uri="{9D8B030D-6E8A-4147-A177-3AD203B41FA5}">
                      <a16:colId xmlns="" xmlns:a16="http://schemas.microsoft.com/office/drawing/2014/main" val="2775628777"/>
                    </a:ext>
                  </a:extLst>
                </a:gridCol>
                <a:gridCol w="282469">
                  <a:extLst>
                    <a:ext uri="{9D8B030D-6E8A-4147-A177-3AD203B41FA5}">
                      <a16:colId xmlns="" xmlns:a16="http://schemas.microsoft.com/office/drawing/2014/main" val="1751356408"/>
                    </a:ext>
                  </a:extLst>
                </a:gridCol>
                <a:gridCol w="282469">
                  <a:extLst>
                    <a:ext uri="{9D8B030D-6E8A-4147-A177-3AD203B41FA5}">
                      <a16:colId xmlns="" xmlns:a16="http://schemas.microsoft.com/office/drawing/2014/main" val="2369162711"/>
                    </a:ext>
                  </a:extLst>
                </a:gridCol>
                <a:gridCol w="282469">
                  <a:extLst>
                    <a:ext uri="{9D8B030D-6E8A-4147-A177-3AD203B41FA5}">
                      <a16:colId xmlns="" xmlns:a16="http://schemas.microsoft.com/office/drawing/2014/main" val="1360668159"/>
                    </a:ext>
                  </a:extLst>
                </a:gridCol>
                <a:gridCol w="282469">
                  <a:extLst>
                    <a:ext uri="{9D8B030D-6E8A-4147-A177-3AD203B41FA5}">
                      <a16:colId xmlns="" xmlns:a16="http://schemas.microsoft.com/office/drawing/2014/main" val="2256498888"/>
                    </a:ext>
                  </a:extLst>
                </a:gridCol>
                <a:gridCol w="282469">
                  <a:extLst>
                    <a:ext uri="{9D8B030D-6E8A-4147-A177-3AD203B41FA5}">
                      <a16:colId xmlns="" xmlns:a16="http://schemas.microsoft.com/office/drawing/2014/main" val="800101252"/>
                    </a:ext>
                  </a:extLst>
                </a:gridCol>
                <a:gridCol w="282469">
                  <a:extLst>
                    <a:ext uri="{9D8B030D-6E8A-4147-A177-3AD203B41FA5}">
                      <a16:colId xmlns="" xmlns:a16="http://schemas.microsoft.com/office/drawing/2014/main" val="1228072594"/>
                    </a:ext>
                  </a:extLst>
                </a:gridCol>
              </a:tblGrid>
              <a:tr h="1435287">
                <a:tc>
                  <a:txBody>
                    <a:bodyPr/>
                    <a:lstStyle/>
                    <a:p>
                      <a:pPr algn="r" rtl="1"/>
                      <a:r>
                        <a:rPr lang="ar-AE" sz="800" dirty="0">
                          <a:solidFill>
                            <a:schemeClr val="tx1"/>
                          </a:solidFill>
                        </a:rPr>
                        <a:t>م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sz="1200" dirty="0">
                          <a:solidFill>
                            <a:schemeClr val="tx1"/>
                          </a:solidFill>
                        </a:rPr>
                        <a:t>الأسماء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  <a:p>
                      <a:pPr algn="r" rtl="1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050" b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نكتب ناتج</a:t>
                      </a:r>
                      <a:r>
                        <a:rPr lang="ar-SA" sz="1050" b="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التعلم</a:t>
                      </a:r>
                      <a:endParaRPr lang="en-US" sz="105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050" b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نكتب ناتج</a:t>
                      </a:r>
                      <a:r>
                        <a:rPr lang="ar-SA" sz="1050" b="0" baseline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التعلم</a:t>
                      </a:r>
                      <a:endParaRPr lang="en-US" sz="105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050" b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نكتب ناتج</a:t>
                      </a:r>
                      <a:r>
                        <a:rPr lang="ar-SA" sz="1050" b="0" baseline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التعلم</a:t>
                      </a:r>
                      <a:endParaRPr lang="en-US" sz="105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050" b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نكتب ناتج</a:t>
                      </a:r>
                      <a:r>
                        <a:rPr lang="ar-SA" sz="1050" b="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التعلم</a:t>
                      </a:r>
                      <a:endParaRPr lang="en-US" sz="105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050" b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نكتب ناتج</a:t>
                      </a:r>
                      <a:r>
                        <a:rPr lang="ar-SA" sz="1050" b="0" baseline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التعلم</a:t>
                      </a:r>
                      <a:endParaRPr lang="en-US" sz="105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050" b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نكتب ناتج</a:t>
                      </a:r>
                      <a:r>
                        <a:rPr lang="ar-SA" sz="1050" b="0" baseline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التعلم</a:t>
                      </a:r>
                      <a:endParaRPr lang="en-US" sz="105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050" b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نكتب ناتج</a:t>
                      </a:r>
                      <a:r>
                        <a:rPr lang="ar-SA" sz="1050" b="0" baseline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التعلم</a:t>
                      </a:r>
                      <a:endParaRPr lang="en-US" sz="105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BE1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050" b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نكتب ناتج</a:t>
                      </a:r>
                      <a:r>
                        <a:rPr lang="ar-SA" sz="1050" b="0" baseline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التعلم</a:t>
                      </a:r>
                      <a:endParaRPr lang="en-US" sz="105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BE1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050" b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نكتب ناتج</a:t>
                      </a:r>
                      <a:r>
                        <a:rPr lang="ar-SA" sz="1050" b="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التعلم</a:t>
                      </a:r>
                      <a:endParaRPr lang="en-US" sz="105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BE1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09109459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AE" sz="800" dirty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252226155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AE" sz="800" dirty="0">
                          <a:solidFill>
                            <a:schemeClr val="tx1"/>
                          </a:solidFill>
                        </a:rPr>
                        <a:t>17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29582015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AE" sz="800" dirty="0">
                          <a:solidFill>
                            <a:schemeClr val="tx1"/>
                          </a:solidFill>
                        </a:rPr>
                        <a:t>18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140750693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AE" sz="800" dirty="0">
                          <a:solidFill>
                            <a:schemeClr val="tx1"/>
                          </a:solidFill>
                        </a:rPr>
                        <a:t>19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593521079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AE" sz="800" dirty="0">
                          <a:solidFill>
                            <a:schemeClr val="tx1"/>
                          </a:solidFill>
                        </a:rPr>
                        <a:t>20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67018082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AE" sz="800" dirty="0">
                          <a:solidFill>
                            <a:schemeClr val="tx1"/>
                          </a:solidFill>
                        </a:rPr>
                        <a:t>21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545244199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AE" sz="800" dirty="0">
                          <a:solidFill>
                            <a:schemeClr val="tx1"/>
                          </a:solidFill>
                        </a:rPr>
                        <a:t>22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194138247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AE" sz="800" dirty="0">
                          <a:solidFill>
                            <a:schemeClr val="tx1"/>
                          </a:solidFill>
                        </a:rPr>
                        <a:t>23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886100933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AE" sz="800" dirty="0">
                          <a:solidFill>
                            <a:schemeClr val="tx1"/>
                          </a:solidFill>
                        </a:rPr>
                        <a:t>24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392822971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AE" sz="800" dirty="0">
                          <a:solidFill>
                            <a:schemeClr val="tx1"/>
                          </a:solidFill>
                        </a:rPr>
                        <a:t>25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25365585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SA" sz="800" dirty="0" smtClean="0">
                          <a:solidFill>
                            <a:schemeClr val="tx1"/>
                          </a:solidFill>
                        </a:rPr>
                        <a:t>26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406342075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SA" sz="800" dirty="0" smtClean="0">
                          <a:solidFill>
                            <a:schemeClr val="tx1"/>
                          </a:solidFill>
                        </a:rPr>
                        <a:t>27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070491290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SA" sz="800" dirty="0" smtClean="0">
                          <a:solidFill>
                            <a:schemeClr val="tx1"/>
                          </a:solidFill>
                        </a:rPr>
                        <a:t>28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68926509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SA" sz="800" dirty="0" smtClean="0">
                          <a:solidFill>
                            <a:schemeClr val="tx1"/>
                          </a:solidFill>
                        </a:rPr>
                        <a:t>29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562295997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SA" sz="800" dirty="0" smtClean="0">
                          <a:solidFill>
                            <a:schemeClr val="tx1"/>
                          </a:solidFill>
                        </a:rPr>
                        <a:t>30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141508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293693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="" xmlns:a16="http://schemas.microsoft.com/office/drawing/2014/main" id="{DFF20582-9356-403E-AC3B-7207EB8E8A9D}"/>
              </a:ext>
            </a:extLst>
          </p:cNvPr>
          <p:cNvSpPr/>
          <p:nvPr/>
        </p:nvSpPr>
        <p:spPr>
          <a:xfrm>
            <a:off x="1450946" y="369276"/>
            <a:ext cx="4618892" cy="6119447"/>
          </a:xfrm>
          <a:prstGeom prst="roundRect">
            <a:avLst>
              <a:gd name="adj" fmla="val 3717"/>
            </a:avLst>
          </a:prstGeom>
          <a:solidFill>
            <a:srgbClr val="FF0066"/>
          </a:solidFill>
          <a:ln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: Rounded Corners 5">
            <a:extLst>
              <a:ext uri="{FF2B5EF4-FFF2-40B4-BE49-F238E27FC236}">
                <a16:creationId xmlns="" xmlns:a16="http://schemas.microsoft.com/office/drawing/2014/main" id="{6652268E-718D-4BFE-9A67-FF1370DD7C6E}"/>
              </a:ext>
            </a:extLst>
          </p:cNvPr>
          <p:cNvSpPr/>
          <p:nvPr/>
        </p:nvSpPr>
        <p:spPr>
          <a:xfrm>
            <a:off x="6150743" y="369275"/>
            <a:ext cx="4618892" cy="6119447"/>
          </a:xfrm>
          <a:prstGeom prst="roundRect">
            <a:avLst>
              <a:gd name="adj" fmla="val 3717"/>
            </a:avLst>
          </a:prstGeom>
          <a:solidFill>
            <a:srgbClr val="FF0066"/>
          </a:solidFill>
          <a:ln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6" name="Group 105">
            <a:extLst>
              <a:ext uri="{FF2B5EF4-FFF2-40B4-BE49-F238E27FC236}">
                <a16:creationId xmlns="" xmlns:a16="http://schemas.microsoft.com/office/drawing/2014/main" id="{F292A73A-A579-4916-B461-3AA40751B754}"/>
              </a:ext>
            </a:extLst>
          </p:cNvPr>
          <p:cNvGrpSpPr/>
          <p:nvPr/>
        </p:nvGrpSpPr>
        <p:grpSpPr>
          <a:xfrm>
            <a:off x="6623116" y="66496"/>
            <a:ext cx="894640" cy="821306"/>
            <a:chOff x="6623116" y="66496"/>
            <a:chExt cx="894640" cy="821306"/>
          </a:xfrm>
        </p:grpSpPr>
        <p:sp>
          <p:nvSpPr>
            <p:cNvPr id="87" name="Rectangle: Rounded Corners 86">
              <a:extLst>
                <a:ext uri="{FF2B5EF4-FFF2-40B4-BE49-F238E27FC236}">
                  <a16:creationId xmlns="" xmlns:a16="http://schemas.microsoft.com/office/drawing/2014/main" id="{6C398583-4361-40AC-A09A-C9F798109225}"/>
                </a:ext>
              </a:extLst>
            </p:cNvPr>
            <p:cNvSpPr/>
            <p:nvPr/>
          </p:nvSpPr>
          <p:spPr>
            <a:xfrm>
              <a:off x="6642582" y="66496"/>
              <a:ext cx="875174" cy="821306"/>
            </a:xfrm>
            <a:prstGeom prst="roundRect">
              <a:avLst>
                <a:gd name="adj" fmla="val 0"/>
              </a:avLst>
            </a:prstGeom>
            <a:solidFill>
              <a:srgbClr val="FFC000"/>
            </a:soli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TextBox 100">
              <a:extLst>
                <a:ext uri="{FF2B5EF4-FFF2-40B4-BE49-F238E27FC236}">
                  <a16:creationId xmlns="" xmlns:a16="http://schemas.microsoft.com/office/drawing/2014/main" id="{D2F289B0-7EAD-4DC6-BC9A-4570BF03A7B3}"/>
                </a:ext>
              </a:extLst>
            </p:cNvPr>
            <p:cNvSpPr txBox="1"/>
            <p:nvPr/>
          </p:nvSpPr>
          <p:spPr>
            <a:xfrm>
              <a:off x="6623116" y="162731"/>
              <a:ext cx="872409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A" sz="11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اسم الوحدة</a:t>
              </a:r>
              <a:endParaRPr lang="en-US" sz="1100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</p:grpSp>
      <p:grpSp>
        <p:nvGrpSpPr>
          <p:cNvPr id="107" name="Group 106">
            <a:extLst>
              <a:ext uri="{FF2B5EF4-FFF2-40B4-BE49-F238E27FC236}">
                <a16:creationId xmlns="" xmlns:a16="http://schemas.microsoft.com/office/drawing/2014/main" id="{2FB80836-304F-416D-A945-E1FA83FCD7C9}"/>
              </a:ext>
            </a:extLst>
          </p:cNvPr>
          <p:cNvGrpSpPr/>
          <p:nvPr/>
        </p:nvGrpSpPr>
        <p:grpSpPr>
          <a:xfrm>
            <a:off x="7574475" y="240718"/>
            <a:ext cx="880741" cy="821306"/>
            <a:chOff x="7574475" y="66496"/>
            <a:chExt cx="880741" cy="821306"/>
          </a:xfrm>
        </p:grpSpPr>
        <p:sp>
          <p:nvSpPr>
            <p:cNvPr id="88" name="Rectangle: Rounded Corners 87">
              <a:extLst>
                <a:ext uri="{FF2B5EF4-FFF2-40B4-BE49-F238E27FC236}">
                  <a16:creationId xmlns="" xmlns:a16="http://schemas.microsoft.com/office/drawing/2014/main" id="{69D893E9-4F04-47E6-9046-40F72AFF63A0}"/>
                </a:ext>
              </a:extLst>
            </p:cNvPr>
            <p:cNvSpPr/>
            <p:nvPr/>
          </p:nvSpPr>
          <p:spPr>
            <a:xfrm>
              <a:off x="7580042" y="66496"/>
              <a:ext cx="875174" cy="821306"/>
            </a:xfrm>
            <a:prstGeom prst="roundRect">
              <a:avLst>
                <a:gd name="adj" fmla="val 0"/>
              </a:avLst>
            </a:prstGeom>
            <a:solidFill>
              <a:srgbClr val="00B0F0"/>
            </a:soli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TextBox 101">
              <a:extLst>
                <a:ext uri="{FF2B5EF4-FFF2-40B4-BE49-F238E27FC236}">
                  <a16:creationId xmlns="" xmlns:a16="http://schemas.microsoft.com/office/drawing/2014/main" id="{3A7BB68B-248C-4AA3-98F5-D5A25AE861E1}"/>
                </a:ext>
              </a:extLst>
            </p:cNvPr>
            <p:cNvSpPr txBox="1"/>
            <p:nvPr/>
          </p:nvSpPr>
          <p:spPr>
            <a:xfrm>
              <a:off x="7574475" y="175799"/>
              <a:ext cx="872409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A" sz="11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اسم الوحدة</a:t>
              </a:r>
              <a:endParaRPr lang="en-US" sz="1100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</p:grpSp>
      <p:grpSp>
        <p:nvGrpSpPr>
          <p:cNvPr id="108" name="Group 107">
            <a:extLst>
              <a:ext uri="{FF2B5EF4-FFF2-40B4-BE49-F238E27FC236}">
                <a16:creationId xmlns="" xmlns:a16="http://schemas.microsoft.com/office/drawing/2014/main" id="{0C33FDE2-3EF3-45D8-BB36-C712E9DCDF8D}"/>
              </a:ext>
            </a:extLst>
          </p:cNvPr>
          <p:cNvGrpSpPr/>
          <p:nvPr/>
        </p:nvGrpSpPr>
        <p:grpSpPr>
          <a:xfrm>
            <a:off x="8516334" y="240718"/>
            <a:ext cx="876342" cy="821306"/>
            <a:chOff x="8516334" y="66496"/>
            <a:chExt cx="876342" cy="821306"/>
          </a:xfrm>
        </p:grpSpPr>
        <p:sp>
          <p:nvSpPr>
            <p:cNvPr id="89" name="Rectangle: Rounded Corners 88">
              <a:extLst>
                <a:ext uri="{FF2B5EF4-FFF2-40B4-BE49-F238E27FC236}">
                  <a16:creationId xmlns="" xmlns:a16="http://schemas.microsoft.com/office/drawing/2014/main" id="{FA0571C9-BF2B-42C9-8971-3F216CBC909B}"/>
                </a:ext>
              </a:extLst>
            </p:cNvPr>
            <p:cNvSpPr/>
            <p:nvPr/>
          </p:nvSpPr>
          <p:spPr>
            <a:xfrm>
              <a:off x="8517502" y="66496"/>
              <a:ext cx="875174" cy="821306"/>
            </a:xfrm>
            <a:prstGeom prst="roundRect">
              <a:avLst>
                <a:gd name="adj" fmla="val 0"/>
              </a:avLst>
            </a:prstGeom>
            <a:solidFill>
              <a:srgbClr val="92D050"/>
            </a:soli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TextBox 102">
              <a:extLst>
                <a:ext uri="{FF2B5EF4-FFF2-40B4-BE49-F238E27FC236}">
                  <a16:creationId xmlns="" xmlns:a16="http://schemas.microsoft.com/office/drawing/2014/main" id="{ADA1FADE-8BCA-4A30-8090-DA13DE6A28B1}"/>
                </a:ext>
              </a:extLst>
            </p:cNvPr>
            <p:cNvSpPr txBox="1"/>
            <p:nvPr/>
          </p:nvSpPr>
          <p:spPr>
            <a:xfrm>
              <a:off x="8516334" y="173949"/>
              <a:ext cx="872409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A" sz="11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اسم الوحدة</a:t>
              </a:r>
              <a:endParaRPr lang="en-US" sz="1100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</p:grpSp>
      <p:grpSp>
        <p:nvGrpSpPr>
          <p:cNvPr id="109" name="Group 108">
            <a:extLst>
              <a:ext uri="{FF2B5EF4-FFF2-40B4-BE49-F238E27FC236}">
                <a16:creationId xmlns="" xmlns:a16="http://schemas.microsoft.com/office/drawing/2014/main" id="{7F24F6B9-739A-456B-A7A6-EF0BE37A3CBA}"/>
              </a:ext>
            </a:extLst>
          </p:cNvPr>
          <p:cNvGrpSpPr/>
          <p:nvPr/>
        </p:nvGrpSpPr>
        <p:grpSpPr>
          <a:xfrm>
            <a:off x="9454691" y="240718"/>
            <a:ext cx="875445" cy="821306"/>
            <a:chOff x="9454691" y="66496"/>
            <a:chExt cx="875445" cy="821306"/>
          </a:xfrm>
        </p:grpSpPr>
        <p:sp>
          <p:nvSpPr>
            <p:cNvPr id="90" name="Rectangle: Rounded Corners 89">
              <a:extLst>
                <a:ext uri="{FF2B5EF4-FFF2-40B4-BE49-F238E27FC236}">
                  <a16:creationId xmlns="" xmlns:a16="http://schemas.microsoft.com/office/drawing/2014/main" id="{BC5769FB-F3CE-4465-BBB2-88BB340C541B}"/>
                </a:ext>
              </a:extLst>
            </p:cNvPr>
            <p:cNvSpPr/>
            <p:nvPr/>
          </p:nvSpPr>
          <p:spPr>
            <a:xfrm>
              <a:off x="9454962" y="66496"/>
              <a:ext cx="875174" cy="821306"/>
            </a:xfrm>
            <a:prstGeom prst="roundRect">
              <a:avLst>
                <a:gd name="adj" fmla="val 0"/>
              </a:avLst>
            </a:prstGeom>
            <a:solidFill>
              <a:srgbClr val="7030A0"/>
            </a:soli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TextBox 103">
              <a:extLst>
                <a:ext uri="{FF2B5EF4-FFF2-40B4-BE49-F238E27FC236}">
                  <a16:creationId xmlns="" xmlns:a16="http://schemas.microsoft.com/office/drawing/2014/main" id="{3CBD414F-04AF-4449-A86A-E702ED61E990}"/>
                </a:ext>
              </a:extLst>
            </p:cNvPr>
            <p:cNvSpPr txBox="1"/>
            <p:nvPr/>
          </p:nvSpPr>
          <p:spPr>
            <a:xfrm>
              <a:off x="9454691" y="173949"/>
              <a:ext cx="872409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A" sz="11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اسم الوحدة</a:t>
              </a:r>
              <a:endParaRPr lang="en-US" sz="1100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</p:grpSp>
      <p:sp>
        <p:nvSpPr>
          <p:cNvPr id="7" name="Rectangle: Rounded Corners 6">
            <a:extLst>
              <a:ext uri="{FF2B5EF4-FFF2-40B4-BE49-F238E27FC236}">
                <a16:creationId xmlns="" xmlns:a16="http://schemas.microsoft.com/office/drawing/2014/main" id="{85B75E15-0323-4DBC-B855-730B90567A4E}"/>
              </a:ext>
            </a:extLst>
          </p:cNvPr>
          <p:cNvSpPr/>
          <p:nvPr/>
        </p:nvSpPr>
        <p:spPr>
          <a:xfrm>
            <a:off x="1746480" y="552448"/>
            <a:ext cx="4236721" cy="5753100"/>
          </a:xfrm>
          <a:prstGeom prst="roundRect">
            <a:avLst>
              <a:gd name="adj" fmla="val 0"/>
            </a:avLst>
          </a:prstGeom>
          <a:solidFill>
            <a:srgbClr val="EEEEEE"/>
          </a:solidFill>
          <a:ln>
            <a:solidFill>
              <a:srgbClr val="E5E5E5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Freeform: Shape 114">
            <a:extLst>
              <a:ext uri="{FF2B5EF4-FFF2-40B4-BE49-F238E27FC236}">
                <a16:creationId xmlns="" xmlns:a16="http://schemas.microsoft.com/office/drawing/2014/main" id="{3743DF8A-DAC2-4228-99BE-F1397F1AA7D4}"/>
              </a:ext>
            </a:extLst>
          </p:cNvPr>
          <p:cNvSpPr/>
          <p:nvPr/>
        </p:nvSpPr>
        <p:spPr>
          <a:xfrm>
            <a:off x="6233032" y="552450"/>
            <a:ext cx="4236721" cy="5753100"/>
          </a:xfrm>
          <a:custGeom>
            <a:avLst/>
            <a:gdLst>
              <a:gd name="connsiteX0" fmla="*/ 0 w 4236721"/>
              <a:gd name="connsiteY0" fmla="*/ 0 h 5753100"/>
              <a:gd name="connsiteX1" fmla="*/ 410225 w 4236721"/>
              <a:gd name="connsiteY1" fmla="*/ 0 h 5753100"/>
              <a:gd name="connsiteX2" fmla="*/ 410225 w 4236721"/>
              <a:gd name="connsiteY2" fmla="*/ 110300 h 5753100"/>
              <a:gd name="connsiteX3" fmla="*/ 1285399 w 4236721"/>
              <a:gd name="connsiteY3" fmla="*/ 110300 h 5753100"/>
              <a:gd name="connsiteX4" fmla="*/ 1285399 w 4236721"/>
              <a:gd name="connsiteY4" fmla="*/ 0 h 5753100"/>
              <a:gd name="connsiteX5" fmla="*/ 4236721 w 4236721"/>
              <a:gd name="connsiteY5" fmla="*/ 0 h 5753100"/>
              <a:gd name="connsiteX6" fmla="*/ 4236721 w 4236721"/>
              <a:gd name="connsiteY6" fmla="*/ 5753100 h 5753100"/>
              <a:gd name="connsiteX7" fmla="*/ 0 w 4236721"/>
              <a:gd name="connsiteY7" fmla="*/ 5753100 h 5753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236721" h="5753100">
                <a:moveTo>
                  <a:pt x="0" y="0"/>
                </a:moveTo>
                <a:lnTo>
                  <a:pt x="410225" y="0"/>
                </a:lnTo>
                <a:lnTo>
                  <a:pt x="410225" y="110300"/>
                </a:lnTo>
                <a:lnTo>
                  <a:pt x="1285399" y="110300"/>
                </a:lnTo>
                <a:lnTo>
                  <a:pt x="1285399" y="0"/>
                </a:lnTo>
                <a:lnTo>
                  <a:pt x="4236721" y="0"/>
                </a:lnTo>
                <a:lnTo>
                  <a:pt x="4236721" y="5753100"/>
                </a:lnTo>
                <a:lnTo>
                  <a:pt x="0" y="5753100"/>
                </a:lnTo>
                <a:close/>
              </a:path>
            </a:pathLst>
          </a:custGeom>
          <a:solidFill>
            <a:srgbClr val="EEEEEE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5" name="Group 104">
            <a:extLst>
              <a:ext uri="{FF2B5EF4-FFF2-40B4-BE49-F238E27FC236}">
                <a16:creationId xmlns="" xmlns:a16="http://schemas.microsoft.com/office/drawing/2014/main" id="{A74B43D8-5547-4107-943E-53E8A578E48D}"/>
              </a:ext>
            </a:extLst>
          </p:cNvPr>
          <p:cNvGrpSpPr/>
          <p:nvPr/>
        </p:nvGrpSpPr>
        <p:grpSpPr>
          <a:xfrm>
            <a:off x="5808660" y="870284"/>
            <a:ext cx="609520" cy="5094860"/>
            <a:chOff x="5808660" y="870284"/>
            <a:chExt cx="609520" cy="5094860"/>
          </a:xfrm>
        </p:grpSpPr>
        <p:grpSp>
          <p:nvGrpSpPr>
            <p:cNvPr id="14" name="Group 13">
              <a:extLst>
                <a:ext uri="{FF2B5EF4-FFF2-40B4-BE49-F238E27FC236}">
                  <a16:creationId xmlns="" xmlns:a16="http://schemas.microsoft.com/office/drawing/2014/main" id="{EF8171CB-A044-4495-9C76-499478646FEF}"/>
                </a:ext>
              </a:extLst>
            </p:cNvPr>
            <p:cNvGrpSpPr/>
            <p:nvPr/>
          </p:nvGrpSpPr>
          <p:grpSpPr>
            <a:xfrm>
              <a:off x="5808660" y="870284"/>
              <a:ext cx="609520" cy="152948"/>
              <a:chOff x="5793283" y="870284"/>
              <a:chExt cx="609520" cy="152948"/>
            </a:xfrm>
          </p:grpSpPr>
          <p:sp>
            <p:nvSpPr>
              <p:cNvPr id="9" name="Oval 8">
                <a:extLst>
                  <a:ext uri="{FF2B5EF4-FFF2-40B4-BE49-F238E27FC236}">
                    <a16:creationId xmlns="" xmlns:a16="http://schemas.microsoft.com/office/drawing/2014/main" id="{7DF0C5A9-0DC1-4516-8BC0-7E3DF9F00088}"/>
                  </a:ext>
                </a:extLst>
              </p:cNvPr>
              <p:cNvSpPr/>
              <p:nvPr/>
            </p:nvSpPr>
            <p:spPr>
              <a:xfrm>
                <a:off x="6249855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>
                  <a:prstClr val="black">
                    <a:alpha val="50000"/>
                  </a:prstClr>
                </a:innerShdw>
              </a:effectLst>
              <a:scene3d>
                <a:camera prst="perspectiveLef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Oval 9">
                <a:extLst>
                  <a:ext uri="{FF2B5EF4-FFF2-40B4-BE49-F238E27FC236}">
                    <a16:creationId xmlns="" xmlns:a16="http://schemas.microsoft.com/office/drawing/2014/main" id="{E3FDC497-BF16-422C-ADAA-066A7E3B2557}"/>
                  </a:ext>
                </a:extLst>
              </p:cNvPr>
              <p:cNvSpPr/>
              <p:nvPr/>
            </p:nvSpPr>
            <p:spPr>
              <a:xfrm>
                <a:off x="5793283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scene3d>
                <a:camera prst="perspectiveRigh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3" name="Group 12">
                <a:extLst>
                  <a:ext uri="{FF2B5EF4-FFF2-40B4-BE49-F238E27FC236}">
                    <a16:creationId xmlns="" xmlns:a16="http://schemas.microsoft.com/office/drawing/2014/main" id="{EAF95FA4-A24D-4477-B476-84A2665DF452}"/>
                  </a:ext>
                </a:extLst>
              </p:cNvPr>
              <p:cNvGrpSpPr/>
              <p:nvPr/>
            </p:nvGrpSpPr>
            <p:grpSpPr>
              <a:xfrm>
                <a:off x="5869757" y="887802"/>
                <a:ext cx="449412" cy="120988"/>
                <a:chOff x="5869757" y="887802"/>
                <a:chExt cx="449412" cy="120988"/>
              </a:xfrm>
            </p:grpSpPr>
            <p:sp>
              <p:nvSpPr>
                <p:cNvPr id="11" name="Rectangle: Rounded Corners 10">
                  <a:extLst>
                    <a:ext uri="{FF2B5EF4-FFF2-40B4-BE49-F238E27FC236}">
                      <a16:creationId xmlns="" xmlns:a16="http://schemas.microsoft.com/office/drawing/2014/main" id="{C372D790-4608-493F-A04D-0C087B41E625}"/>
                    </a:ext>
                  </a:extLst>
                </p:cNvPr>
                <p:cNvSpPr/>
                <p:nvPr/>
              </p:nvSpPr>
              <p:spPr>
                <a:xfrm>
                  <a:off x="5869757" y="887802"/>
                  <a:ext cx="446963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" name="Rectangle: Rounded Corners 11">
                  <a:extLst>
                    <a:ext uri="{FF2B5EF4-FFF2-40B4-BE49-F238E27FC236}">
                      <a16:creationId xmlns="" xmlns:a16="http://schemas.microsoft.com/office/drawing/2014/main" id="{A959B029-620C-4CDE-8638-6D84684FBD96}"/>
                    </a:ext>
                  </a:extLst>
                </p:cNvPr>
                <p:cNvSpPr/>
                <p:nvPr/>
              </p:nvSpPr>
              <p:spPr>
                <a:xfrm>
                  <a:off x="5873175" y="963071"/>
                  <a:ext cx="445994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5" name="Group 14">
              <a:extLst>
                <a:ext uri="{FF2B5EF4-FFF2-40B4-BE49-F238E27FC236}">
                  <a16:creationId xmlns="" xmlns:a16="http://schemas.microsoft.com/office/drawing/2014/main" id="{1F14E29C-630A-4232-8E09-0DBABFF80ABA}"/>
                </a:ext>
              </a:extLst>
            </p:cNvPr>
            <p:cNvGrpSpPr/>
            <p:nvPr/>
          </p:nvGrpSpPr>
          <p:grpSpPr>
            <a:xfrm>
              <a:off x="5808660" y="1282110"/>
              <a:ext cx="609520" cy="152948"/>
              <a:chOff x="5793283" y="870284"/>
              <a:chExt cx="609520" cy="152948"/>
            </a:xfrm>
          </p:grpSpPr>
          <p:sp>
            <p:nvSpPr>
              <p:cNvPr id="16" name="Oval 15">
                <a:extLst>
                  <a:ext uri="{FF2B5EF4-FFF2-40B4-BE49-F238E27FC236}">
                    <a16:creationId xmlns="" xmlns:a16="http://schemas.microsoft.com/office/drawing/2014/main" id="{7628AD56-8D1C-4180-BA85-433DB8766540}"/>
                  </a:ext>
                </a:extLst>
              </p:cNvPr>
              <p:cNvSpPr/>
              <p:nvPr/>
            </p:nvSpPr>
            <p:spPr>
              <a:xfrm>
                <a:off x="6249855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>
                  <a:prstClr val="black">
                    <a:alpha val="50000"/>
                  </a:prstClr>
                </a:innerShdw>
              </a:effectLst>
              <a:scene3d>
                <a:camera prst="perspectiveLef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Oval 16">
                <a:extLst>
                  <a:ext uri="{FF2B5EF4-FFF2-40B4-BE49-F238E27FC236}">
                    <a16:creationId xmlns="" xmlns:a16="http://schemas.microsoft.com/office/drawing/2014/main" id="{04157DEB-456F-4B39-83A6-02DE43735C08}"/>
                  </a:ext>
                </a:extLst>
              </p:cNvPr>
              <p:cNvSpPr/>
              <p:nvPr/>
            </p:nvSpPr>
            <p:spPr>
              <a:xfrm>
                <a:off x="5793283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scene3d>
                <a:camera prst="perspectiveRigh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grpSp>
            <p:nvGrpSpPr>
              <p:cNvPr id="18" name="Group 17">
                <a:extLst>
                  <a:ext uri="{FF2B5EF4-FFF2-40B4-BE49-F238E27FC236}">
                    <a16:creationId xmlns="" xmlns:a16="http://schemas.microsoft.com/office/drawing/2014/main" id="{5CA3EC80-9D6A-4AE9-B385-8132D1620259}"/>
                  </a:ext>
                </a:extLst>
              </p:cNvPr>
              <p:cNvGrpSpPr/>
              <p:nvPr/>
            </p:nvGrpSpPr>
            <p:grpSpPr>
              <a:xfrm>
                <a:off x="5869757" y="887802"/>
                <a:ext cx="449412" cy="120988"/>
                <a:chOff x="5869757" y="887802"/>
                <a:chExt cx="449412" cy="120988"/>
              </a:xfrm>
            </p:grpSpPr>
            <p:sp>
              <p:nvSpPr>
                <p:cNvPr id="19" name="Rectangle: Rounded Corners 18">
                  <a:extLst>
                    <a:ext uri="{FF2B5EF4-FFF2-40B4-BE49-F238E27FC236}">
                      <a16:creationId xmlns="" xmlns:a16="http://schemas.microsoft.com/office/drawing/2014/main" id="{6DAAF944-B5D9-4A71-9540-D57C4B9AEF45}"/>
                    </a:ext>
                  </a:extLst>
                </p:cNvPr>
                <p:cNvSpPr/>
                <p:nvPr/>
              </p:nvSpPr>
              <p:spPr>
                <a:xfrm>
                  <a:off x="5869757" y="887802"/>
                  <a:ext cx="446963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" name="Rectangle: Rounded Corners 19">
                  <a:extLst>
                    <a:ext uri="{FF2B5EF4-FFF2-40B4-BE49-F238E27FC236}">
                      <a16:creationId xmlns="" xmlns:a16="http://schemas.microsoft.com/office/drawing/2014/main" id="{614D89AC-CCF5-4341-8933-4B2E06304590}"/>
                    </a:ext>
                  </a:extLst>
                </p:cNvPr>
                <p:cNvSpPr/>
                <p:nvPr/>
              </p:nvSpPr>
              <p:spPr>
                <a:xfrm>
                  <a:off x="5873175" y="963071"/>
                  <a:ext cx="445994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1" name="Group 20">
              <a:extLst>
                <a:ext uri="{FF2B5EF4-FFF2-40B4-BE49-F238E27FC236}">
                  <a16:creationId xmlns="" xmlns:a16="http://schemas.microsoft.com/office/drawing/2014/main" id="{9D58B6D0-6B61-461E-BA25-FBBC655FBEB3}"/>
                </a:ext>
              </a:extLst>
            </p:cNvPr>
            <p:cNvGrpSpPr/>
            <p:nvPr/>
          </p:nvGrpSpPr>
          <p:grpSpPr>
            <a:xfrm>
              <a:off x="5808660" y="1693936"/>
              <a:ext cx="609520" cy="152948"/>
              <a:chOff x="5793283" y="870284"/>
              <a:chExt cx="609520" cy="152948"/>
            </a:xfrm>
          </p:grpSpPr>
          <p:sp>
            <p:nvSpPr>
              <p:cNvPr id="22" name="Oval 21">
                <a:extLst>
                  <a:ext uri="{FF2B5EF4-FFF2-40B4-BE49-F238E27FC236}">
                    <a16:creationId xmlns="" xmlns:a16="http://schemas.microsoft.com/office/drawing/2014/main" id="{295ADAFF-18D8-4B43-9C36-19A50D56EE75}"/>
                  </a:ext>
                </a:extLst>
              </p:cNvPr>
              <p:cNvSpPr/>
              <p:nvPr/>
            </p:nvSpPr>
            <p:spPr>
              <a:xfrm>
                <a:off x="6249855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>
                  <a:prstClr val="black">
                    <a:alpha val="50000"/>
                  </a:prstClr>
                </a:innerShdw>
              </a:effectLst>
              <a:scene3d>
                <a:camera prst="perspectiveLef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Oval 22">
                <a:extLst>
                  <a:ext uri="{FF2B5EF4-FFF2-40B4-BE49-F238E27FC236}">
                    <a16:creationId xmlns="" xmlns:a16="http://schemas.microsoft.com/office/drawing/2014/main" id="{DD6C6296-1D19-4A39-BB0C-CEBDD153C2F8}"/>
                  </a:ext>
                </a:extLst>
              </p:cNvPr>
              <p:cNvSpPr/>
              <p:nvPr/>
            </p:nvSpPr>
            <p:spPr>
              <a:xfrm>
                <a:off x="5793283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scene3d>
                <a:camera prst="perspectiveRigh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4" name="Group 23">
                <a:extLst>
                  <a:ext uri="{FF2B5EF4-FFF2-40B4-BE49-F238E27FC236}">
                    <a16:creationId xmlns="" xmlns:a16="http://schemas.microsoft.com/office/drawing/2014/main" id="{837920B9-280D-4597-B5E3-C6FFF93B1B3D}"/>
                  </a:ext>
                </a:extLst>
              </p:cNvPr>
              <p:cNvGrpSpPr/>
              <p:nvPr/>
            </p:nvGrpSpPr>
            <p:grpSpPr>
              <a:xfrm>
                <a:off x="5869757" y="887802"/>
                <a:ext cx="449412" cy="120988"/>
                <a:chOff x="5869757" y="887802"/>
                <a:chExt cx="449412" cy="120988"/>
              </a:xfrm>
            </p:grpSpPr>
            <p:sp>
              <p:nvSpPr>
                <p:cNvPr id="25" name="Rectangle: Rounded Corners 24">
                  <a:extLst>
                    <a:ext uri="{FF2B5EF4-FFF2-40B4-BE49-F238E27FC236}">
                      <a16:creationId xmlns="" xmlns:a16="http://schemas.microsoft.com/office/drawing/2014/main" id="{D4C3A8BD-8F29-4D52-BC04-099056F7D95F}"/>
                    </a:ext>
                  </a:extLst>
                </p:cNvPr>
                <p:cNvSpPr/>
                <p:nvPr/>
              </p:nvSpPr>
              <p:spPr>
                <a:xfrm>
                  <a:off x="5869757" y="887802"/>
                  <a:ext cx="446963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" name="Rectangle: Rounded Corners 25">
                  <a:extLst>
                    <a:ext uri="{FF2B5EF4-FFF2-40B4-BE49-F238E27FC236}">
                      <a16:creationId xmlns="" xmlns:a16="http://schemas.microsoft.com/office/drawing/2014/main" id="{5B4A56B6-BD65-4447-BBD9-B1F64353FB72}"/>
                    </a:ext>
                  </a:extLst>
                </p:cNvPr>
                <p:cNvSpPr/>
                <p:nvPr/>
              </p:nvSpPr>
              <p:spPr>
                <a:xfrm>
                  <a:off x="5873175" y="963071"/>
                  <a:ext cx="445994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7" name="Group 26">
              <a:extLst>
                <a:ext uri="{FF2B5EF4-FFF2-40B4-BE49-F238E27FC236}">
                  <a16:creationId xmlns="" xmlns:a16="http://schemas.microsoft.com/office/drawing/2014/main" id="{75841E0D-EDF8-4E3B-995C-68F58552ADE9}"/>
                </a:ext>
              </a:extLst>
            </p:cNvPr>
            <p:cNvGrpSpPr/>
            <p:nvPr/>
          </p:nvGrpSpPr>
          <p:grpSpPr>
            <a:xfrm>
              <a:off x="5808660" y="2105762"/>
              <a:ext cx="609520" cy="152948"/>
              <a:chOff x="5793283" y="870284"/>
              <a:chExt cx="609520" cy="152948"/>
            </a:xfrm>
          </p:grpSpPr>
          <p:sp>
            <p:nvSpPr>
              <p:cNvPr id="28" name="Oval 27">
                <a:extLst>
                  <a:ext uri="{FF2B5EF4-FFF2-40B4-BE49-F238E27FC236}">
                    <a16:creationId xmlns="" xmlns:a16="http://schemas.microsoft.com/office/drawing/2014/main" id="{234854B8-7296-4829-B85B-F53F2238D86A}"/>
                  </a:ext>
                </a:extLst>
              </p:cNvPr>
              <p:cNvSpPr/>
              <p:nvPr/>
            </p:nvSpPr>
            <p:spPr>
              <a:xfrm>
                <a:off x="6249855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>
                  <a:prstClr val="black">
                    <a:alpha val="50000"/>
                  </a:prstClr>
                </a:innerShdw>
              </a:effectLst>
              <a:scene3d>
                <a:camera prst="perspectiveLef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Oval 28">
                <a:extLst>
                  <a:ext uri="{FF2B5EF4-FFF2-40B4-BE49-F238E27FC236}">
                    <a16:creationId xmlns="" xmlns:a16="http://schemas.microsoft.com/office/drawing/2014/main" id="{8966C220-C5F4-438C-A568-4DFF77A1A9F6}"/>
                  </a:ext>
                </a:extLst>
              </p:cNvPr>
              <p:cNvSpPr/>
              <p:nvPr/>
            </p:nvSpPr>
            <p:spPr>
              <a:xfrm>
                <a:off x="5793283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scene3d>
                <a:camera prst="perspectiveRigh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0" name="Group 29">
                <a:extLst>
                  <a:ext uri="{FF2B5EF4-FFF2-40B4-BE49-F238E27FC236}">
                    <a16:creationId xmlns="" xmlns:a16="http://schemas.microsoft.com/office/drawing/2014/main" id="{8A981A3C-1E00-40DD-959D-322947B3C924}"/>
                  </a:ext>
                </a:extLst>
              </p:cNvPr>
              <p:cNvGrpSpPr/>
              <p:nvPr/>
            </p:nvGrpSpPr>
            <p:grpSpPr>
              <a:xfrm>
                <a:off x="5869757" y="887802"/>
                <a:ext cx="449412" cy="120988"/>
                <a:chOff x="5869757" y="887802"/>
                <a:chExt cx="449412" cy="120988"/>
              </a:xfrm>
            </p:grpSpPr>
            <p:sp>
              <p:nvSpPr>
                <p:cNvPr id="31" name="Rectangle: Rounded Corners 30">
                  <a:extLst>
                    <a:ext uri="{FF2B5EF4-FFF2-40B4-BE49-F238E27FC236}">
                      <a16:creationId xmlns="" xmlns:a16="http://schemas.microsoft.com/office/drawing/2014/main" id="{26A9D1DD-5CA1-4258-82E1-C1D05F5C016E}"/>
                    </a:ext>
                  </a:extLst>
                </p:cNvPr>
                <p:cNvSpPr/>
                <p:nvPr/>
              </p:nvSpPr>
              <p:spPr>
                <a:xfrm>
                  <a:off x="5869757" y="887802"/>
                  <a:ext cx="446963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" name="Rectangle: Rounded Corners 31">
                  <a:extLst>
                    <a:ext uri="{FF2B5EF4-FFF2-40B4-BE49-F238E27FC236}">
                      <a16:creationId xmlns="" xmlns:a16="http://schemas.microsoft.com/office/drawing/2014/main" id="{CC824339-8175-4CDD-B062-C59CDA488F5F}"/>
                    </a:ext>
                  </a:extLst>
                </p:cNvPr>
                <p:cNvSpPr/>
                <p:nvPr/>
              </p:nvSpPr>
              <p:spPr>
                <a:xfrm>
                  <a:off x="5873175" y="963071"/>
                  <a:ext cx="445994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33" name="Group 32">
              <a:extLst>
                <a:ext uri="{FF2B5EF4-FFF2-40B4-BE49-F238E27FC236}">
                  <a16:creationId xmlns="" xmlns:a16="http://schemas.microsoft.com/office/drawing/2014/main" id="{D3D036D9-35A2-4DBD-8FB7-49826CD5CAA1}"/>
                </a:ext>
              </a:extLst>
            </p:cNvPr>
            <p:cNvGrpSpPr/>
            <p:nvPr/>
          </p:nvGrpSpPr>
          <p:grpSpPr>
            <a:xfrm>
              <a:off x="5808660" y="2517588"/>
              <a:ext cx="609520" cy="152948"/>
              <a:chOff x="5793283" y="870284"/>
              <a:chExt cx="609520" cy="152948"/>
            </a:xfrm>
          </p:grpSpPr>
          <p:sp>
            <p:nvSpPr>
              <p:cNvPr id="34" name="Oval 33">
                <a:extLst>
                  <a:ext uri="{FF2B5EF4-FFF2-40B4-BE49-F238E27FC236}">
                    <a16:creationId xmlns="" xmlns:a16="http://schemas.microsoft.com/office/drawing/2014/main" id="{DBD9E21E-4429-4DE4-B8A7-759B97640C8A}"/>
                  </a:ext>
                </a:extLst>
              </p:cNvPr>
              <p:cNvSpPr/>
              <p:nvPr/>
            </p:nvSpPr>
            <p:spPr>
              <a:xfrm>
                <a:off x="6249855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>
                  <a:prstClr val="black">
                    <a:alpha val="50000"/>
                  </a:prstClr>
                </a:innerShdw>
              </a:effectLst>
              <a:scene3d>
                <a:camera prst="perspectiveLef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34">
                <a:extLst>
                  <a:ext uri="{FF2B5EF4-FFF2-40B4-BE49-F238E27FC236}">
                    <a16:creationId xmlns="" xmlns:a16="http://schemas.microsoft.com/office/drawing/2014/main" id="{B54C4596-7480-4B36-BD87-2CD6E584797B}"/>
                  </a:ext>
                </a:extLst>
              </p:cNvPr>
              <p:cNvSpPr/>
              <p:nvPr/>
            </p:nvSpPr>
            <p:spPr>
              <a:xfrm>
                <a:off x="5793283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scene3d>
                <a:camera prst="perspectiveRigh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6" name="Group 35">
                <a:extLst>
                  <a:ext uri="{FF2B5EF4-FFF2-40B4-BE49-F238E27FC236}">
                    <a16:creationId xmlns="" xmlns:a16="http://schemas.microsoft.com/office/drawing/2014/main" id="{24434BA4-43E0-4034-B389-EB4F0DB98A6C}"/>
                  </a:ext>
                </a:extLst>
              </p:cNvPr>
              <p:cNvGrpSpPr/>
              <p:nvPr/>
            </p:nvGrpSpPr>
            <p:grpSpPr>
              <a:xfrm>
                <a:off x="5869757" y="887802"/>
                <a:ext cx="449412" cy="120988"/>
                <a:chOff x="5869757" y="887802"/>
                <a:chExt cx="449412" cy="120988"/>
              </a:xfrm>
            </p:grpSpPr>
            <p:sp>
              <p:nvSpPr>
                <p:cNvPr id="37" name="Rectangle: Rounded Corners 36">
                  <a:extLst>
                    <a:ext uri="{FF2B5EF4-FFF2-40B4-BE49-F238E27FC236}">
                      <a16:creationId xmlns="" xmlns:a16="http://schemas.microsoft.com/office/drawing/2014/main" id="{E9774A72-85C8-4CDB-B3E5-0E54B5A1DAF7}"/>
                    </a:ext>
                  </a:extLst>
                </p:cNvPr>
                <p:cNvSpPr/>
                <p:nvPr/>
              </p:nvSpPr>
              <p:spPr>
                <a:xfrm>
                  <a:off x="5869757" y="887802"/>
                  <a:ext cx="446963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" name="Rectangle: Rounded Corners 37">
                  <a:extLst>
                    <a:ext uri="{FF2B5EF4-FFF2-40B4-BE49-F238E27FC236}">
                      <a16:creationId xmlns="" xmlns:a16="http://schemas.microsoft.com/office/drawing/2014/main" id="{5D0C0C5E-4424-48F2-A04F-B1935D6D0179}"/>
                    </a:ext>
                  </a:extLst>
                </p:cNvPr>
                <p:cNvSpPr/>
                <p:nvPr/>
              </p:nvSpPr>
              <p:spPr>
                <a:xfrm>
                  <a:off x="5873175" y="963071"/>
                  <a:ext cx="445994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39" name="Group 38">
              <a:extLst>
                <a:ext uri="{FF2B5EF4-FFF2-40B4-BE49-F238E27FC236}">
                  <a16:creationId xmlns="" xmlns:a16="http://schemas.microsoft.com/office/drawing/2014/main" id="{26DBC52E-3D40-4F47-A88E-ABDE8735F041}"/>
                </a:ext>
              </a:extLst>
            </p:cNvPr>
            <p:cNvGrpSpPr/>
            <p:nvPr/>
          </p:nvGrpSpPr>
          <p:grpSpPr>
            <a:xfrm>
              <a:off x="5808660" y="2929414"/>
              <a:ext cx="609520" cy="152948"/>
              <a:chOff x="5793283" y="870284"/>
              <a:chExt cx="609520" cy="152948"/>
            </a:xfrm>
          </p:grpSpPr>
          <p:sp>
            <p:nvSpPr>
              <p:cNvPr id="40" name="Oval 39">
                <a:extLst>
                  <a:ext uri="{FF2B5EF4-FFF2-40B4-BE49-F238E27FC236}">
                    <a16:creationId xmlns="" xmlns:a16="http://schemas.microsoft.com/office/drawing/2014/main" id="{BBFC164D-96C4-42FC-909C-70602EF33678}"/>
                  </a:ext>
                </a:extLst>
              </p:cNvPr>
              <p:cNvSpPr/>
              <p:nvPr/>
            </p:nvSpPr>
            <p:spPr>
              <a:xfrm>
                <a:off x="6249855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>
                  <a:prstClr val="black">
                    <a:alpha val="50000"/>
                  </a:prstClr>
                </a:innerShdw>
              </a:effectLst>
              <a:scene3d>
                <a:camera prst="perspectiveLef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>
                <a:extLst>
                  <a:ext uri="{FF2B5EF4-FFF2-40B4-BE49-F238E27FC236}">
                    <a16:creationId xmlns="" xmlns:a16="http://schemas.microsoft.com/office/drawing/2014/main" id="{6CBC3157-546D-456E-8260-410D49DD8350}"/>
                  </a:ext>
                </a:extLst>
              </p:cNvPr>
              <p:cNvSpPr/>
              <p:nvPr/>
            </p:nvSpPr>
            <p:spPr>
              <a:xfrm>
                <a:off x="5793283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scene3d>
                <a:camera prst="perspectiveRigh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2" name="Group 41">
                <a:extLst>
                  <a:ext uri="{FF2B5EF4-FFF2-40B4-BE49-F238E27FC236}">
                    <a16:creationId xmlns="" xmlns:a16="http://schemas.microsoft.com/office/drawing/2014/main" id="{B27510D3-FA5D-4282-89D1-99B376491071}"/>
                  </a:ext>
                </a:extLst>
              </p:cNvPr>
              <p:cNvGrpSpPr/>
              <p:nvPr/>
            </p:nvGrpSpPr>
            <p:grpSpPr>
              <a:xfrm>
                <a:off x="5869757" y="887802"/>
                <a:ext cx="449412" cy="120988"/>
                <a:chOff x="5869757" y="887802"/>
                <a:chExt cx="449412" cy="120988"/>
              </a:xfrm>
            </p:grpSpPr>
            <p:sp>
              <p:nvSpPr>
                <p:cNvPr id="43" name="Rectangle: Rounded Corners 42">
                  <a:extLst>
                    <a:ext uri="{FF2B5EF4-FFF2-40B4-BE49-F238E27FC236}">
                      <a16:creationId xmlns="" xmlns:a16="http://schemas.microsoft.com/office/drawing/2014/main" id="{791D557B-2993-438D-AB4A-052F3DE77AEA}"/>
                    </a:ext>
                  </a:extLst>
                </p:cNvPr>
                <p:cNvSpPr/>
                <p:nvPr/>
              </p:nvSpPr>
              <p:spPr>
                <a:xfrm>
                  <a:off x="5869757" y="887802"/>
                  <a:ext cx="446963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4" name="Rectangle: Rounded Corners 43">
                  <a:extLst>
                    <a:ext uri="{FF2B5EF4-FFF2-40B4-BE49-F238E27FC236}">
                      <a16:creationId xmlns="" xmlns:a16="http://schemas.microsoft.com/office/drawing/2014/main" id="{2377357F-2328-4E28-B408-13A314AE183C}"/>
                    </a:ext>
                  </a:extLst>
                </p:cNvPr>
                <p:cNvSpPr/>
                <p:nvPr/>
              </p:nvSpPr>
              <p:spPr>
                <a:xfrm>
                  <a:off x="5873175" y="963071"/>
                  <a:ext cx="445994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45" name="Group 44">
              <a:extLst>
                <a:ext uri="{FF2B5EF4-FFF2-40B4-BE49-F238E27FC236}">
                  <a16:creationId xmlns="" xmlns:a16="http://schemas.microsoft.com/office/drawing/2014/main" id="{2B3E074A-B590-47A2-9F0A-F526472DBD5F}"/>
                </a:ext>
              </a:extLst>
            </p:cNvPr>
            <p:cNvGrpSpPr/>
            <p:nvPr/>
          </p:nvGrpSpPr>
          <p:grpSpPr>
            <a:xfrm>
              <a:off x="5808660" y="3341240"/>
              <a:ext cx="609520" cy="152948"/>
              <a:chOff x="5793283" y="870284"/>
              <a:chExt cx="609520" cy="152948"/>
            </a:xfrm>
          </p:grpSpPr>
          <p:sp>
            <p:nvSpPr>
              <p:cNvPr id="46" name="Oval 45">
                <a:extLst>
                  <a:ext uri="{FF2B5EF4-FFF2-40B4-BE49-F238E27FC236}">
                    <a16:creationId xmlns="" xmlns:a16="http://schemas.microsoft.com/office/drawing/2014/main" id="{1EED4FCA-ED65-47EF-B95B-F7BD379C52B0}"/>
                  </a:ext>
                </a:extLst>
              </p:cNvPr>
              <p:cNvSpPr/>
              <p:nvPr/>
            </p:nvSpPr>
            <p:spPr>
              <a:xfrm>
                <a:off x="6249855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>
                  <a:prstClr val="black">
                    <a:alpha val="50000"/>
                  </a:prstClr>
                </a:innerShdw>
              </a:effectLst>
              <a:scene3d>
                <a:camera prst="perspectiveLef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>
                <a:extLst>
                  <a:ext uri="{FF2B5EF4-FFF2-40B4-BE49-F238E27FC236}">
                    <a16:creationId xmlns="" xmlns:a16="http://schemas.microsoft.com/office/drawing/2014/main" id="{3469BE45-1D99-4045-8590-947C88961794}"/>
                  </a:ext>
                </a:extLst>
              </p:cNvPr>
              <p:cNvSpPr/>
              <p:nvPr/>
            </p:nvSpPr>
            <p:spPr>
              <a:xfrm>
                <a:off x="5793283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scene3d>
                <a:camera prst="perspectiveRigh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8" name="Group 47">
                <a:extLst>
                  <a:ext uri="{FF2B5EF4-FFF2-40B4-BE49-F238E27FC236}">
                    <a16:creationId xmlns="" xmlns:a16="http://schemas.microsoft.com/office/drawing/2014/main" id="{A5EF357D-0546-4342-BAE4-A3FBAB0D8D05}"/>
                  </a:ext>
                </a:extLst>
              </p:cNvPr>
              <p:cNvGrpSpPr/>
              <p:nvPr/>
            </p:nvGrpSpPr>
            <p:grpSpPr>
              <a:xfrm>
                <a:off x="5869757" y="887802"/>
                <a:ext cx="449412" cy="120988"/>
                <a:chOff x="5869757" y="887802"/>
                <a:chExt cx="449412" cy="120988"/>
              </a:xfrm>
            </p:grpSpPr>
            <p:sp>
              <p:nvSpPr>
                <p:cNvPr id="49" name="Rectangle: Rounded Corners 48">
                  <a:extLst>
                    <a:ext uri="{FF2B5EF4-FFF2-40B4-BE49-F238E27FC236}">
                      <a16:creationId xmlns="" xmlns:a16="http://schemas.microsoft.com/office/drawing/2014/main" id="{B2785B5F-F030-44F1-B898-BC19FB9C7EFF}"/>
                    </a:ext>
                  </a:extLst>
                </p:cNvPr>
                <p:cNvSpPr/>
                <p:nvPr/>
              </p:nvSpPr>
              <p:spPr>
                <a:xfrm>
                  <a:off x="5869757" y="887802"/>
                  <a:ext cx="446963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0" name="Rectangle: Rounded Corners 49">
                  <a:extLst>
                    <a:ext uri="{FF2B5EF4-FFF2-40B4-BE49-F238E27FC236}">
                      <a16:creationId xmlns="" xmlns:a16="http://schemas.microsoft.com/office/drawing/2014/main" id="{0324873C-EEBE-4526-96CE-FACAE1D93CFC}"/>
                    </a:ext>
                  </a:extLst>
                </p:cNvPr>
                <p:cNvSpPr/>
                <p:nvPr/>
              </p:nvSpPr>
              <p:spPr>
                <a:xfrm>
                  <a:off x="5873175" y="963071"/>
                  <a:ext cx="445994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51" name="Group 50">
              <a:extLst>
                <a:ext uri="{FF2B5EF4-FFF2-40B4-BE49-F238E27FC236}">
                  <a16:creationId xmlns="" xmlns:a16="http://schemas.microsoft.com/office/drawing/2014/main" id="{3B7D523D-A018-48B7-AE8A-B6BBE7A93C3E}"/>
                </a:ext>
              </a:extLst>
            </p:cNvPr>
            <p:cNvGrpSpPr/>
            <p:nvPr/>
          </p:nvGrpSpPr>
          <p:grpSpPr>
            <a:xfrm>
              <a:off x="5808660" y="3753066"/>
              <a:ext cx="609520" cy="152948"/>
              <a:chOff x="5793283" y="870284"/>
              <a:chExt cx="609520" cy="152948"/>
            </a:xfrm>
          </p:grpSpPr>
          <p:sp>
            <p:nvSpPr>
              <p:cNvPr id="52" name="Oval 51">
                <a:extLst>
                  <a:ext uri="{FF2B5EF4-FFF2-40B4-BE49-F238E27FC236}">
                    <a16:creationId xmlns="" xmlns:a16="http://schemas.microsoft.com/office/drawing/2014/main" id="{40A302E5-52F4-4A96-9473-C772E7E56EFD}"/>
                  </a:ext>
                </a:extLst>
              </p:cNvPr>
              <p:cNvSpPr/>
              <p:nvPr/>
            </p:nvSpPr>
            <p:spPr>
              <a:xfrm>
                <a:off x="6249855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>
                  <a:prstClr val="black">
                    <a:alpha val="50000"/>
                  </a:prstClr>
                </a:innerShdw>
              </a:effectLst>
              <a:scene3d>
                <a:camera prst="perspectiveLef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>
                <a:extLst>
                  <a:ext uri="{FF2B5EF4-FFF2-40B4-BE49-F238E27FC236}">
                    <a16:creationId xmlns="" xmlns:a16="http://schemas.microsoft.com/office/drawing/2014/main" id="{669B4864-1D1E-4FC9-B90D-48660779B8B5}"/>
                  </a:ext>
                </a:extLst>
              </p:cNvPr>
              <p:cNvSpPr/>
              <p:nvPr/>
            </p:nvSpPr>
            <p:spPr>
              <a:xfrm>
                <a:off x="5793283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scene3d>
                <a:camera prst="perspectiveRigh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4" name="Group 53">
                <a:extLst>
                  <a:ext uri="{FF2B5EF4-FFF2-40B4-BE49-F238E27FC236}">
                    <a16:creationId xmlns="" xmlns:a16="http://schemas.microsoft.com/office/drawing/2014/main" id="{D52A3B7E-195F-4A7A-9E80-6807D8CC025A}"/>
                  </a:ext>
                </a:extLst>
              </p:cNvPr>
              <p:cNvGrpSpPr/>
              <p:nvPr/>
            </p:nvGrpSpPr>
            <p:grpSpPr>
              <a:xfrm>
                <a:off x="5869757" y="887802"/>
                <a:ext cx="449412" cy="120988"/>
                <a:chOff x="5869757" y="887802"/>
                <a:chExt cx="449412" cy="120988"/>
              </a:xfrm>
            </p:grpSpPr>
            <p:sp>
              <p:nvSpPr>
                <p:cNvPr id="55" name="Rectangle: Rounded Corners 54">
                  <a:extLst>
                    <a:ext uri="{FF2B5EF4-FFF2-40B4-BE49-F238E27FC236}">
                      <a16:creationId xmlns="" xmlns:a16="http://schemas.microsoft.com/office/drawing/2014/main" id="{9142197D-A0DA-43B4-BD3F-F6DA136B0647}"/>
                    </a:ext>
                  </a:extLst>
                </p:cNvPr>
                <p:cNvSpPr/>
                <p:nvPr/>
              </p:nvSpPr>
              <p:spPr>
                <a:xfrm>
                  <a:off x="5869757" y="887802"/>
                  <a:ext cx="446963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6" name="Rectangle: Rounded Corners 55">
                  <a:extLst>
                    <a:ext uri="{FF2B5EF4-FFF2-40B4-BE49-F238E27FC236}">
                      <a16:creationId xmlns="" xmlns:a16="http://schemas.microsoft.com/office/drawing/2014/main" id="{3B2B0362-3892-482B-9625-D6C4699D15D1}"/>
                    </a:ext>
                  </a:extLst>
                </p:cNvPr>
                <p:cNvSpPr/>
                <p:nvPr/>
              </p:nvSpPr>
              <p:spPr>
                <a:xfrm>
                  <a:off x="5873175" y="963071"/>
                  <a:ext cx="445994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57" name="Group 56">
              <a:extLst>
                <a:ext uri="{FF2B5EF4-FFF2-40B4-BE49-F238E27FC236}">
                  <a16:creationId xmlns="" xmlns:a16="http://schemas.microsoft.com/office/drawing/2014/main" id="{22A74295-CCC3-4D70-8A78-2401856A8922}"/>
                </a:ext>
              </a:extLst>
            </p:cNvPr>
            <p:cNvGrpSpPr/>
            <p:nvPr/>
          </p:nvGrpSpPr>
          <p:grpSpPr>
            <a:xfrm>
              <a:off x="5808660" y="4164892"/>
              <a:ext cx="609520" cy="152948"/>
              <a:chOff x="5793283" y="870284"/>
              <a:chExt cx="609520" cy="152948"/>
            </a:xfrm>
          </p:grpSpPr>
          <p:sp>
            <p:nvSpPr>
              <p:cNvPr id="58" name="Oval 57">
                <a:extLst>
                  <a:ext uri="{FF2B5EF4-FFF2-40B4-BE49-F238E27FC236}">
                    <a16:creationId xmlns="" xmlns:a16="http://schemas.microsoft.com/office/drawing/2014/main" id="{D0634C38-0051-410B-838B-CC37C44925B3}"/>
                  </a:ext>
                </a:extLst>
              </p:cNvPr>
              <p:cNvSpPr/>
              <p:nvPr/>
            </p:nvSpPr>
            <p:spPr>
              <a:xfrm>
                <a:off x="6249855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>
                  <a:prstClr val="black">
                    <a:alpha val="50000"/>
                  </a:prstClr>
                </a:innerShdw>
              </a:effectLst>
              <a:scene3d>
                <a:camera prst="perspectiveLef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>
                <a:extLst>
                  <a:ext uri="{FF2B5EF4-FFF2-40B4-BE49-F238E27FC236}">
                    <a16:creationId xmlns="" xmlns:a16="http://schemas.microsoft.com/office/drawing/2014/main" id="{C867F2E4-AB3A-4B90-85A0-957858DC78EB}"/>
                  </a:ext>
                </a:extLst>
              </p:cNvPr>
              <p:cNvSpPr/>
              <p:nvPr/>
            </p:nvSpPr>
            <p:spPr>
              <a:xfrm>
                <a:off x="5793283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scene3d>
                <a:camera prst="perspectiveRigh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60" name="Group 59">
                <a:extLst>
                  <a:ext uri="{FF2B5EF4-FFF2-40B4-BE49-F238E27FC236}">
                    <a16:creationId xmlns="" xmlns:a16="http://schemas.microsoft.com/office/drawing/2014/main" id="{35F9B2A9-B5F5-4EA1-A1BB-59BF8B497B9C}"/>
                  </a:ext>
                </a:extLst>
              </p:cNvPr>
              <p:cNvGrpSpPr/>
              <p:nvPr/>
            </p:nvGrpSpPr>
            <p:grpSpPr>
              <a:xfrm>
                <a:off x="5869757" y="887802"/>
                <a:ext cx="449412" cy="120988"/>
                <a:chOff x="5869757" y="887802"/>
                <a:chExt cx="449412" cy="120988"/>
              </a:xfrm>
            </p:grpSpPr>
            <p:sp>
              <p:nvSpPr>
                <p:cNvPr id="61" name="Rectangle: Rounded Corners 60">
                  <a:extLst>
                    <a:ext uri="{FF2B5EF4-FFF2-40B4-BE49-F238E27FC236}">
                      <a16:creationId xmlns="" xmlns:a16="http://schemas.microsoft.com/office/drawing/2014/main" id="{406756C3-7525-41A1-A53D-A5CFED246631}"/>
                    </a:ext>
                  </a:extLst>
                </p:cNvPr>
                <p:cNvSpPr/>
                <p:nvPr/>
              </p:nvSpPr>
              <p:spPr>
                <a:xfrm>
                  <a:off x="5869757" y="887802"/>
                  <a:ext cx="446963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2" name="Rectangle: Rounded Corners 61">
                  <a:extLst>
                    <a:ext uri="{FF2B5EF4-FFF2-40B4-BE49-F238E27FC236}">
                      <a16:creationId xmlns="" xmlns:a16="http://schemas.microsoft.com/office/drawing/2014/main" id="{19A8A866-3897-4640-B0E5-4012D125FA34}"/>
                    </a:ext>
                  </a:extLst>
                </p:cNvPr>
                <p:cNvSpPr/>
                <p:nvPr/>
              </p:nvSpPr>
              <p:spPr>
                <a:xfrm>
                  <a:off x="5873175" y="963071"/>
                  <a:ext cx="445994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63" name="Group 62">
              <a:extLst>
                <a:ext uri="{FF2B5EF4-FFF2-40B4-BE49-F238E27FC236}">
                  <a16:creationId xmlns="" xmlns:a16="http://schemas.microsoft.com/office/drawing/2014/main" id="{5FE29CE8-AD5E-4A3D-9564-B420FDDACA13}"/>
                </a:ext>
              </a:extLst>
            </p:cNvPr>
            <p:cNvGrpSpPr/>
            <p:nvPr/>
          </p:nvGrpSpPr>
          <p:grpSpPr>
            <a:xfrm>
              <a:off x="5808660" y="4576718"/>
              <a:ext cx="609520" cy="152948"/>
              <a:chOff x="5793283" y="870284"/>
              <a:chExt cx="609520" cy="152948"/>
            </a:xfrm>
          </p:grpSpPr>
          <p:sp>
            <p:nvSpPr>
              <p:cNvPr id="64" name="Oval 63">
                <a:extLst>
                  <a:ext uri="{FF2B5EF4-FFF2-40B4-BE49-F238E27FC236}">
                    <a16:creationId xmlns="" xmlns:a16="http://schemas.microsoft.com/office/drawing/2014/main" id="{74587D69-4493-4824-BA9D-F2CA7423B52D}"/>
                  </a:ext>
                </a:extLst>
              </p:cNvPr>
              <p:cNvSpPr/>
              <p:nvPr/>
            </p:nvSpPr>
            <p:spPr>
              <a:xfrm>
                <a:off x="6249855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>
                  <a:prstClr val="black">
                    <a:alpha val="50000"/>
                  </a:prstClr>
                </a:innerShdw>
              </a:effectLst>
              <a:scene3d>
                <a:camera prst="perspectiveLef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Oval 64">
                <a:extLst>
                  <a:ext uri="{FF2B5EF4-FFF2-40B4-BE49-F238E27FC236}">
                    <a16:creationId xmlns="" xmlns:a16="http://schemas.microsoft.com/office/drawing/2014/main" id="{95C2E3D9-E977-4486-B030-6BA5A79C74CD}"/>
                  </a:ext>
                </a:extLst>
              </p:cNvPr>
              <p:cNvSpPr/>
              <p:nvPr/>
            </p:nvSpPr>
            <p:spPr>
              <a:xfrm>
                <a:off x="5793283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scene3d>
                <a:camera prst="perspectiveRigh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66" name="Group 65">
                <a:extLst>
                  <a:ext uri="{FF2B5EF4-FFF2-40B4-BE49-F238E27FC236}">
                    <a16:creationId xmlns="" xmlns:a16="http://schemas.microsoft.com/office/drawing/2014/main" id="{7A658B12-5215-421C-A89C-7425A7FA3C38}"/>
                  </a:ext>
                </a:extLst>
              </p:cNvPr>
              <p:cNvGrpSpPr/>
              <p:nvPr/>
            </p:nvGrpSpPr>
            <p:grpSpPr>
              <a:xfrm>
                <a:off x="5869757" y="887802"/>
                <a:ext cx="449412" cy="120988"/>
                <a:chOff x="5869757" y="887802"/>
                <a:chExt cx="449412" cy="120988"/>
              </a:xfrm>
            </p:grpSpPr>
            <p:sp>
              <p:nvSpPr>
                <p:cNvPr id="67" name="Rectangle: Rounded Corners 66">
                  <a:extLst>
                    <a:ext uri="{FF2B5EF4-FFF2-40B4-BE49-F238E27FC236}">
                      <a16:creationId xmlns="" xmlns:a16="http://schemas.microsoft.com/office/drawing/2014/main" id="{7D0770EB-2990-4E25-8524-589E5DAD57BC}"/>
                    </a:ext>
                  </a:extLst>
                </p:cNvPr>
                <p:cNvSpPr/>
                <p:nvPr/>
              </p:nvSpPr>
              <p:spPr>
                <a:xfrm>
                  <a:off x="5869757" y="887802"/>
                  <a:ext cx="446963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8" name="Rectangle: Rounded Corners 67">
                  <a:extLst>
                    <a:ext uri="{FF2B5EF4-FFF2-40B4-BE49-F238E27FC236}">
                      <a16:creationId xmlns="" xmlns:a16="http://schemas.microsoft.com/office/drawing/2014/main" id="{E57A80F5-3275-4BC7-8F53-47359ABD5664}"/>
                    </a:ext>
                  </a:extLst>
                </p:cNvPr>
                <p:cNvSpPr/>
                <p:nvPr/>
              </p:nvSpPr>
              <p:spPr>
                <a:xfrm>
                  <a:off x="5873175" y="963071"/>
                  <a:ext cx="445994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69" name="Group 68">
              <a:extLst>
                <a:ext uri="{FF2B5EF4-FFF2-40B4-BE49-F238E27FC236}">
                  <a16:creationId xmlns="" xmlns:a16="http://schemas.microsoft.com/office/drawing/2014/main" id="{6097AE39-ECEE-4003-B921-1A3839AF623E}"/>
                </a:ext>
              </a:extLst>
            </p:cNvPr>
            <p:cNvGrpSpPr/>
            <p:nvPr/>
          </p:nvGrpSpPr>
          <p:grpSpPr>
            <a:xfrm>
              <a:off x="5808660" y="4988544"/>
              <a:ext cx="609520" cy="152948"/>
              <a:chOff x="5793283" y="870284"/>
              <a:chExt cx="609520" cy="152948"/>
            </a:xfrm>
          </p:grpSpPr>
          <p:sp>
            <p:nvSpPr>
              <p:cNvPr id="70" name="Oval 69">
                <a:extLst>
                  <a:ext uri="{FF2B5EF4-FFF2-40B4-BE49-F238E27FC236}">
                    <a16:creationId xmlns="" xmlns:a16="http://schemas.microsoft.com/office/drawing/2014/main" id="{55A5E813-81A0-4343-9B43-2F602E906375}"/>
                  </a:ext>
                </a:extLst>
              </p:cNvPr>
              <p:cNvSpPr/>
              <p:nvPr/>
            </p:nvSpPr>
            <p:spPr>
              <a:xfrm>
                <a:off x="6249855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>
                  <a:prstClr val="black">
                    <a:alpha val="50000"/>
                  </a:prstClr>
                </a:innerShdw>
              </a:effectLst>
              <a:scene3d>
                <a:camera prst="perspectiveLef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" name="Oval 70">
                <a:extLst>
                  <a:ext uri="{FF2B5EF4-FFF2-40B4-BE49-F238E27FC236}">
                    <a16:creationId xmlns="" xmlns:a16="http://schemas.microsoft.com/office/drawing/2014/main" id="{8D3C55AA-6C51-485B-9B4B-13C0F1CAE5E0}"/>
                  </a:ext>
                </a:extLst>
              </p:cNvPr>
              <p:cNvSpPr/>
              <p:nvPr/>
            </p:nvSpPr>
            <p:spPr>
              <a:xfrm>
                <a:off x="5793283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scene3d>
                <a:camera prst="perspectiveRigh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72" name="Group 71">
                <a:extLst>
                  <a:ext uri="{FF2B5EF4-FFF2-40B4-BE49-F238E27FC236}">
                    <a16:creationId xmlns="" xmlns:a16="http://schemas.microsoft.com/office/drawing/2014/main" id="{78152EB4-AE12-4DD3-A967-C08E0EA53362}"/>
                  </a:ext>
                </a:extLst>
              </p:cNvPr>
              <p:cNvGrpSpPr/>
              <p:nvPr/>
            </p:nvGrpSpPr>
            <p:grpSpPr>
              <a:xfrm>
                <a:off x="5869757" y="887802"/>
                <a:ext cx="449412" cy="120988"/>
                <a:chOff x="5869757" y="887802"/>
                <a:chExt cx="449412" cy="120988"/>
              </a:xfrm>
            </p:grpSpPr>
            <p:sp>
              <p:nvSpPr>
                <p:cNvPr id="73" name="Rectangle: Rounded Corners 72">
                  <a:extLst>
                    <a:ext uri="{FF2B5EF4-FFF2-40B4-BE49-F238E27FC236}">
                      <a16:creationId xmlns="" xmlns:a16="http://schemas.microsoft.com/office/drawing/2014/main" id="{84B34C67-A7DE-454E-A761-7D6413226790}"/>
                    </a:ext>
                  </a:extLst>
                </p:cNvPr>
                <p:cNvSpPr/>
                <p:nvPr/>
              </p:nvSpPr>
              <p:spPr>
                <a:xfrm>
                  <a:off x="5869757" y="887802"/>
                  <a:ext cx="446963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4" name="Rectangle: Rounded Corners 73">
                  <a:extLst>
                    <a:ext uri="{FF2B5EF4-FFF2-40B4-BE49-F238E27FC236}">
                      <a16:creationId xmlns="" xmlns:a16="http://schemas.microsoft.com/office/drawing/2014/main" id="{A42F140D-9674-4EA1-8831-F90729C20DC4}"/>
                    </a:ext>
                  </a:extLst>
                </p:cNvPr>
                <p:cNvSpPr/>
                <p:nvPr/>
              </p:nvSpPr>
              <p:spPr>
                <a:xfrm>
                  <a:off x="5873175" y="963071"/>
                  <a:ext cx="445994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75" name="Group 74">
              <a:extLst>
                <a:ext uri="{FF2B5EF4-FFF2-40B4-BE49-F238E27FC236}">
                  <a16:creationId xmlns="" xmlns:a16="http://schemas.microsoft.com/office/drawing/2014/main" id="{0FAC75C9-25E1-42EC-B411-CDB2A85C93D5}"/>
                </a:ext>
              </a:extLst>
            </p:cNvPr>
            <p:cNvGrpSpPr/>
            <p:nvPr/>
          </p:nvGrpSpPr>
          <p:grpSpPr>
            <a:xfrm>
              <a:off x="5808660" y="5400370"/>
              <a:ext cx="609520" cy="152948"/>
              <a:chOff x="5793283" y="870284"/>
              <a:chExt cx="609520" cy="152948"/>
            </a:xfrm>
          </p:grpSpPr>
          <p:sp>
            <p:nvSpPr>
              <p:cNvPr id="76" name="Oval 75">
                <a:extLst>
                  <a:ext uri="{FF2B5EF4-FFF2-40B4-BE49-F238E27FC236}">
                    <a16:creationId xmlns="" xmlns:a16="http://schemas.microsoft.com/office/drawing/2014/main" id="{F4432236-A631-42AB-B95F-84C245E1BD6B}"/>
                  </a:ext>
                </a:extLst>
              </p:cNvPr>
              <p:cNvSpPr/>
              <p:nvPr/>
            </p:nvSpPr>
            <p:spPr>
              <a:xfrm>
                <a:off x="6249855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>
                  <a:prstClr val="black">
                    <a:alpha val="50000"/>
                  </a:prstClr>
                </a:innerShdw>
              </a:effectLst>
              <a:scene3d>
                <a:camera prst="perspectiveLef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Oval 76">
                <a:extLst>
                  <a:ext uri="{FF2B5EF4-FFF2-40B4-BE49-F238E27FC236}">
                    <a16:creationId xmlns="" xmlns:a16="http://schemas.microsoft.com/office/drawing/2014/main" id="{C13D7DB2-E2C1-459B-8F53-1DBBC7B86300}"/>
                  </a:ext>
                </a:extLst>
              </p:cNvPr>
              <p:cNvSpPr/>
              <p:nvPr/>
            </p:nvSpPr>
            <p:spPr>
              <a:xfrm>
                <a:off x="5793283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scene3d>
                <a:camera prst="perspectiveRigh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78" name="Group 77">
                <a:extLst>
                  <a:ext uri="{FF2B5EF4-FFF2-40B4-BE49-F238E27FC236}">
                    <a16:creationId xmlns="" xmlns:a16="http://schemas.microsoft.com/office/drawing/2014/main" id="{CCD7A5B4-94C0-448B-9520-2089D7BCE70C}"/>
                  </a:ext>
                </a:extLst>
              </p:cNvPr>
              <p:cNvGrpSpPr/>
              <p:nvPr/>
            </p:nvGrpSpPr>
            <p:grpSpPr>
              <a:xfrm>
                <a:off x="5869757" y="887802"/>
                <a:ext cx="449412" cy="120988"/>
                <a:chOff x="5869757" y="887802"/>
                <a:chExt cx="449412" cy="120988"/>
              </a:xfrm>
            </p:grpSpPr>
            <p:sp>
              <p:nvSpPr>
                <p:cNvPr id="79" name="Rectangle: Rounded Corners 78">
                  <a:extLst>
                    <a:ext uri="{FF2B5EF4-FFF2-40B4-BE49-F238E27FC236}">
                      <a16:creationId xmlns="" xmlns:a16="http://schemas.microsoft.com/office/drawing/2014/main" id="{41B096B5-F781-4374-B4EA-A1E02DD7BCF9}"/>
                    </a:ext>
                  </a:extLst>
                </p:cNvPr>
                <p:cNvSpPr/>
                <p:nvPr/>
              </p:nvSpPr>
              <p:spPr>
                <a:xfrm>
                  <a:off x="5869757" y="887802"/>
                  <a:ext cx="446963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: Rounded Corners 79">
                  <a:extLst>
                    <a:ext uri="{FF2B5EF4-FFF2-40B4-BE49-F238E27FC236}">
                      <a16:creationId xmlns="" xmlns:a16="http://schemas.microsoft.com/office/drawing/2014/main" id="{13C4B27D-335E-4EB3-AE0A-182F7C6520E8}"/>
                    </a:ext>
                  </a:extLst>
                </p:cNvPr>
                <p:cNvSpPr/>
                <p:nvPr/>
              </p:nvSpPr>
              <p:spPr>
                <a:xfrm>
                  <a:off x="5873175" y="963071"/>
                  <a:ext cx="445994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81" name="Group 80">
              <a:extLst>
                <a:ext uri="{FF2B5EF4-FFF2-40B4-BE49-F238E27FC236}">
                  <a16:creationId xmlns="" xmlns:a16="http://schemas.microsoft.com/office/drawing/2014/main" id="{CFC1DF8A-35E1-4279-9B72-140FDF29E7B3}"/>
                </a:ext>
              </a:extLst>
            </p:cNvPr>
            <p:cNvGrpSpPr/>
            <p:nvPr/>
          </p:nvGrpSpPr>
          <p:grpSpPr>
            <a:xfrm>
              <a:off x="5808660" y="5812196"/>
              <a:ext cx="609520" cy="152948"/>
              <a:chOff x="5793283" y="870284"/>
              <a:chExt cx="609520" cy="152948"/>
            </a:xfrm>
          </p:grpSpPr>
          <p:sp>
            <p:nvSpPr>
              <p:cNvPr id="82" name="Oval 81">
                <a:extLst>
                  <a:ext uri="{FF2B5EF4-FFF2-40B4-BE49-F238E27FC236}">
                    <a16:creationId xmlns="" xmlns:a16="http://schemas.microsoft.com/office/drawing/2014/main" id="{5778A8CC-D4A6-417E-AF70-A282811EF26C}"/>
                  </a:ext>
                </a:extLst>
              </p:cNvPr>
              <p:cNvSpPr/>
              <p:nvPr/>
            </p:nvSpPr>
            <p:spPr>
              <a:xfrm>
                <a:off x="6249855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>
                  <a:prstClr val="black">
                    <a:alpha val="50000"/>
                  </a:prstClr>
                </a:innerShdw>
              </a:effectLst>
              <a:scene3d>
                <a:camera prst="perspectiveLef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3" name="Oval 82">
                <a:extLst>
                  <a:ext uri="{FF2B5EF4-FFF2-40B4-BE49-F238E27FC236}">
                    <a16:creationId xmlns="" xmlns:a16="http://schemas.microsoft.com/office/drawing/2014/main" id="{D189CCB7-612A-44BB-B604-9C9CEDBDC281}"/>
                  </a:ext>
                </a:extLst>
              </p:cNvPr>
              <p:cNvSpPr/>
              <p:nvPr/>
            </p:nvSpPr>
            <p:spPr>
              <a:xfrm>
                <a:off x="5793283" y="870284"/>
                <a:ext cx="152948" cy="15294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scene3d>
                <a:camera prst="perspectiveRigh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84" name="Group 83">
                <a:extLst>
                  <a:ext uri="{FF2B5EF4-FFF2-40B4-BE49-F238E27FC236}">
                    <a16:creationId xmlns="" xmlns:a16="http://schemas.microsoft.com/office/drawing/2014/main" id="{E4C4C07B-EAA7-44ED-8821-16F4F05A9F9A}"/>
                  </a:ext>
                </a:extLst>
              </p:cNvPr>
              <p:cNvGrpSpPr/>
              <p:nvPr/>
            </p:nvGrpSpPr>
            <p:grpSpPr>
              <a:xfrm>
                <a:off x="5869757" y="887802"/>
                <a:ext cx="449412" cy="120988"/>
                <a:chOff x="5869757" y="887802"/>
                <a:chExt cx="449412" cy="120988"/>
              </a:xfrm>
            </p:grpSpPr>
            <p:sp>
              <p:nvSpPr>
                <p:cNvPr id="85" name="Rectangle: Rounded Corners 84">
                  <a:extLst>
                    <a:ext uri="{FF2B5EF4-FFF2-40B4-BE49-F238E27FC236}">
                      <a16:creationId xmlns="" xmlns:a16="http://schemas.microsoft.com/office/drawing/2014/main" id="{52DA6DB8-0556-4641-92CD-0B63C7F625A2}"/>
                    </a:ext>
                  </a:extLst>
                </p:cNvPr>
                <p:cNvSpPr/>
                <p:nvPr/>
              </p:nvSpPr>
              <p:spPr>
                <a:xfrm>
                  <a:off x="5869757" y="887802"/>
                  <a:ext cx="446963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: Rounded Corners 85">
                  <a:extLst>
                    <a:ext uri="{FF2B5EF4-FFF2-40B4-BE49-F238E27FC236}">
                      <a16:creationId xmlns="" xmlns:a16="http://schemas.microsoft.com/office/drawing/2014/main" id="{8CE1D8F5-63E8-41AC-881C-A2E430ED4D96}"/>
                    </a:ext>
                  </a:extLst>
                </p:cNvPr>
                <p:cNvSpPr/>
                <p:nvPr/>
              </p:nvSpPr>
              <p:spPr>
                <a:xfrm>
                  <a:off x="5873175" y="963071"/>
                  <a:ext cx="445994" cy="45719"/>
                </a:xfrm>
                <a:prstGeom prst="roundRect">
                  <a:avLst/>
                </a:prstGeom>
                <a:solidFill>
                  <a:srgbClr val="FFFFFF"/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sp>
        <p:nvSpPr>
          <p:cNvPr id="112" name="Rectangle 111">
            <a:extLst>
              <a:ext uri="{FF2B5EF4-FFF2-40B4-BE49-F238E27FC236}">
                <a16:creationId xmlns="" xmlns:a16="http://schemas.microsoft.com/office/drawing/2014/main" id="{3415429D-9756-4269-8065-D34B347810FC}"/>
              </a:ext>
            </a:extLst>
          </p:cNvPr>
          <p:cNvSpPr/>
          <p:nvPr/>
        </p:nvSpPr>
        <p:spPr>
          <a:xfrm>
            <a:off x="1720980" y="6141636"/>
            <a:ext cx="4268340" cy="180519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Rectangle 112">
            <a:extLst>
              <a:ext uri="{FF2B5EF4-FFF2-40B4-BE49-F238E27FC236}">
                <a16:creationId xmlns="" xmlns:a16="http://schemas.microsoft.com/office/drawing/2014/main" id="{655EFB1E-3004-4154-80F4-846958364CD0}"/>
              </a:ext>
            </a:extLst>
          </p:cNvPr>
          <p:cNvSpPr/>
          <p:nvPr/>
        </p:nvSpPr>
        <p:spPr>
          <a:xfrm>
            <a:off x="6219666" y="6136536"/>
            <a:ext cx="4260148" cy="180519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10" name="Table 2">
            <a:extLst>
              <a:ext uri="{FF2B5EF4-FFF2-40B4-BE49-F238E27FC236}">
                <a16:creationId xmlns="" xmlns:a16="http://schemas.microsoft.com/office/drawing/2014/main" id="{F931C7A5-BA44-4C94-95BA-63E6A0F6D9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1365270"/>
              </p:ext>
            </p:extLst>
          </p:nvPr>
        </p:nvGraphicFramePr>
        <p:xfrm>
          <a:off x="6520612" y="894466"/>
          <a:ext cx="3869207" cy="4991652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98200">
                  <a:extLst>
                    <a:ext uri="{9D8B030D-6E8A-4147-A177-3AD203B41FA5}">
                      <a16:colId xmlns="" xmlns:a16="http://schemas.microsoft.com/office/drawing/2014/main" val="2108014552"/>
                    </a:ext>
                  </a:extLst>
                </a:gridCol>
                <a:gridCol w="1028786">
                  <a:extLst>
                    <a:ext uri="{9D8B030D-6E8A-4147-A177-3AD203B41FA5}">
                      <a16:colId xmlns="" xmlns:a16="http://schemas.microsoft.com/office/drawing/2014/main" val="4061550508"/>
                    </a:ext>
                  </a:extLst>
                </a:gridCol>
                <a:gridCol w="282469">
                  <a:extLst>
                    <a:ext uri="{9D8B030D-6E8A-4147-A177-3AD203B41FA5}">
                      <a16:colId xmlns="" xmlns:a16="http://schemas.microsoft.com/office/drawing/2014/main" val="2138913124"/>
                    </a:ext>
                  </a:extLst>
                </a:gridCol>
                <a:gridCol w="282469">
                  <a:extLst>
                    <a:ext uri="{9D8B030D-6E8A-4147-A177-3AD203B41FA5}">
                      <a16:colId xmlns="" xmlns:a16="http://schemas.microsoft.com/office/drawing/2014/main" val="2158179099"/>
                    </a:ext>
                  </a:extLst>
                </a:gridCol>
                <a:gridCol w="282469">
                  <a:extLst>
                    <a:ext uri="{9D8B030D-6E8A-4147-A177-3AD203B41FA5}">
                      <a16:colId xmlns="" xmlns:a16="http://schemas.microsoft.com/office/drawing/2014/main" val="2775628777"/>
                    </a:ext>
                  </a:extLst>
                </a:gridCol>
                <a:gridCol w="282469">
                  <a:extLst>
                    <a:ext uri="{9D8B030D-6E8A-4147-A177-3AD203B41FA5}">
                      <a16:colId xmlns="" xmlns:a16="http://schemas.microsoft.com/office/drawing/2014/main" val="1751356408"/>
                    </a:ext>
                  </a:extLst>
                </a:gridCol>
                <a:gridCol w="282469">
                  <a:extLst>
                    <a:ext uri="{9D8B030D-6E8A-4147-A177-3AD203B41FA5}">
                      <a16:colId xmlns="" xmlns:a16="http://schemas.microsoft.com/office/drawing/2014/main" val="2369162711"/>
                    </a:ext>
                  </a:extLst>
                </a:gridCol>
                <a:gridCol w="282469">
                  <a:extLst>
                    <a:ext uri="{9D8B030D-6E8A-4147-A177-3AD203B41FA5}">
                      <a16:colId xmlns="" xmlns:a16="http://schemas.microsoft.com/office/drawing/2014/main" val="1360668159"/>
                    </a:ext>
                  </a:extLst>
                </a:gridCol>
                <a:gridCol w="282469">
                  <a:extLst>
                    <a:ext uri="{9D8B030D-6E8A-4147-A177-3AD203B41FA5}">
                      <a16:colId xmlns="" xmlns:a16="http://schemas.microsoft.com/office/drawing/2014/main" val="2256498888"/>
                    </a:ext>
                  </a:extLst>
                </a:gridCol>
                <a:gridCol w="282469">
                  <a:extLst>
                    <a:ext uri="{9D8B030D-6E8A-4147-A177-3AD203B41FA5}">
                      <a16:colId xmlns="" xmlns:a16="http://schemas.microsoft.com/office/drawing/2014/main" val="800101252"/>
                    </a:ext>
                  </a:extLst>
                </a:gridCol>
                <a:gridCol w="282469">
                  <a:extLst>
                    <a:ext uri="{9D8B030D-6E8A-4147-A177-3AD203B41FA5}">
                      <a16:colId xmlns="" xmlns:a16="http://schemas.microsoft.com/office/drawing/2014/main" val="1228072594"/>
                    </a:ext>
                  </a:extLst>
                </a:gridCol>
              </a:tblGrid>
              <a:tr h="1435287">
                <a:tc>
                  <a:txBody>
                    <a:bodyPr/>
                    <a:lstStyle/>
                    <a:p>
                      <a:pPr algn="r" rtl="1"/>
                      <a:r>
                        <a:rPr lang="ar-AE" sz="800" dirty="0">
                          <a:solidFill>
                            <a:schemeClr val="tx1"/>
                          </a:solidFill>
                        </a:rPr>
                        <a:t>م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sz="1200" dirty="0">
                          <a:solidFill>
                            <a:schemeClr val="tx1"/>
                          </a:solidFill>
                        </a:rPr>
                        <a:t>الأسماء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  <a:p>
                      <a:pPr algn="r" rtl="1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050" b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نكتب ناتج</a:t>
                      </a:r>
                      <a:r>
                        <a:rPr lang="ar-SA" sz="1050" b="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التعلم</a:t>
                      </a:r>
                      <a:endParaRPr lang="en-US" sz="105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050" b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نكتب ناتج</a:t>
                      </a:r>
                      <a:r>
                        <a:rPr lang="ar-SA" sz="1050" b="0" baseline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التعلم</a:t>
                      </a:r>
                      <a:endParaRPr lang="en-US" sz="105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050" b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نكتب ناتج</a:t>
                      </a:r>
                      <a:r>
                        <a:rPr lang="ar-SA" sz="1050" b="0" baseline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التعلم</a:t>
                      </a:r>
                      <a:endParaRPr lang="en-US" sz="105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050" b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نكتب ناتج</a:t>
                      </a:r>
                      <a:r>
                        <a:rPr lang="ar-SA" sz="1050" b="0" baseline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التعلم</a:t>
                      </a:r>
                      <a:endParaRPr lang="en-US" sz="105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050" b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نكتب ناتج</a:t>
                      </a:r>
                      <a:r>
                        <a:rPr lang="ar-SA" sz="1050" b="0" baseline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التعلم</a:t>
                      </a:r>
                      <a:endParaRPr lang="en-US" sz="105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050" b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نكتب ناتج</a:t>
                      </a:r>
                      <a:r>
                        <a:rPr lang="ar-SA" sz="1050" b="0" baseline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التعلم</a:t>
                      </a:r>
                      <a:endParaRPr lang="en-US" sz="105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050" b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نكتب ناتج</a:t>
                      </a:r>
                      <a:r>
                        <a:rPr lang="ar-SA" sz="1050" b="0" baseline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التعلم</a:t>
                      </a:r>
                      <a:endParaRPr lang="en-US" sz="105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BE1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050" b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نكتب ناتج</a:t>
                      </a:r>
                      <a:r>
                        <a:rPr lang="ar-SA" sz="1050" b="0" baseline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التعلم</a:t>
                      </a:r>
                      <a:endParaRPr lang="en-US" sz="105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BE1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050" b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نكتب ناتج</a:t>
                      </a:r>
                      <a:r>
                        <a:rPr lang="ar-SA" sz="1050" b="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التعلم</a:t>
                      </a:r>
                      <a:endParaRPr lang="en-US" sz="105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BE1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09109459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AE" sz="6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252226155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AE" sz="60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sz="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29582015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AE" sz="60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sz="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140750693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AE" sz="600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US" sz="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593521079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AE" sz="600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sz="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67018082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AE" sz="600" dirty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US" sz="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545244199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AE" sz="600" dirty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n-US" sz="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194138247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AE" sz="600" dirty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en-US" sz="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886100933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AE" sz="600" dirty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en-US" sz="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392822971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AE" sz="600" dirty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en-US" sz="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25365585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AE" sz="600" dirty="0">
                          <a:solidFill>
                            <a:schemeClr val="tx1"/>
                          </a:solidFill>
                        </a:rPr>
                        <a:t>11</a:t>
                      </a:r>
                      <a:endParaRPr lang="en-US" sz="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406342075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AE" sz="600" dirty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en-US" sz="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070491290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AE" sz="600" dirty="0">
                          <a:solidFill>
                            <a:schemeClr val="tx1"/>
                          </a:solidFill>
                        </a:rPr>
                        <a:t>13</a:t>
                      </a:r>
                      <a:endParaRPr lang="en-US" sz="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68926509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AE" sz="600" dirty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en-US" sz="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562295997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AE" sz="600" dirty="0">
                          <a:solidFill>
                            <a:schemeClr val="tx1"/>
                          </a:solidFill>
                        </a:rPr>
                        <a:t>15</a:t>
                      </a:r>
                      <a:endParaRPr lang="en-US" sz="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14150890"/>
                  </a:ext>
                </a:extLst>
              </a:tr>
            </a:tbl>
          </a:graphicData>
        </a:graphic>
      </p:graphicFrame>
      <p:graphicFrame>
        <p:nvGraphicFramePr>
          <p:cNvPr id="111" name="Table 2">
            <a:extLst>
              <a:ext uri="{FF2B5EF4-FFF2-40B4-BE49-F238E27FC236}">
                <a16:creationId xmlns="" xmlns:a16="http://schemas.microsoft.com/office/drawing/2014/main" id="{F931C7A5-BA44-4C94-95BA-63E6A0F6D9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8964498"/>
              </p:ext>
            </p:extLst>
          </p:nvPr>
        </p:nvGraphicFramePr>
        <p:xfrm>
          <a:off x="1833561" y="838062"/>
          <a:ext cx="3869207" cy="4991652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98200">
                  <a:extLst>
                    <a:ext uri="{9D8B030D-6E8A-4147-A177-3AD203B41FA5}">
                      <a16:colId xmlns="" xmlns:a16="http://schemas.microsoft.com/office/drawing/2014/main" val="2108014552"/>
                    </a:ext>
                  </a:extLst>
                </a:gridCol>
                <a:gridCol w="1028786">
                  <a:extLst>
                    <a:ext uri="{9D8B030D-6E8A-4147-A177-3AD203B41FA5}">
                      <a16:colId xmlns="" xmlns:a16="http://schemas.microsoft.com/office/drawing/2014/main" val="4061550508"/>
                    </a:ext>
                  </a:extLst>
                </a:gridCol>
                <a:gridCol w="282469">
                  <a:extLst>
                    <a:ext uri="{9D8B030D-6E8A-4147-A177-3AD203B41FA5}">
                      <a16:colId xmlns="" xmlns:a16="http://schemas.microsoft.com/office/drawing/2014/main" val="2138913124"/>
                    </a:ext>
                  </a:extLst>
                </a:gridCol>
                <a:gridCol w="282469">
                  <a:extLst>
                    <a:ext uri="{9D8B030D-6E8A-4147-A177-3AD203B41FA5}">
                      <a16:colId xmlns="" xmlns:a16="http://schemas.microsoft.com/office/drawing/2014/main" val="2158179099"/>
                    </a:ext>
                  </a:extLst>
                </a:gridCol>
                <a:gridCol w="282469">
                  <a:extLst>
                    <a:ext uri="{9D8B030D-6E8A-4147-A177-3AD203B41FA5}">
                      <a16:colId xmlns="" xmlns:a16="http://schemas.microsoft.com/office/drawing/2014/main" val="2775628777"/>
                    </a:ext>
                  </a:extLst>
                </a:gridCol>
                <a:gridCol w="282469">
                  <a:extLst>
                    <a:ext uri="{9D8B030D-6E8A-4147-A177-3AD203B41FA5}">
                      <a16:colId xmlns="" xmlns:a16="http://schemas.microsoft.com/office/drawing/2014/main" val="1751356408"/>
                    </a:ext>
                  </a:extLst>
                </a:gridCol>
                <a:gridCol w="282469">
                  <a:extLst>
                    <a:ext uri="{9D8B030D-6E8A-4147-A177-3AD203B41FA5}">
                      <a16:colId xmlns="" xmlns:a16="http://schemas.microsoft.com/office/drawing/2014/main" val="2369162711"/>
                    </a:ext>
                  </a:extLst>
                </a:gridCol>
                <a:gridCol w="282469">
                  <a:extLst>
                    <a:ext uri="{9D8B030D-6E8A-4147-A177-3AD203B41FA5}">
                      <a16:colId xmlns="" xmlns:a16="http://schemas.microsoft.com/office/drawing/2014/main" val="1360668159"/>
                    </a:ext>
                  </a:extLst>
                </a:gridCol>
                <a:gridCol w="282469">
                  <a:extLst>
                    <a:ext uri="{9D8B030D-6E8A-4147-A177-3AD203B41FA5}">
                      <a16:colId xmlns="" xmlns:a16="http://schemas.microsoft.com/office/drawing/2014/main" val="2256498888"/>
                    </a:ext>
                  </a:extLst>
                </a:gridCol>
                <a:gridCol w="282469">
                  <a:extLst>
                    <a:ext uri="{9D8B030D-6E8A-4147-A177-3AD203B41FA5}">
                      <a16:colId xmlns="" xmlns:a16="http://schemas.microsoft.com/office/drawing/2014/main" val="800101252"/>
                    </a:ext>
                  </a:extLst>
                </a:gridCol>
                <a:gridCol w="282469">
                  <a:extLst>
                    <a:ext uri="{9D8B030D-6E8A-4147-A177-3AD203B41FA5}">
                      <a16:colId xmlns="" xmlns:a16="http://schemas.microsoft.com/office/drawing/2014/main" val="1228072594"/>
                    </a:ext>
                  </a:extLst>
                </a:gridCol>
              </a:tblGrid>
              <a:tr h="1435287">
                <a:tc>
                  <a:txBody>
                    <a:bodyPr/>
                    <a:lstStyle/>
                    <a:p>
                      <a:pPr algn="r" rtl="1"/>
                      <a:r>
                        <a:rPr lang="ar-AE" sz="800" dirty="0">
                          <a:solidFill>
                            <a:schemeClr val="tx1"/>
                          </a:solidFill>
                        </a:rPr>
                        <a:t>م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sz="1200" dirty="0">
                          <a:solidFill>
                            <a:schemeClr val="tx1"/>
                          </a:solidFill>
                        </a:rPr>
                        <a:t>الأسماء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  <a:p>
                      <a:pPr algn="r" rtl="1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050" b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نكتب ناتج</a:t>
                      </a:r>
                      <a:r>
                        <a:rPr lang="ar-SA" sz="1050" b="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التعلم</a:t>
                      </a:r>
                      <a:endParaRPr lang="en-US" sz="105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050" b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نكتب ناتج</a:t>
                      </a:r>
                      <a:r>
                        <a:rPr lang="ar-SA" sz="1050" b="0" baseline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التعلم</a:t>
                      </a:r>
                      <a:endParaRPr lang="en-US" sz="105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050" b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نكتب ناتج</a:t>
                      </a:r>
                      <a:r>
                        <a:rPr lang="ar-SA" sz="1050" b="0" baseline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التعلم</a:t>
                      </a:r>
                      <a:endParaRPr lang="en-US" sz="105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050" b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نكتب ناتج</a:t>
                      </a:r>
                      <a:r>
                        <a:rPr lang="ar-SA" sz="1050" b="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التعلم</a:t>
                      </a:r>
                      <a:endParaRPr lang="en-US" sz="105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050" b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نكتب ناتج</a:t>
                      </a:r>
                      <a:r>
                        <a:rPr lang="ar-SA" sz="1050" b="0" baseline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التعلم</a:t>
                      </a:r>
                      <a:endParaRPr lang="en-US" sz="105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050" b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نكتب ناتج</a:t>
                      </a:r>
                      <a:r>
                        <a:rPr lang="ar-SA" sz="1050" b="0" baseline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التعلم</a:t>
                      </a:r>
                      <a:endParaRPr lang="en-US" sz="105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050" b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نكتب ناتج</a:t>
                      </a:r>
                      <a:r>
                        <a:rPr lang="ar-SA" sz="1050" b="0" baseline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التعلم</a:t>
                      </a:r>
                      <a:endParaRPr lang="en-US" sz="105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BE1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050" b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نكتب ناتج</a:t>
                      </a:r>
                      <a:r>
                        <a:rPr lang="ar-SA" sz="1050" b="0" baseline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التعلم</a:t>
                      </a:r>
                      <a:endParaRPr lang="en-US" sz="105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BE1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050" b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نكتب ناتج</a:t>
                      </a:r>
                      <a:r>
                        <a:rPr lang="ar-SA" sz="1050" b="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التعلم</a:t>
                      </a:r>
                      <a:endParaRPr lang="en-US" sz="105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BE1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09109459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AE" sz="800" dirty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252226155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AE" sz="800" dirty="0">
                          <a:solidFill>
                            <a:schemeClr val="tx1"/>
                          </a:solidFill>
                        </a:rPr>
                        <a:t>17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29582015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AE" sz="800" dirty="0">
                          <a:solidFill>
                            <a:schemeClr val="tx1"/>
                          </a:solidFill>
                        </a:rPr>
                        <a:t>18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140750693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AE" sz="800" dirty="0">
                          <a:solidFill>
                            <a:schemeClr val="tx1"/>
                          </a:solidFill>
                        </a:rPr>
                        <a:t>19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593521079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AE" sz="800" dirty="0">
                          <a:solidFill>
                            <a:schemeClr val="tx1"/>
                          </a:solidFill>
                        </a:rPr>
                        <a:t>20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67018082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AE" sz="800" dirty="0">
                          <a:solidFill>
                            <a:schemeClr val="tx1"/>
                          </a:solidFill>
                        </a:rPr>
                        <a:t>21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545244199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AE" sz="800" dirty="0">
                          <a:solidFill>
                            <a:schemeClr val="tx1"/>
                          </a:solidFill>
                        </a:rPr>
                        <a:t>22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194138247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AE" sz="800" dirty="0">
                          <a:solidFill>
                            <a:schemeClr val="tx1"/>
                          </a:solidFill>
                        </a:rPr>
                        <a:t>23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886100933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AE" sz="800" dirty="0">
                          <a:solidFill>
                            <a:schemeClr val="tx1"/>
                          </a:solidFill>
                        </a:rPr>
                        <a:t>24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392822971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AE" sz="800" dirty="0">
                          <a:solidFill>
                            <a:schemeClr val="tx1"/>
                          </a:solidFill>
                        </a:rPr>
                        <a:t>25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25365585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SA" sz="800" dirty="0" smtClean="0">
                          <a:solidFill>
                            <a:schemeClr val="tx1"/>
                          </a:solidFill>
                        </a:rPr>
                        <a:t>26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406342075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SA" sz="800" dirty="0" smtClean="0">
                          <a:solidFill>
                            <a:schemeClr val="tx1"/>
                          </a:solidFill>
                        </a:rPr>
                        <a:t>27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070491290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SA" sz="800" dirty="0" smtClean="0">
                          <a:solidFill>
                            <a:schemeClr val="tx1"/>
                          </a:solidFill>
                        </a:rPr>
                        <a:t>28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68926509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SA" sz="800" dirty="0" smtClean="0">
                          <a:solidFill>
                            <a:schemeClr val="tx1"/>
                          </a:solidFill>
                        </a:rPr>
                        <a:t>29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562295997"/>
                  </a:ext>
                </a:extLst>
              </a:tr>
              <a:tr h="237091">
                <a:tc>
                  <a:txBody>
                    <a:bodyPr/>
                    <a:lstStyle/>
                    <a:p>
                      <a:pPr algn="r" rtl="1"/>
                      <a:r>
                        <a:rPr lang="ar-SA" sz="800" dirty="0" smtClean="0">
                          <a:solidFill>
                            <a:schemeClr val="tx1"/>
                          </a:solidFill>
                        </a:rPr>
                        <a:t>30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AB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141508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634694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431</TotalTime>
  <Words>397</Words>
  <Application>Microsoft Office PowerPoint</Application>
  <PresentationFormat>Widescreen</PresentationFormat>
  <Paragraphs>227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Arabic Typesetting</vt:lpstr>
      <vt:lpstr>Arial</vt:lpstr>
      <vt:lpstr>Calibri</vt:lpstr>
      <vt:lpstr>Calibri Light</vt:lpstr>
      <vt:lpstr>Century Gothic</vt:lpstr>
      <vt:lpstr>Sultan bold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zaina almarzooqi</dc:creator>
  <cp:lastModifiedBy>Zaina Sultan</cp:lastModifiedBy>
  <cp:revision>36</cp:revision>
  <dcterms:created xsi:type="dcterms:W3CDTF">2019-11-30T07:35:32Z</dcterms:created>
  <dcterms:modified xsi:type="dcterms:W3CDTF">2020-09-14T17:26:08Z</dcterms:modified>
</cp:coreProperties>
</file>