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6" r:id="rId12"/>
    <p:sldId id="267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9104-AE07-4D08-A2C1-27E0C6CE37A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202-7A64-4E7D-81E3-35A690CC8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7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9104-AE07-4D08-A2C1-27E0C6CE37A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202-7A64-4E7D-81E3-35A690CC8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3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9104-AE07-4D08-A2C1-27E0C6CE37A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202-7A64-4E7D-81E3-35A690CC8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3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9104-AE07-4D08-A2C1-27E0C6CE37A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202-7A64-4E7D-81E3-35A690CC8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9104-AE07-4D08-A2C1-27E0C6CE37A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202-7A64-4E7D-81E3-35A690CC8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1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9104-AE07-4D08-A2C1-27E0C6CE37A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202-7A64-4E7D-81E3-35A690CC8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6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9104-AE07-4D08-A2C1-27E0C6CE37A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202-7A64-4E7D-81E3-35A690CC8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0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9104-AE07-4D08-A2C1-27E0C6CE37A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202-7A64-4E7D-81E3-35A690CC8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7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9104-AE07-4D08-A2C1-27E0C6CE37A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202-7A64-4E7D-81E3-35A690CC8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6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9104-AE07-4D08-A2C1-27E0C6CE37A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202-7A64-4E7D-81E3-35A690CC8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2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9104-AE07-4D08-A2C1-27E0C6CE37A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F202-7A64-4E7D-81E3-35A690CC8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5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B9104-AE07-4D08-A2C1-27E0C6CE37A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5F202-7A64-4E7D-81E3-35A690CC8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3.xml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4.xml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6.xml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7.xml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8.xml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10.xml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21BA6E64-CC78-48CD-BD6F-B6D9787EC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07" y="1275713"/>
            <a:ext cx="6255038" cy="1682642"/>
          </a:xfrm>
          <a:prstGeom prst="rect">
            <a:avLst/>
          </a:prstGeom>
        </p:spPr>
      </p:pic>
      <p:sp>
        <p:nvSpPr>
          <p:cNvPr id="11" name="Rectangle: Rounded Corners 10">
            <a:hlinkClick r:id="rId3" action="ppaction://hlinksldjump"/>
            <a:extLst>
              <a:ext uri="{FF2B5EF4-FFF2-40B4-BE49-F238E27FC236}">
                <a16:creationId xmlns:a16="http://schemas.microsoft.com/office/drawing/2014/main" id="{EAF7244E-CC66-4123-8DC7-447C51E83099}"/>
              </a:ext>
            </a:extLst>
          </p:cNvPr>
          <p:cNvSpPr/>
          <p:nvPr/>
        </p:nvSpPr>
        <p:spPr>
          <a:xfrm>
            <a:off x="3491947" y="3790122"/>
            <a:ext cx="2478157" cy="980661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600" b="1" dirty="0">
                <a:solidFill>
                  <a:schemeClr val="tx1"/>
                </a:solidFill>
              </a:rPr>
              <a:t>ابدأ</a:t>
            </a:r>
            <a:endParaRPr lang="en-US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97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40A512-7877-44D6-9D56-58C317DD40F9}"/>
              </a:ext>
            </a:extLst>
          </p:cNvPr>
          <p:cNvSpPr/>
          <p:nvPr/>
        </p:nvSpPr>
        <p:spPr>
          <a:xfrm>
            <a:off x="198783" y="437321"/>
            <a:ext cx="8746434" cy="6188766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3198F7F-354F-4A13-AB24-842D3EF98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6" y="547541"/>
            <a:ext cx="6907367" cy="8596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C8B525-7476-4EC3-905A-B7E239A5D934}"/>
              </a:ext>
            </a:extLst>
          </p:cNvPr>
          <p:cNvSpPr txBox="1"/>
          <p:nvPr/>
        </p:nvSpPr>
        <p:spPr>
          <a:xfrm>
            <a:off x="2153477" y="1176319"/>
            <a:ext cx="4837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>
                <a:solidFill>
                  <a:srgbClr val="002060"/>
                </a:solidFill>
              </a:rPr>
              <a:t>انقر على المصباح لتحصل على تلميح !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6" name="Picture 15" descr="A close up of a box&#10;&#10;Description automatically generated">
            <a:extLst>
              <a:ext uri="{FF2B5EF4-FFF2-40B4-BE49-F238E27FC236}">
                <a16:creationId xmlns:a16="http://schemas.microsoft.com/office/drawing/2014/main" id="{FF920482-F8FC-4BC6-A71F-25ED9E9AB8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12" b="93002" l="5704" r="36408">
                        <a14:foregroundMark x1="8050" y1="78034" x2="9102" y2="83455"/>
                        <a14:foregroundMark x1="25364" y1="91788" x2="32282" y2="87419"/>
                        <a14:foregroundMark x1="32282" y1="85113" x2="33293" y2="85963"/>
                        <a14:foregroundMark x1="21804" y1="91869" x2="24798" y2="90736"/>
                        <a14:foregroundMark x1="19094" y1="93042" x2="25243" y2="92961"/>
                        <a14:foregroundMark x1="36408" y1="85922" x2="33617" y2="86165"/>
                        <a14:foregroundMark x1="5866" y1="74717" x2="5744" y2="77994"/>
                        <a14:foregroundMark x1="16545" y1="68528" x2="18083" y2="67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3" t="65286" r="61894" b="4627"/>
          <a:stretch/>
        </p:blipFill>
        <p:spPr>
          <a:xfrm>
            <a:off x="4571998" y="2915374"/>
            <a:ext cx="4242933" cy="3710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F1D73A-9B20-4887-B2C7-2F48FD8103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3616" y1="39189" x2="73616" y2="39189"/>
                        <a14:foregroundMark x1="70358" y1="27365" x2="70358" y2="27365"/>
                        <a14:foregroundMark x1="61889" y1="17230" x2="61889" y2="17230"/>
                        <a14:foregroundMark x1="46906" y1="16554" x2="46906" y2="16554"/>
                        <a14:foregroundMark x1="32573" y1="17905" x2="32573" y2="17905"/>
                        <a14:foregroundMark x1="25407" y1="29054" x2="25407" y2="29054"/>
                        <a14:foregroundMark x1="21498" y1="39527" x2="21498" y2="395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538" y="1759019"/>
            <a:ext cx="891556" cy="859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88F3FC-4DAD-4163-9BB1-3AF7C3BEE0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7346" y1="39185" x2="77346" y2="39185"/>
                        <a14:foregroundMark x1="73463" y1="28840" x2="73463" y2="28840"/>
                        <a14:foregroundMark x1="63430" y1="22257" x2="63430" y2="22257"/>
                        <a14:foregroundMark x1="50809" y1="19122" x2="50809" y2="19122"/>
                        <a14:foregroundMark x1="37540" y1="21944" x2="37540" y2="21944"/>
                        <a14:foregroundMark x1="27832" y1="28840" x2="27832" y2="28840"/>
                        <a14:foregroundMark x1="26214" y1="39185" x2="26214" y2="391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138" y="2568958"/>
            <a:ext cx="887413" cy="9161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74F3E3C-68BE-47A8-9359-A61B859D2E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39" b="89850" l="9926" r="89706">
                        <a14:foregroundMark x1="35662" y1="30827" x2="38235" y2="32707"/>
                        <a14:foregroundMark x1="18015" y1="34586" x2="18015" y2="34586"/>
                        <a14:foregroundMark x1="21324" y1="21429" x2="21324" y2="21429"/>
                        <a14:foregroundMark x1="32353" y1="12782" x2="32353" y2="12782"/>
                        <a14:foregroundMark x1="47426" y1="10902" x2="47426" y2="10902"/>
                        <a14:foregroundMark x1="47059" y1="5639" x2="47059" y2="5639"/>
                        <a14:foregroundMark x1="63971" y1="9774" x2="63971" y2="9774"/>
                        <a14:foregroundMark x1="73529" y1="21053" x2="73529" y2="21053"/>
                        <a14:foregroundMark x1="73529" y1="21053" x2="73529" y2="21053"/>
                        <a14:foregroundMark x1="76838" y1="33835" x2="76838" y2="338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914" y="3531704"/>
            <a:ext cx="820804" cy="8026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20A167F-DF38-4F2F-8108-0E2CB47913BF}"/>
              </a:ext>
            </a:extLst>
          </p:cNvPr>
          <p:cNvSpPr txBox="1"/>
          <p:nvPr/>
        </p:nvSpPr>
        <p:spPr>
          <a:xfrm>
            <a:off x="1376318" y="1980866"/>
            <a:ext cx="241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( اكتب التلميح هُنا )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9D1ADA-E06D-4B70-A866-C6DD4BD648FA}"/>
              </a:ext>
            </a:extLst>
          </p:cNvPr>
          <p:cNvSpPr txBox="1"/>
          <p:nvPr/>
        </p:nvSpPr>
        <p:spPr>
          <a:xfrm>
            <a:off x="1376317" y="2775312"/>
            <a:ext cx="241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( اكتب التلميح هُنا )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793D88-23A3-4D0F-B504-6623EBAC2FC1}"/>
              </a:ext>
            </a:extLst>
          </p:cNvPr>
          <p:cNvSpPr txBox="1"/>
          <p:nvPr/>
        </p:nvSpPr>
        <p:spPr>
          <a:xfrm>
            <a:off x="1376316" y="3641772"/>
            <a:ext cx="241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( اكتب التلميح هُنا )</a:t>
            </a:r>
            <a:endParaRPr lang="en-US" sz="2800" dirty="0"/>
          </a:p>
        </p:txBody>
      </p:sp>
      <p:pic>
        <p:nvPicPr>
          <p:cNvPr id="25" name="Picture 24" descr="A close up of a box&#10;&#10;Description automatically generated">
            <a:extLst>
              <a:ext uri="{FF2B5EF4-FFF2-40B4-BE49-F238E27FC236}">
                <a16:creationId xmlns:a16="http://schemas.microsoft.com/office/drawing/2014/main" id="{46CBD1FF-EE53-41B1-933D-95B373536A8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" b="33212" l="8981" r="49231">
                        <a14:foregroundMark x1="9061" y1="17395" x2="13309" y2="18851"/>
                        <a14:foregroundMark x1="29814" y1="3317" x2="30340" y2="4895"/>
                        <a14:backgroundMark x1="41303" y1="18002" x2="42314" y2="27508"/>
                        <a14:backgroundMark x1="45712" y1="25121" x2="40129" y2="31351"/>
                        <a14:backgroundMark x1="40129" y1="31351" x2="38188" y2="32767"/>
                        <a14:backgroundMark x1="37905" y1="28236" x2="29126" y2="31756"/>
                        <a14:backgroundMark x1="29126" y1="31756" x2="28803" y2="31796"/>
                        <a14:backgroundMark x1="46400" y1="26537" x2="46561" y2="20712"/>
                        <a14:backgroundMark x1="47977" y1="21683" x2="47411" y2="26537"/>
                        <a14:backgroundMark x1="47128" y1="22249" x2="45833" y2="26820"/>
                        <a14:backgroundMark x1="46561" y1="21683" x2="45914" y2="27023"/>
                        <a14:backgroundMark x1="45914" y1="27023" x2="45833" y2="27104"/>
                        <a14:backgroundMark x1="45550" y1="22694" x2="44134" y2="29207"/>
                        <a14:backgroundMark x1="44134" y1="29207" x2="44134" y2="29207"/>
                        <a14:backgroundMark x1="45429" y1="22249" x2="44862" y2="27791"/>
                        <a14:backgroundMark x1="48544" y1="21683" x2="48584" y2="25971"/>
                        <a14:backgroundMark x1="48584" y1="25971" x2="48261" y2="27104"/>
                        <a14:backgroundMark x1="49272" y1="21561" x2="48503" y2="25890"/>
                        <a14:backgroundMark x1="48503" y1="25890" x2="48261" y2="26254"/>
                        <a14:backgroundMark x1="44862" y1="22573" x2="45267" y2="25971"/>
                        <a14:backgroundMark x1="45833" y1="23422" x2="46400" y2="22249"/>
                        <a14:backgroundMark x1="41748" y1="28236" x2="29531" y2="33900"/>
                        <a14:backgroundMark x1="42314" y1="26537" x2="39644" y2="29207"/>
                        <a14:backgroundMark x1="39644" y1="29207" x2="34061" y2="31877"/>
                        <a14:backgroundMark x1="34061" y1="31877" x2="38026" y2="27589"/>
                        <a14:backgroundMark x1="38026" y1="27589" x2="41505" y2="25607"/>
                        <a14:backgroundMark x1="41505" y1="25607" x2="34345" y2="28519"/>
                        <a14:backgroundMark x1="41141" y1="28236" x2="28519" y2="33050"/>
                        <a14:backgroundMark x1="38592" y1="28803" x2="31311" y2="31998"/>
                        <a14:backgroundMark x1="31311" y1="31998" x2="34668" y2="29854"/>
                        <a14:backgroundMark x1="34668" y1="29854" x2="33050" y2="30663"/>
                        <a14:backgroundMark x1="32767" y1="31230" x2="36327" y2="27104"/>
                        <a14:backgroundMark x1="30218" y1="31513" x2="33050" y2="31917"/>
                        <a14:backgroundMark x1="32362" y1="31634" x2="32362" y2="31634"/>
                        <a14:backgroundMark x1="32362" y1="30947" x2="32362" y2="30947"/>
                        <a14:backgroundMark x1="32362" y1="30785" x2="31796" y2="31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8" t="954" r="50000" b="66479"/>
          <a:stretch/>
        </p:blipFill>
        <p:spPr>
          <a:xfrm>
            <a:off x="3766793" y="2358695"/>
            <a:ext cx="5853341" cy="436888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48A4553-A91F-4C35-9DB7-320441050FD2}"/>
              </a:ext>
            </a:extLst>
          </p:cNvPr>
          <p:cNvSpPr/>
          <p:nvPr/>
        </p:nvSpPr>
        <p:spPr>
          <a:xfrm>
            <a:off x="5322277" y="3331704"/>
            <a:ext cx="2214993" cy="196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002060"/>
                </a:solidFill>
              </a:rPr>
              <a:t>ادرج الصورة في هذا المربع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9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40A512-7877-44D6-9D56-58C317DD40F9}"/>
              </a:ext>
            </a:extLst>
          </p:cNvPr>
          <p:cNvSpPr/>
          <p:nvPr/>
        </p:nvSpPr>
        <p:spPr>
          <a:xfrm>
            <a:off x="198783" y="437321"/>
            <a:ext cx="8746434" cy="6188766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3198F7F-354F-4A13-AB24-842D3EF98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6" y="547541"/>
            <a:ext cx="6907367" cy="8596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C8B525-7476-4EC3-905A-B7E239A5D934}"/>
              </a:ext>
            </a:extLst>
          </p:cNvPr>
          <p:cNvSpPr txBox="1"/>
          <p:nvPr/>
        </p:nvSpPr>
        <p:spPr>
          <a:xfrm>
            <a:off x="2153477" y="1176319"/>
            <a:ext cx="4837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>
                <a:solidFill>
                  <a:srgbClr val="002060"/>
                </a:solidFill>
              </a:rPr>
              <a:t>انقر على المصباح لتحصل على تلميح !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6" name="Picture 15" descr="A close up of a box&#10;&#10;Description automatically generated">
            <a:extLst>
              <a:ext uri="{FF2B5EF4-FFF2-40B4-BE49-F238E27FC236}">
                <a16:creationId xmlns:a16="http://schemas.microsoft.com/office/drawing/2014/main" id="{FF920482-F8FC-4BC6-A71F-25ED9E9AB8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112" b="93002" l="5704" r="36408">
                        <a14:foregroundMark x1="8050" y1="78034" x2="9102" y2="83455"/>
                        <a14:foregroundMark x1="25364" y1="91788" x2="32282" y2="87419"/>
                        <a14:foregroundMark x1="32282" y1="85113" x2="33293" y2="85963"/>
                        <a14:foregroundMark x1="21804" y1="91869" x2="24798" y2="90736"/>
                        <a14:foregroundMark x1="19094" y1="93042" x2="25243" y2="92961"/>
                        <a14:foregroundMark x1="36408" y1="85922" x2="33617" y2="86165"/>
                        <a14:foregroundMark x1="5866" y1="74717" x2="5744" y2="77994"/>
                        <a14:foregroundMark x1="16545" y1="68528" x2="18083" y2="67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3" t="65286" r="61894" b="4627"/>
          <a:stretch/>
        </p:blipFill>
        <p:spPr>
          <a:xfrm>
            <a:off x="4571998" y="2915374"/>
            <a:ext cx="4242933" cy="3710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F1D73A-9B20-4887-B2C7-2F48FD8103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3616" y1="39189" x2="73616" y2="39189"/>
                        <a14:foregroundMark x1="70358" y1="27365" x2="70358" y2="27365"/>
                        <a14:foregroundMark x1="61889" y1="17230" x2="61889" y2="17230"/>
                        <a14:foregroundMark x1="46906" y1="16554" x2="46906" y2="16554"/>
                        <a14:foregroundMark x1="32573" y1="17905" x2="32573" y2="17905"/>
                        <a14:foregroundMark x1="25407" y1="29054" x2="25407" y2="29054"/>
                        <a14:foregroundMark x1="21498" y1="39527" x2="21498" y2="395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538" y="1759019"/>
            <a:ext cx="891556" cy="859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88F3FC-4DAD-4163-9BB1-3AF7C3BEE0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7346" y1="39185" x2="77346" y2="39185"/>
                        <a14:foregroundMark x1="73463" y1="28840" x2="73463" y2="28840"/>
                        <a14:foregroundMark x1="63430" y1="22257" x2="63430" y2="22257"/>
                        <a14:foregroundMark x1="50809" y1="19122" x2="50809" y2="19122"/>
                        <a14:foregroundMark x1="37540" y1="21944" x2="37540" y2="21944"/>
                        <a14:foregroundMark x1="27832" y1="28840" x2="27832" y2="28840"/>
                        <a14:foregroundMark x1="26214" y1="39185" x2="26214" y2="391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138" y="2568958"/>
            <a:ext cx="887413" cy="9161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74F3E3C-68BE-47A8-9359-A61B859D2E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39" b="89850" l="9926" r="89706">
                        <a14:foregroundMark x1="35662" y1="30827" x2="38235" y2="32707"/>
                        <a14:foregroundMark x1="18015" y1="34586" x2="18015" y2="34586"/>
                        <a14:foregroundMark x1="21324" y1="21429" x2="21324" y2="21429"/>
                        <a14:foregroundMark x1="32353" y1="12782" x2="32353" y2="12782"/>
                        <a14:foregroundMark x1="47426" y1="10902" x2="47426" y2="10902"/>
                        <a14:foregroundMark x1="47059" y1="5639" x2="47059" y2="5639"/>
                        <a14:foregroundMark x1="63971" y1="9774" x2="63971" y2="9774"/>
                        <a14:foregroundMark x1="73529" y1="21053" x2="73529" y2="21053"/>
                        <a14:foregroundMark x1="73529" y1="21053" x2="73529" y2="21053"/>
                        <a14:foregroundMark x1="76838" y1="33835" x2="76838" y2="338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914" y="3531704"/>
            <a:ext cx="820804" cy="8026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20A167F-DF38-4F2F-8108-0E2CB47913BF}"/>
              </a:ext>
            </a:extLst>
          </p:cNvPr>
          <p:cNvSpPr txBox="1"/>
          <p:nvPr/>
        </p:nvSpPr>
        <p:spPr>
          <a:xfrm>
            <a:off x="1376318" y="1980866"/>
            <a:ext cx="279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لعـبة على شكل حيوان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9D1ADA-E06D-4B70-A866-C6DD4BD648FA}"/>
              </a:ext>
            </a:extLst>
          </p:cNvPr>
          <p:cNvSpPr txBox="1"/>
          <p:nvPr/>
        </p:nvSpPr>
        <p:spPr>
          <a:xfrm>
            <a:off x="1376317" y="2775312"/>
            <a:ext cx="241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لونها بنـي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793D88-23A3-4D0F-B504-6623EBAC2FC1}"/>
              </a:ext>
            </a:extLst>
          </p:cNvPr>
          <p:cNvSpPr txBox="1"/>
          <p:nvPr/>
        </p:nvSpPr>
        <p:spPr>
          <a:xfrm>
            <a:off x="1376316" y="3641772"/>
            <a:ext cx="241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ناعم الملمس</a:t>
            </a:r>
            <a:endParaRPr lang="en-US" sz="2800" dirty="0"/>
          </a:p>
        </p:txBody>
      </p:sp>
      <p:pic>
        <p:nvPicPr>
          <p:cNvPr id="25" name="Picture 24" descr="A close up of a box&#10;&#10;Description automatically generated">
            <a:extLst>
              <a:ext uri="{FF2B5EF4-FFF2-40B4-BE49-F238E27FC236}">
                <a16:creationId xmlns:a16="http://schemas.microsoft.com/office/drawing/2014/main" id="{46CBD1FF-EE53-41B1-933D-95B373536A8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7" b="33212" l="8981" r="49231">
                        <a14:foregroundMark x1="9061" y1="17395" x2="13309" y2="18851"/>
                        <a14:foregroundMark x1="29814" y1="3317" x2="30340" y2="4895"/>
                        <a14:backgroundMark x1="41303" y1="18002" x2="42314" y2="27508"/>
                        <a14:backgroundMark x1="45712" y1="25121" x2="40129" y2="31351"/>
                        <a14:backgroundMark x1="40129" y1="31351" x2="38188" y2="32767"/>
                        <a14:backgroundMark x1="37905" y1="28236" x2="29126" y2="31756"/>
                        <a14:backgroundMark x1="29126" y1="31756" x2="28803" y2="31796"/>
                        <a14:backgroundMark x1="46400" y1="26537" x2="46561" y2="20712"/>
                        <a14:backgroundMark x1="47977" y1="21683" x2="47411" y2="26537"/>
                        <a14:backgroundMark x1="47128" y1="22249" x2="45833" y2="26820"/>
                        <a14:backgroundMark x1="46561" y1="21683" x2="45914" y2="27023"/>
                        <a14:backgroundMark x1="45914" y1="27023" x2="45833" y2="27104"/>
                        <a14:backgroundMark x1="45550" y1="22694" x2="44134" y2="29207"/>
                        <a14:backgroundMark x1="44134" y1="29207" x2="44134" y2="29207"/>
                        <a14:backgroundMark x1="45429" y1="22249" x2="44862" y2="27791"/>
                        <a14:backgroundMark x1="48544" y1="21683" x2="48584" y2="25971"/>
                        <a14:backgroundMark x1="48584" y1="25971" x2="48261" y2="27104"/>
                        <a14:backgroundMark x1="49272" y1="21561" x2="48503" y2="25890"/>
                        <a14:backgroundMark x1="48503" y1="25890" x2="48261" y2="26254"/>
                        <a14:backgroundMark x1="44862" y1="22573" x2="45267" y2="25971"/>
                        <a14:backgroundMark x1="45833" y1="23422" x2="46400" y2="22249"/>
                        <a14:backgroundMark x1="41748" y1="28236" x2="29531" y2="33900"/>
                        <a14:backgroundMark x1="42314" y1="26537" x2="39644" y2="29207"/>
                        <a14:backgroundMark x1="39644" y1="29207" x2="34061" y2="31877"/>
                        <a14:backgroundMark x1="34061" y1="31877" x2="38026" y2="27589"/>
                        <a14:backgroundMark x1="38026" y1="27589" x2="41505" y2="25607"/>
                        <a14:backgroundMark x1="41505" y1="25607" x2="34345" y2="28519"/>
                        <a14:backgroundMark x1="41141" y1="28236" x2="28519" y2="33050"/>
                        <a14:backgroundMark x1="38592" y1="28803" x2="31311" y2="31998"/>
                        <a14:backgroundMark x1="31311" y1="31998" x2="34668" y2="29854"/>
                        <a14:backgroundMark x1="34668" y1="29854" x2="33050" y2="30663"/>
                        <a14:backgroundMark x1="32767" y1="31230" x2="36327" y2="27104"/>
                        <a14:backgroundMark x1="30218" y1="31513" x2="33050" y2="31917"/>
                        <a14:backgroundMark x1="32362" y1="31634" x2="32362" y2="31634"/>
                        <a14:backgroundMark x1="32362" y1="30947" x2="32362" y2="30947"/>
                        <a14:backgroundMark x1="32362" y1="30785" x2="31796" y2="31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8" t="954" r="50000" b="66479"/>
          <a:stretch/>
        </p:blipFill>
        <p:spPr>
          <a:xfrm>
            <a:off x="3766793" y="2358695"/>
            <a:ext cx="5853341" cy="436888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48A4553-A91F-4C35-9DB7-320441050FD2}"/>
              </a:ext>
            </a:extLst>
          </p:cNvPr>
          <p:cNvSpPr/>
          <p:nvPr/>
        </p:nvSpPr>
        <p:spPr>
          <a:xfrm>
            <a:off x="5486400" y="3331704"/>
            <a:ext cx="2050870" cy="1967127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BAADCD-B970-4130-84DA-05F43D3CAB01}"/>
              </a:ext>
            </a:extLst>
          </p:cNvPr>
          <p:cNvSpPr txBox="1"/>
          <p:nvPr/>
        </p:nvSpPr>
        <p:spPr>
          <a:xfrm>
            <a:off x="5568673" y="1132998"/>
            <a:ext cx="3836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8000" b="1" dirty="0">
                <a:solidFill>
                  <a:srgbClr val="C00000"/>
                </a:solidFill>
              </a:rPr>
              <a:t>مثال:</a:t>
            </a:r>
            <a:endParaRPr lang="en-US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5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290A67-EE93-49C0-A921-5A2825C2CA6E}"/>
              </a:ext>
            </a:extLst>
          </p:cNvPr>
          <p:cNvSpPr/>
          <p:nvPr/>
        </p:nvSpPr>
        <p:spPr>
          <a:xfrm>
            <a:off x="198783" y="437321"/>
            <a:ext cx="8746434" cy="61887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9CDB82-5B45-495F-BE66-6511D967F931}"/>
              </a:ext>
            </a:extLst>
          </p:cNvPr>
          <p:cNvSpPr txBox="1"/>
          <p:nvPr/>
        </p:nvSpPr>
        <p:spPr>
          <a:xfrm>
            <a:off x="3351271" y="640181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دليل استخدام اللعبة: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02B974-845A-467E-B56C-4C51FFF38D64}"/>
              </a:ext>
            </a:extLst>
          </p:cNvPr>
          <p:cNvSpPr txBox="1"/>
          <p:nvPr/>
        </p:nvSpPr>
        <p:spPr>
          <a:xfrm>
            <a:off x="634575" y="1563511"/>
            <a:ext cx="7898296" cy="4282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ar-AE" sz="2000" b="1" dirty="0"/>
              <a:t>لاظهار التلميح اضغط على المصباح.</a:t>
            </a:r>
          </a:p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ar-AE" sz="2000" b="1" dirty="0"/>
              <a:t>لإظهار ما في الصندوق اضغط على الصندوق المغلق.</a:t>
            </a:r>
          </a:p>
          <a:p>
            <a:pPr algn="r" rtl="1">
              <a:lnSpc>
                <a:spcPct val="150000"/>
              </a:lnSpc>
            </a:pPr>
            <a:endParaRPr lang="ar-AE" sz="2000" b="1" dirty="0"/>
          </a:p>
          <a:p>
            <a:pPr algn="r" rtl="1">
              <a:lnSpc>
                <a:spcPct val="150000"/>
              </a:lnSpc>
            </a:pPr>
            <a:r>
              <a:rPr lang="ar-AE" sz="2400" b="1" dirty="0"/>
              <a:t>لبناء اللعبة للدرس:</a:t>
            </a:r>
          </a:p>
          <a:p>
            <a:pPr marL="457200" indent="-457200" algn="r" rtl="1">
              <a:lnSpc>
                <a:spcPct val="150000"/>
              </a:lnSpc>
              <a:buFontTx/>
              <a:buAutoNum type="arabicPeriod"/>
            </a:pPr>
            <a:r>
              <a:rPr lang="ar-AE" sz="2000" b="1" dirty="0"/>
              <a:t>اكتب التلميحات في المكان المخصص لها.</a:t>
            </a:r>
          </a:p>
          <a:p>
            <a:pPr marL="457200" indent="-457200" algn="r" rtl="1">
              <a:lnSpc>
                <a:spcPct val="150000"/>
              </a:lnSpc>
              <a:buFontTx/>
              <a:buAutoNum type="arabicPeriod"/>
            </a:pPr>
            <a:r>
              <a:rPr lang="ar-AE" sz="2000" b="1" dirty="0"/>
              <a:t>ادرج الصورة في المربع الأبيض ( يفضل أن تكون الصورة من غير خلفية بيضاء ).</a:t>
            </a:r>
          </a:p>
          <a:p>
            <a:pPr marL="457200" indent="-457200" algn="r" rtl="1">
              <a:lnSpc>
                <a:spcPct val="150000"/>
              </a:lnSpc>
              <a:buFontTx/>
              <a:buAutoNum type="arabicPeriod"/>
            </a:pPr>
            <a:r>
              <a:rPr lang="ar-AE" sz="2000" b="1" dirty="0"/>
              <a:t>أزل الكلام الموجود في المربع الأبيض. </a:t>
            </a:r>
          </a:p>
          <a:p>
            <a:pPr marL="457200" indent="-457200" algn="r" rtl="1">
              <a:lnSpc>
                <a:spcPct val="150000"/>
              </a:lnSpc>
              <a:buFontTx/>
              <a:buAutoNum type="arabicPeriod"/>
            </a:pPr>
            <a:r>
              <a:rPr lang="ar-AE" sz="2000" b="1"/>
              <a:t>يوجد مثال في الشريحة رقم 11 .</a:t>
            </a:r>
            <a:endParaRPr lang="ar-AE" sz="2000" b="1" dirty="0"/>
          </a:p>
          <a:p>
            <a:pPr marL="457200" indent="-457200" algn="r" rtl="1">
              <a:lnSpc>
                <a:spcPct val="150000"/>
              </a:lnSpc>
              <a:buFontTx/>
              <a:buAutoNum type="arabicPeriod"/>
            </a:pPr>
            <a:r>
              <a:rPr lang="ar-AE" sz="2000" b="1" dirty="0">
                <a:solidFill>
                  <a:srgbClr val="C00000"/>
                </a:solidFill>
              </a:rPr>
              <a:t>استمتع باللعبة مع طلابك. </a:t>
            </a:r>
          </a:p>
        </p:txBody>
      </p:sp>
    </p:spTree>
    <p:extLst>
      <p:ext uri="{BB962C8B-B14F-4D97-AF65-F5344CB8AC3E}">
        <p14:creationId xmlns:p14="http://schemas.microsoft.com/office/powerpoint/2010/main" val="329307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290A67-EE93-49C0-A921-5A2825C2CA6E}"/>
              </a:ext>
            </a:extLst>
          </p:cNvPr>
          <p:cNvSpPr/>
          <p:nvPr/>
        </p:nvSpPr>
        <p:spPr>
          <a:xfrm>
            <a:off x="198783" y="437321"/>
            <a:ext cx="8746434" cy="61887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9CDB82-5B45-495F-BE66-6511D967F931}"/>
              </a:ext>
            </a:extLst>
          </p:cNvPr>
          <p:cNvSpPr txBox="1"/>
          <p:nvPr/>
        </p:nvSpPr>
        <p:spPr>
          <a:xfrm>
            <a:off x="3351271" y="640181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دليل استخدام اللعبة: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1CE993-CE29-4DCF-9D9B-0223645ACEA5}"/>
              </a:ext>
            </a:extLst>
          </p:cNvPr>
          <p:cNvSpPr txBox="1"/>
          <p:nvPr/>
        </p:nvSpPr>
        <p:spPr>
          <a:xfrm>
            <a:off x="352839" y="1797973"/>
            <a:ext cx="7977809" cy="142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A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أفكار لإستخدام اللعبة: </a:t>
            </a:r>
          </a:p>
          <a:p>
            <a:pPr algn="r" rtl="1">
              <a:lnSpc>
                <a:spcPct val="150000"/>
              </a:lnSpc>
            </a:pPr>
            <a:r>
              <a:rPr lang="ar-AE" sz="2000" b="1" dirty="0"/>
              <a:t>( عرض خصائص \ كلمات في الصندوق \ ربط الحروف بالصور \ ربط الخصائص بالصور \ للتسليه و التخمين \ اكتشاف عنوان الدرس )</a:t>
            </a: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1778E5-901A-4D27-A0A2-FF37B163363D}"/>
              </a:ext>
            </a:extLst>
          </p:cNvPr>
          <p:cNvSpPr txBox="1"/>
          <p:nvPr/>
        </p:nvSpPr>
        <p:spPr>
          <a:xfrm>
            <a:off x="707335" y="4610603"/>
            <a:ext cx="8083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/>
              <a:t>هذا العمـل </a:t>
            </a:r>
            <a:r>
              <a:rPr lang="ar-AE" sz="3600" b="1" u="sng" dirty="0"/>
              <a:t>مجـاني</a:t>
            </a:r>
            <a:r>
              <a:rPr lang="ar-AE" sz="3600" b="1" dirty="0"/>
              <a:t> ولا يُمكن بيعه</a:t>
            </a:r>
          </a:p>
          <a:p>
            <a:pPr algn="ctr"/>
            <a:endParaRPr lang="ar-AE" b="1" dirty="0"/>
          </a:p>
        </p:txBody>
      </p:sp>
    </p:spTree>
    <p:extLst>
      <p:ext uri="{BB962C8B-B14F-4D97-AF65-F5344CB8AC3E}">
        <p14:creationId xmlns:p14="http://schemas.microsoft.com/office/powerpoint/2010/main" val="113505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40A512-7877-44D6-9D56-58C317DD40F9}"/>
              </a:ext>
            </a:extLst>
          </p:cNvPr>
          <p:cNvSpPr/>
          <p:nvPr/>
        </p:nvSpPr>
        <p:spPr>
          <a:xfrm>
            <a:off x="198783" y="437321"/>
            <a:ext cx="8746434" cy="6188766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3198F7F-354F-4A13-AB24-842D3EF98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6" y="547541"/>
            <a:ext cx="6907367" cy="8596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C8B525-7476-4EC3-905A-B7E239A5D934}"/>
              </a:ext>
            </a:extLst>
          </p:cNvPr>
          <p:cNvSpPr txBox="1"/>
          <p:nvPr/>
        </p:nvSpPr>
        <p:spPr>
          <a:xfrm>
            <a:off x="2153477" y="1176319"/>
            <a:ext cx="4837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>
                <a:solidFill>
                  <a:srgbClr val="002060"/>
                </a:solidFill>
              </a:rPr>
              <a:t>انقر على المصباح لتحصل على تلميح !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6" name="Picture 15" descr="A close up of a box&#10;&#10;Description automatically generated">
            <a:extLst>
              <a:ext uri="{FF2B5EF4-FFF2-40B4-BE49-F238E27FC236}">
                <a16:creationId xmlns:a16="http://schemas.microsoft.com/office/drawing/2014/main" id="{FF920482-F8FC-4BC6-A71F-25ED9E9AB8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12" b="93002" l="5704" r="36408">
                        <a14:foregroundMark x1="8050" y1="78034" x2="9102" y2="83455"/>
                        <a14:foregroundMark x1="25364" y1="91788" x2="32282" y2="87419"/>
                        <a14:foregroundMark x1="32282" y1="85113" x2="33293" y2="85963"/>
                        <a14:foregroundMark x1="21804" y1="91869" x2="24798" y2="90736"/>
                        <a14:foregroundMark x1="19094" y1="93042" x2="25243" y2="92961"/>
                        <a14:foregroundMark x1="36408" y1="85922" x2="33617" y2="86165"/>
                        <a14:foregroundMark x1="5866" y1="74717" x2="5744" y2="77994"/>
                        <a14:foregroundMark x1="16545" y1="68528" x2="18083" y2="67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3" t="65286" r="61894" b="4627"/>
          <a:stretch/>
        </p:blipFill>
        <p:spPr>
          <a:xfrm>
            <a:off x="4571998" y="2915374"/>
            <a:ext cx="4242933" cy="3710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F1D73A-9B20-4887-B2C7-2F48FD8103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3616" y1="39189" x2="73616" y2="39189"/>
                        <a14:foregroundMark x1="70358" y1="27365" x2="70358" y2="27365"/>
                        <a14:foregroundMark x1="61889" y1="17230" x2="61889" y2="17230"/>
                        <a14:foregroundMark x1="46906" y1="16554" x2="46906" y2="16554"/>
                        <a14:foregroundMark x1="32573" y1="17905" x2="32573" y2="17905"/>
                        <a14:foregroundMark x1="25407" y1="29054" x2="25407" y2="29054"/>
                        <a14:foregroundMark x1="21498" y1="39527" x2="21498" y2="395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538" y="1759019"/>
            <a:ext cx="891556" cy="859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88F3FC-4DAD-4163-9BB1-3AF7C3BEE0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7346" y1="39185" x2="77346" y2="39185"/>
                        <a14:foregroundMark x1="73463" y1="28840" x2="73463" y2="28840"/>
                        <a14:foregroundMark x1="63430" y1="22257" x2="63430" y2="22257"/>
                        <a14:foregroundMark x1="50809" y1="19122" x2="50809" y2="19122"/>
                        <a14:foregroundMark x1="37540" y1="21944" x2="37540" y2="21944"/>
                        <a14:foregroundMark x1="27832" y1="28840" x2="27832" y2="28840"/>
                        <a14:foregroundMark x1="26214" y1="39185" x2="26214" y2="391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138" y="2568958"/>
            <a:ext cx="887413" cy="9161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74F3E3C-68BE-47A8-9359-A61B859D2E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39" b="89850" l="9926" r="89706">
                        <a14:foregroundMark x1="35662" y1="30827" x2="38235" y2="32707"/>
                        <a14:foregroundMark x1="18015" y1="34586" x2="18015" y2="34586"/>
                        <a14:foregroundMark x1="21324" y1="21429" x2="21324" y2="21429"/>
                        <a14:foregroundMark x1="32353" y1="12782" x2="32353" y2="12782"/>
                        <a14:foregroundMark x1="47426" y1="10902" x2="47426" y2="10902"/>
                        <a14:foregroundMark x1="47059" y1="5639" x2="47059" y2="5639"/>
                        <a14:foregroundMark x1="63971" y1="9774" x2="63971" y2="9774"/>
                        <a14:foregroundMark x1="73529" y1="21053" x2="73529" y2="21053"/>
                        <a14:foregroundMark x1="73529" y1="21053" x2="73529" y2="21053"/>
                        <a14:foregroundMark x1="76838" y1="33835" x2="76838" y2="338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914" y="3531704"/>
            <a:ext cx="820804" cy="8026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20A167F-DF38-4F2F-8108-0E2CB47913BF}"/>
              </a:ext>
            </a:extLst>
          </p:cNvPr>
          <p:cNvSpPr txBox="1"/>
          <p:nvPr/>
        </p:nvSpPr>
        <p:spPr>
          <a:xfrm>
            <a:off x="1376318" y="1980866"/>
            <a:ext cx="241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( اكتب التلميح هُنا )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9D1ADA-E06D-4B70-A866-C6DD4BD648FA}"/>
              </a:ext>
            </a:extLst>
          </p:cNvPr>
          <p:cNvSpPr txBox="1"/>
          <p:nvPr/>
        </p:nvSpPr>
        <p:spPr>
          <a:xfrm>
            <a:off x="1376317" y="2775312"/>
            <a:ext cx="241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( اكتب التلميح هُنا )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793D88-23A3-4D0F-B504-6623EBAC2FC1}"/>
              </a:ext>
            </a:extLst>
          </p:cNvPr>
          <p:cNvSpPr txBox="1"/>
          <p:nvPr/>
        </p:nvSpPr>
        <p:spPr>
          <a:xfrm>
            <a:off x="1376316" y="3641772"/>
            <a:ext cx="241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( اكتب التلميح هُنا )</a:t>
            </a:r>
            <a:endParaRPr lang="en-US" sz="2800" dirty="0"/>
          </a:p>
        </p:txBody>
      </p:sp>
      <p:pic>
        <p:nvPicPr>
          <p:cNvPr id="25" name="Picture 24" descr="A close up of a box&#10;&#10;Description automatically generated">
            <a:extLst>
              <a:ext uri="{FF2B5EF4-FFF2-40B4-BE49-F238E27FC236}">
                <a16:creationId xmlns:a16="http://schemas.microsoft.com/office/drawing/2014/main" id="{46CBD1FF-EE53-41B1-933D-95B373536A8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" b="33212" l="8981" r="49231">
                        <a14:foregroundMark x1="9061" y1="17395" x2="13309" y2="18851"/>
                        <a14:foregroundMark x1="29814" y1="3317" x2="30340" y2="4895"/>
                        <a14:backgroundMark x1="41303" y1="18002" x2="42314" y2="27508"/>
                        <a14:backgroundMark x1="45712" y1="25121" x2="40129" y2="31351"/>
                        <a14:backgroundMark x1="40129" y1="31351" x2="38188" y2="32767"/>
                        <a14:backgroundMark x1="37905" y1="28236" x2="29126" y2="31756"/>
                        <a14:backgroundMark x1="29126" y1="31756" x2="28803" y2="31796"/>
                        <a14:backgroundMark x1="46400" y1="26537" x2="46561" y2="20712"/>
                        <a14:backgroundMark x1="47977" y1="21683" x2="47411" y2="26537"/>
                        <a14:backgroundMark x1="47128" y1="22249" x2="45833" y2="26820"/>
                        <a14:backgroundMark x1="46561" y1="21683" x2="45914" y2="27023"/>
                        <a14:backgroundMark x1="45914" y1="27023" x2="45833" y2="27104"/>
                        <a14:backgroundMark x1="45550" y1="22694" x2="44134" y2="29207"/>
                        <a14:backgroundMark x1="44134" y1="29207" x2="44134" y2="29207"/>
                        <a14:backgroundMark x1="45429" y1="22249" x2="44862" y2="27791"/>
                        <a14:backgroundMark x1="48544" y1="21683" x2="48584" y2="25971"/>
                        <a14:backgroundMark x1="48584" y1="25971" x2="48261" y2="27104"/>
                        <a14:backgroundMark x1="49272" y1="21561" x2="48503" y2="25890"/>
                        <a14:backgroundMark x1="48503" y1="25890" x2="48261" y2="26254"/>
                        <a14:backgroundMark x1="44862" y1="22573" x2="45267" y2="25971"/>
                        <a14:backgroundMark x1="45833" y1="23422" x2="46400" y2="22249"/>
                        <a14:backgroundMark x1="41748" y1="28236" x2="29531" y2="33900"/>
                        <a14:backgroundMark x1="42314" y1="26537" x2="39644" y2="29207"/>
                        <a14:backgroundMark x1="39644" y1="29207" x2="34061" y2="31877"/>
                        <a14:backgroundMark x1="34061" y1="31877" x2="38026" y2="27589"/>
                        <a14:backgroundMark x1="38026" y1="27589" x2="41505" y2="25607"/>
                        <a14:backgroundMark x1="41505" y1="25607" x2="34345" y2="28519"/>
                        <a14:backgroundMark x1="41141" y1="28236" x2="28519" y2="33050"/>
                        <a14:backgroundMark x1="38592" y1="28803" x2="31311" y2="31998"/>
                        <a14:backgroundMark x1="31311" y1="31998" x2="34668" y2="29854"/>
                        <a14:backgroundMark x1="34668" y1="29854" x2="33050" y2="30663"/>
                        <a14:backgroundMark x1="32767" y1="31230" x2="36327" y2="27104"/>
                        <a14:backgroundMark x1="30218" y1="31513" x2="33050" y2="31917"/>
                        <a14:backgroundMark x1="32362" y1="31634" x2="32362" y2="31634"/>
                        <a14:backgroundMark x1="32362" y1="30947" x2="32362" y2="30947"/>
                        <a14:backgroundMark x1="32362" y1="30785" x2="31796" y2="31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8" t="954" r="50000" b="66479"/>
          <a:stretch/>
        </p:blipFill>
        <p:spPr>
          <a:xfrm>
            <a:off x="3766793" y="2358695"/>
            <a:ext cx="5853341" cy="436888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48A4553-A91F-4C35-9DB7-320441050FD2}"/>
              </a:ext>
            </a:extLst>
          </p:cNvPr>
          <p:cNvSpPr/>
          <p:nvPr/>
        </p:nvSpPr>
        <p:spPr>
          <a:xfrm>
            <a:off x="5322277" y="3331704"/>
            <a:ext cx="2214993" cy="196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002060"/>
                </a:solidFill>
              </a:rPr>
              <a:t>ادرج الصورة في هذا المربع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2" name="Arrow: Striped Right 1">
            <a:hlinkClick r:id="rId13" action="ppaction://hlinksldjump"/>
            <a:extLst>
              <a:ext uri="{FF2B5EF4-FFF2-40B4-BE49-F238E27FC236}">
                <a16:creationId xmlns:a16="http://schemas.microsoft.com/office/drawing/2014/main" id="{B3F09429-171A-414C-ACB6-75FC8BE3160B}"/>
              </a:ext>
            </a:extLst>
          </p:cNvPr>
          <p:cNvSpPr/>
          <p:nvPr/>
        </p:nvSpPr>
        <p:spPr>
          <a:xfrm flipH="1">
            <a:off x="672538" y="5632127"/>
            <a:ext cx="1639283" cy="927652"/>
          </a:xfrm>
          <a:custGeom>
            <a:avLst/>
            <a:gdLst>
              <a:gd name="connsiteX0" fmla="*/ 0 w 1639283"/>
              <a:gd name="connsiteY0" fmla="*/ 231913 h 927652"/>
              <a:gd name="connsiteX1" fmla="*/ 28989 w 1639283"/>
              <a:gd name="connsiteY1" fmla="*/ 231913 h 927652"/>
              <a:gd name="connsiteX2" fmla="*/ 28989 w 1639283"/>
              <a:gd name="connsiteY2" fmla="*/ 695739 h 927652"/>
              <a:gd name="connsiteX3" fmla="*/ 0 w 1639283"/>
              <a:gd name="connsiteY3" fmla="*/ 695739 h 927652"/>
              <a:gd name="connsiteX4" fmla="*/ 0 w 1639283"/>
              <a:gd name="connsiteY4" fmla="*/ 231913 h 927652"/>
              <a:gd name="connsiteX5" fmla="*/ 57978 w 1639283"/>
              <a:gd name="connsiteY5" fmla="*/ 231913 h 927652"/>
              <a:gd name="connsiteX6" fmla="*/ 115957 w 1639283"/>
              <a:gd name="connsiteY6" fmla="*/ 231913 h 927652"/>
              <a:gd name="connsiteX7" fmla="*/ 115957 w 1639283"/>
              <a:gd name="connsiteY7" fmla="*/ 695739 h 927652"/>
              <a:gd name="connsiteX8" fmla="*/ 57978 w 1639283"/>
              <a:gd name="connsiteY8" fmla="*/ 695739 h 927652"/>
              <a:gd name="connsiteX9" fmla="*/ 57978 w 1639283"/>
              <a:gd name="connsiteY9" fmla="*/ 231913 h 927652"/>
              <a:gd name="connsiteX10" fmla="*/ 144946 w 1639283"/>
              <a:gd name="connsiteY10" fmla="*/ 231913 h 927652"/>
              <a:gd name="connsiteX11" fmla="*/ 670507 w 1639283"/>
              <a:gd name="connsiteY11" fmla="*/ 231913 h 927652"/>
              <a:gd name="connsiteX12" fmla="*/ 1175457 w 1639283"/>
              <a:gd name="connsiteY12" fmla="*/ 231913 h 927652"/>
              <a:gd name="connsiteX13" fmla="*/ 1175457 w 1639283"/>
              <a:gd name="connsiteY13" fmla="*/ 0 h 927652"/>
              <a:gd name="connsiteX14" fmla="*/ 1393455 w 1639283"/>
              <a:gd name="connsiteY14" fmla="*/ 217998 h 927652"/>
              <a:gd name="connsiteX15" fmla="*/ 1639283 w 1639283"/>
              <a:gd name="connsiteY15" fmla="*/ 463826 h 927652"/>
              <a:gd name="connsiteX16" fmla="*/ 1421285 w 1639283"/>
              <a:gd name="connsiteY16" fmla="*/ 681824 h 927652"/>
              <a:gd name="connsiteX17" fmla="*/ 1175457 w 1639283"/>
              <a:gd name="connsiteY17" fmla="*/ 927652 h 927652"/>
              <a:gd name="connsiteX18" fmla="*/ 1175457 w 1639283"/>
              <a:gd name="connsiteY18" fmla="*/ 695739 h 927652"/>
              <a:gd name="connsiteX19" fmla="*/ 670507 w 1639283"/>
              <a:gd name="connsiteY19" fmla="*/ 695739 h 927652"/>
              <a:gd name="connsiteX20" fmla="*/ 144946 w 1639283"/>
              <a:gd name="connsiteY20" fmla="*/ 695739 h 927652"/>
              <a:gd name="connsiteX21" fmla="*/ 144946 w 1639283"/>
              <a:gd name="connsiteY21" fmla="*/ 231913 h 92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39283" h="927652" fill="none" extrusionOk="0">
                <a:moveTo>
                  <a:pt x="0" y="231913"/>
                </a:moveTo>
                <a:cubicBezTo>
                  <a:pt x="6467" y="230231"/>
                  <a:pt x="17824" y="232870"/>
                  <a:pt x="28989" y="231913"/>
                </a:cubicBezTo>
                <a:cubicBezTo>
                  <a:pt x="71090" y="419803"/>
                  <a:pt x="-19066" y="553541"/>
                  <a:pt x="28989" y="695739"/>
                </a:cubicBezTo>
                <a:cubicBezTo>
                  <a:pt x="19849" y="697985"/>
                  <a:pt x="8287" y="694359"/>
                  <a:pt x="0" y="695739"/>
                </a:cubicBezTo>
                <a:cubicBezTo>
                  <a:pt x="-10812" y="546893"/>
                  <a:pt x="52469" y="431212"/>
                  <a:pt x="0" y="231913"/>
                </a:cubicBezTo>
                <a:close/>
                <a:moveTo>
                  <a:pt x="57978" y="231913"/>
                </a:moveTo>
                <a:cubicBezTo>
                  <a:pt x="84802" y="231861"/>
                  <a:pt x="88947" y="233485"/>
                  <a:pt x="115957" y="231913"/>
                </a:cubicBezTo>
                <a:cubicBezTo>
                  <a:pt x="124418" y="375648"/>
                  <a:pt x="76990" y="599596"/>
                  <a:pt x="115957" y="695739"/>
                </a:cubicBezTo>
                <a:cubicBezTo>
                  <a:pt x="103515" y="696372"/>
                  <a:pt x="82039" y="691487"/>
                  <a:pt x="57978" y="695739"/>
                </a:cubicBezTo>
                <a:cubicBezTo>
                  <a:pt x="39156" y="552722"/>
                  <a:pt x="87439" y="353993"/>
                  <a:pt x="57978" y="231913"/>
                </a:cubicBezTo>
                <a:close/>
                <a:moveTo>
                  <a:pt x="144946" y="231913"/>
                </a:moveTo>
                <a:cubicBezTo>
                  <a:pt x="378066" y="187083"/>
                  <a:pt x="445719" y="267967"/>
                  <a:pt x="670507" y="231913"/>
                </a:cubicBezTo>
                <a:cubicBezTo>
                  <a:pt x="895295" y="195859"/>
                  <a:pt x="952370" y="282581"/>
                  <a:pt x="1175457" y="231913"/>
                </a:cubicBezTo>
                <a:cubicBezTo>
                  <a:pt x="1153574" y="119950"/>
                  <a:pt x="1185693" y="110752"/>
                  <a:pt x="1175457" y="0"/>
                </a:cubicBezTo>
                <a:cubicBezTo>
                  <a:pt x="1231165" y="52209"/>
                  <a:pt x="1272822" y="146955"/>
                  <a:pt x="1393455" y="217998"/>
                </a:cubicBezTo>
                <a:cubicBezTo>
                  <a:pt x="1514088" y="289041"/>
                  <a:pt x="1534466" y="387335"/>
                  <a:pt x="1639283" y="463826"/>
                </a:cubicBezTo>
                <a:cubicBezTo>
                  <a:pt x="1575910" y="536229"/>
                  <a:pt x="1476521" y="606727"/>
                  <a:pt x="1421285" y="681824"/>
                </a:cubicBezTo>
                <a:cubicBezTo>
                  <a:pt x="1366049" y="756921"/>
                  <a:pt x="1259683" y="788464"/>
                  <a:pt x="1175457" y="927652"/>
                </a:cubicBezTo>
                <a:cubicBezTo>
                  <a:pt x="1164115" y="863012"/>
                  <a:pt x="1189481" y="788577"/>
                  <a:pt x="1175457" y="695739"/>
                </a:cubicBezTo>
                <a:cubicBezTo>
                  <a:pt x="1041122" y="753709"/>
                  <a:pt x="851251" y="664656"/>
                  <a:pt x="670507" y="695739"/>
                </a:cubicBezTo>
                <a:cubicBezTo>
                  <a:pt x="489763" y="726822"/>
                  <a:pt x="294711" y="644805"/>
                  <a:pt x="144946" y="695739"/>
                </a:cubicBezTo>
                <a:cubicBezTo>
                  <a:pt x="97641" y="547818"/>
                  <a:pt x="158469" y="377303"/>
                  <a:pt x="144946" y="231913"/>
                </a:cubicBezTo>
                <a:close/>
              </a:path>
              <a:path w="1639283" h="927652" stroke="0" extrusionOk="0">
                <a:moveTo>
                  <a:pt x="0" y="231913"/>
                </a:moveTo>
                <a:cubicBezTo>
                  <a:pt x="6352" y="230820"/>
                  <a:pt x="18135" y="234618"/>
                  <a:pt x="28989" y="231913"/>
                </a:cubicBezTo>
                <a:cubicBezTo>
                  <a:pt x="57111" y="437352"/>
                  <a:pt x="-9528" y="475375"/>
                  <a:pt x="28989" y="695739"/>
                </a:cubicBezTo>
                <a:cubicBezTo>
                  <a:pt x="21088" y="696612"/>
                  <a:pt x="12539" y="692505"/>
                  <a:pt x="0" y="695739"/>
                </a:cubicBezTo>
                <a:cubicBezTo>
                  <a:pt x="-15372" y="499714"/>
                  <a:pt x="47144" y="431396"/>
                  <a:pt x="0" y="231913"/>
                </a:cubicBezTo>
                <a:close/>
                <a:moveTo>
                  <a:pt x="57978" y="231913"/>
                </a:moveTo>
                <a:cubicBezTo>
                  <a:pt x="70363" y="228919"/>
                  <a:pt x="101249" y="233445"/>
                  <a:pt x="115957" y="231913"/>
                </a:cubicBezTo>
                <a:cubicBezTo>
                  <a:pt x="133368" y="339906"/>
                  <a:pt x="70666" y="523067"/>
                  <a:pt x="115957" y="695739"/>
                </a:cubicBezTo>
                <a:cubicBezTo>
                  <a:pt x="103962" y="696401"/>
                  <a:pt x="69672" y="690790"/>
                  <a:pt x="57978" y="695739"/>
                </a:cubicBezTo>
                <a:cubicBezTo>
                  <a:pt x="48905" y="575581"/>
                  <a:pt x="87724" y="338064"/>
                  <a:pt x="57978" y="231913"/>
                </a:cubicBezTo>
                <a:close/>
                <a:moveTo>
                  <a:pt x="144946" y="231913"/>
                </a:moveTo>
                <a:cubicBezTo>
                  <a:pt x="317907" y="191449"/>
                  <a:pt x="403953" y="231931"/>
                  <a:pt x="660202" y="231913"/>
                </a:cubicBezTo>
                <a:cubicBezTo>
                  <a:pt x="916451" y="231895"/>
                  <a:pt x="935488" y="233219"/>
                  <a:pt x="1175457" y="231913"/>
                </a:cubicBezTo>
                <a:cubicBezTo>
                  <a:pt x="1160675" y="134287"/>
                  <a:pt x="1190381" y="60009"/>
                  <a:pt x="1175457" y="0"/>
                </a:cubicBezTo>
                <a:cubicBezTo>
                  <a:pt x="1284143" y="94484"/>
                  <a:pt x="1291509" y="116928"/>
                  <a:pt x="1393455" y="217998"/>
                </a:cubicBezTo>
                <a:cubicBezTo>
                  <a:pt x="1495401" y="319068"/>
                  <a:pt x="1548388" y="392750"/>
                  <a:pt x="1639283" y="463826"/>
                </a:cubicBezTo>
                <a:cubicBezTo>
                  <a:pt x="1576168" y="544962"/>
                  <a:pt x="1470120" y="591440"/>
                  <a:pt x="1416647" y="686462"/>
                </a:cubicBezTo>
                <a:cubicBezTo>
                  <a:pt x="1363174" y="781484"/>
                  <a:pt x="1261705" y="834820"/>
                  <a:pt x="1175457" y="927652"/>
                </a:cubicBezTo>
                <a:cubicBezTo>
                  <a:pt x="1171449" y="860663"/>
                  <a:pt x="1191621" y="777788"/>
                  <a:pt x="1175457" y="695739"/>
                </a:cubicBezTo>
                <a:cubicBezTo>
                  <a:pt x="1030780" y="733642"/>
                  <a:pt x="831251" y="656628"/>
                  <a:pt x="639591" y="695739"/>
                </a:cubicBezTo>
                <a:cubicBezTo>
                  <a:pt x="447931" y="734850"/>
                  <a:pt x="390838" y="651872"/>
                  <a:pt x="144946" y="695739"/>
                </a:cubicBezTo>
                <a:cubicBezTo>
                  <a:pt x="92907" y="561462"/>
                  <a:pt x="156899" y="383813"/>
                  <a:pt x="144946" y="23191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58463600">
                  <a:prstGeom prst="striped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>
                <a:solidFill>
                  <a:schemeClr val="tx1"/>
                </a:solidFill>
              </a:rPr>
              <a:t>السؤال التالي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1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40A512-7877-44D6-9D56-58C317DD40F9}"/>
              </a:ext>
            </a:extLst>
          </p:cNvPr>
          <p:cNvSpPr/>
          <p:nvPr/>
        </p:nvSpPr>
        <p:spPr>
          <a:xfrm>
            <a:off x="198783" y="437321"/>
            <a:ext cx="8746434" cy="6188766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3198F7F-354F-4A13-AB24-842D3EF98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6" y="547541"/>
            <a:ext cx="6907367" cy="8596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C8B525-7476-4EC3-905A-B7E239A5D934}"/>
              </a:ext>
            </a:extLst>
          </p:cNvPr>
          <p:cNvSpPr txBox="1"/>
          <p:nvPr/>
        </p:nvSpPr>
        <p:spPr>
          <a:xfrm>
            <a:off x="2153477" y="1176319"/>
            <a:ext cx="4837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>
                <a:solidFill>
                  <a:srgbClr val="002060"/>
                </a:solidFill>
              </a:rPr>
              <a:t>انقر على المصباح لتحصل على تلميح !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6" name="Picture 15" descr="A close up of a box&#10;&#10;Description automatically generated">
            <a:extLst>
              <a:ext uri="{FF2B5EF4-FFF2-40B4-BE49-F238E27FC236}">
                <a16:creationId xmlns:a16="http://schemas.microsoft.com/office/drawing/2014/main" id="{FF920482-F8FC-4BC6-A71F-25ED9E9AB8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12" b="93002" l="5704" r="36408">
                        <a14:foregroundMark x1="8050" y1="78034" x2="9102" y2="83455"/>
                        <a14:foregroundMark x1="25364" y1="91788" x2="32282" y2="87419"/>
                        <a14:foregroundMark x1="32282" y1="85113" x2="33293" y2="85963"/>
                        <a14:foregroundMark x1="21804" y1="91869" x2="24798" y2="90736"/>
                        <a14:foregroundMark x1="19094" y1="93042" x2="25243" y2="92961"/>
                        <a14:foregroundMark x1="36408" y1="85922" x2="33617" y2="86165"/>
                        <a14:foregroundMark x1="5866" y1="74717" x2="5744" y2="77994"/>
                        <a14:foregroundMark x1="16545" y1="68528" x2="18083" y2="67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3" t="65286" r="61894" b="4627"/>
          <a:stretch/>
        </p:blipFill>
        <p:spPr>
          <a:xfrm>
            <a:off x="4571998" y="2915374"/>
            <a:ext cx="4242933" cy="3710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F1D73A-9B20-4887-B2C7-2F48FD8103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3616" y1="39189" x2="73616" y2="39189"/>
                        <a14:foregroundMark x1="70358" y1="27365" x2="70358" y2="27365"/>
                        <a14:foregroundMark x1="61889" y1="17230" x2="61889" y2="17230"/>
                        <a14:foregroundMark x1="46906" y1="16554" x2="46906" y2="16554"/>
                        <a14:foregroundMark x1="32573" y1="17905" x2="32573" y2="17905"/>
                        <a14:foregroundMark x1="25407" y1="29054" x2="25407" y2="29054"/>
                        <a14:foregroundMark x1="21498" y1="39527" x2="21498" y2="395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538" y="1759019"/>
            <a:ext cx="891556" cy="859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88F3FC-4DAD-4163-9BB1-3AF7C3BEE0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7346" y1="39185" x2="77346" y2="39185"/>
                        <a14:foregroundMark x1="73463" y1="28840" x2="73463" y2="28840"/>
                        <a14:foregroundMark x1="63430" y1="22257" x2="63430" y2="22257"/>
                        <a14:foregroundMark x1="50809" y1="19122" x2="50809" y2="19122"/>
                        <a14:foregroundMark x1="37540" y1="21944" x2="37540" y2="21944"/>
                        <a14:foregroundMark x1="27832" y1="28840" x2="27832" y2="28840"/>
                        <a14:foregroundMark x1="26214" y1="39185" x2="26214" y2="391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138" y="2568958"/>
            <a:ext cx="887413" cy="9161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74F3E3C-68BE-47A8-9359-A61B859D2E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39" b="89850" l="9926" r="89706">
                        <a14:foregroundMark x1="35662" y1="30827" x2="38235" y2="32707"/>
                        <a14:foregroundMark x1="18015" y1="34586" x2="18015" y2="34586"/>
                        <a14:foregroundMark x1="21324" y1="21429" x2="21324" y2="21429"/>
                        <a14:foregroundMark x1="32353" y1="12782" x2="32353" y2="12782"/>
                        <a14:foregroundMark x1="47426" y1="10902" x2="47426" y2="10902"/>
                        <a14:foregroundMark x1="47059" y1="5639" x2="47059" y2="5639"/>
                        <a14:foregroundMark x1="63971" y1="9774" x2="63971" y2="9774"/>
                        <a14:foregroundMark x1="73529" y1="21053" x2="73529" y2="21053"/>
                        <a14:foregroundMark x1="73529" y1="21053" x2="73529" y2="21053"/>
                        <a14:foregroundMark x1="76838" y1="33835" x2="76838" y2="338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914" y="3531704"/>
            <a:ext cx="820804" cy="8026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20A167F-DF38-4F2F-8108-0E2CB47913BF}"/>
              </a:ext>
            </a:extLst>
          </p:cNvPr>
          <p:cNvSpPr txBox="1"/>
          <p:nvPr/>
        </p:nvSpPr>
        <p:spPr>
          <a:xfrm>
            <a:off x="1376318" y="1980866"/>
            <a:ext cx="241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( اكتب التلميح هُنا )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9D1ADA-E06D-4B70-A866-C6DD4BD648FA}"/>
              </a:ext>
            </a:extLst>
          </p:cNvPr>
          <p:cNvSpPr txBox="1"/>
          <p:nvPr/>
        </p:nvSpPr>
        <p:spPr>
          <a:xfrm>
            <a:off x="1376317" y="2775312"/>
            <a:ext cx="241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( اكتب التلميح هُنا )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793D88-23A3-4D0F-B504-6623EBAC2FC1}"/>
              </a:ext>
            </a:extLst>
          </p:cNvPr>
          <p:cNvSpPr txBox="1"/>
          <p:nvPr/>
        </p:nvSpPr>
        <p:spPr>
          <a:xfrm>
            <a:off x="1376316" y="3641772"/>
            <a:ext cx="241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( اكتب التلميح هُنا )</a:t>
            </a:r>
            <a:endParaRPr lang="en-US" sz="2800" dirty="0"/>
          </a:p>
        </p:txBody>
      </p:sp>
      <p:pic>
        <p:nvPicPr>
          <p:cNvPr id="25" name="Picture 24" descr="A close up of a box&#10;&#10;Description automatically generated">
            <a:extLst>
              <a:ext uri="{FF2B5EF4-FFF2-40B4-BE49-F238E27FC236}">
                <a16:creationId xmlns:a16="http://schemas.microsoft.com/office/drawing/2014/main" id="{46CBD1FF-EE53-41B1-933D-95B373536A8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" b="33212" l="8981" r="49231">
                        <a14:foregroundMark x1="9061" y1="17395" x2="13309" y2="18851"/>
                        <a14:foregroundMark x1="29814" y1="3317" x2="30340" y2="4895"/>
                        <a14:backgroundMark x1="41303" y1="18002" x2="42314" y2="27508"/>
                        <a14:backgroundMark x1="45712" y1="25121" x2="40129" y2="31351"/>
                        <a14:backgroundMark x1="40129" y1="31351" x2="38188" y2="32767"/>
                        <a14:backgroundMark x1="37905" y1="28236" x2="29126" y2="31756"/>
                        <a14:backgroundMark x1="29126" y1="31756" x2="28803" y2="31796"/>
                        <a14:backgroundMark x1="46400" y1="26537" x2="46561" y2="20712"/>
                        <a14:backgroundMark x1="47977" y1="21683" x2="47411" y2="26537"/>
                        <a14:backgroundMark x1="47128" y1="22249" x2="45833" y2="26820"/>
                        <a14:backgroundMark x1="46561" y1="21683" x2="45914" y2="27023"/>
                        <a14:backgroundMark x1="45914" y1="27023" x2="45833" y2="27104"/>
                        <a14:backgroundMark x1="45550" y1="22694" x2="44134" y2="29207"/>
                        <a14:backgroundMark x1="44134" y1="29207" x2="44134" y2="29207"/>
                        <a14:backgroundMark x1="45429" y1="22249" x2="44862" y2="27791"/>
                        <a14:backgroundMark x1="48544" y1="21683" x2="48584" y2="25971"/>
                        <a14:backgroundMark x1="48584" y1="25971" x2="48261" y2="27104"/>
                        <a14:backgroundMark x1="49272" y1="21561" x2="48503" y2="25890"/>
                        <a14:backgroundMark x1="48503" y1="25890" x2="48261" y2="26254"/>
                        <a14:backgroundMark x1="44862" y1="22573" x2="45267" y2="25971"/>
                        <a14:backgroundMark x1="45833" y1="23422" x2="46400" y2="22249"/>
                        <a14:backgroundMark x1="41748" y1="28236" x2="29531" y2="33900"/>
                        <a14:backgroundMark x1="42314" y1="26537" x2="39644" y2="29207"/>
                        <a14:backgroundMark x1="39644" y1="29207" x2="34061" y2="31877"/>
                        <a14:backgroundMark x1="34061" y1="31877" x2="38026" y2="27589"/>
                        <a14:backgroundMark x1="38026" y1="27589" x2="41505" y2="25607"/>
                        <a14:backgroundMark x1="41505" y1="25607" x2="34345" y2="28519"/>
                        <a14:backgroundMark x1="41141" y1="28236" x2="28519" y2="33050"/>
                        <a14:backgroundMark x1="38592" y1="28803" x2="31311" y2="31998"/>
                        <a14:backgroundMark x1="31311" y1="31998" x2="34668" y2="29854"/>
                        <a14:backgroundMark x1="34668" y1="29854" x2="33050" y2="30663"/>
                        <a14:backgroundMark x1="32767" y1="31230" x2="36327" y2="27104"/>
                        <a14:backgroundMark x1="30218" y1="31513" x2="33050" y2="31917"/>
                        <a14:backgroundMark x1="32362" y1="31634" x2="32362" y2="31634"/>
                        <a14:backgroundMark x1="32362" y1="30947" x2="32362" y2="30947"/>
                        <a14:backgroundMark x1="32362" y1="30785" x2="31796" y2="31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8" t="954" r="50000" b="66479"/>
          <a:stretch/>
        </p:blipFill>
        <p:spPr>
          <a:xfrm>
            <a:off x="3766793" y="2358695"/>
            <a:ext cx="5853341" cy="4368888"/>
          </a:xfrm>
          <a:prstGeom prst="rect">
            <a:avLst/>
          </a:prstGeom>
        </p:spPr>
      </p:pic>
      <p:sp>
        <p:nvSpPr>
          <p:cNvPr id="14" name="Arrow: Striped Right 13">
            <a:hlinkClick r:id="rId13" action="ppaction://hlinksldjump"/>
            <a:extLst>
              <a:ext uri="{FF2B5EF4-FFF2-40B4-BE49-F238E27FC236}">
                <a16:creationId xmlns:a16="http://schemas.microsoft.com/office/drawing/2014/main" id="{21250692-34E6-4342-BD0E-63308D13CA89}"/>
              </a:ext>
            </a:extLst>
          </p:cNvPr>
          <p:cNvSpPr/>
          <p:nvPr/>
        </p:nvSpPr>
        <p:spPr>
          <a:xfrm flipH="1">
            <a:off x="672538" y="5632127"/>
            <a:ext cx="1639283" cy="927652"/>
          </a:xfrm>
          <a:custGeom>
            <a:avLst/>
            <a:gdLst>
              <a:gd name="connsiteX0" fmla="*/ 0 w 1639283"/>
              <a:gd name="connsiteY0" fmla="*/ 231913 h 927652"/>
              <a:gd name="connsiteX1" fmla="*/ 28989 w 1639283"/>
              <a:gd name="connsiteY1" fmla="*/ 231913 h 927652"/>
              <a:gd name="connsiteX2" fmla="*/ 28989 w 1639283"/>
              <a:gd name="connsiteY2" fmla="*/ 695739 h 927652"/>
              <a:gd name="connsiteX3" fmla="*/ 0 w 1639283"/>
              <a:gd name="connsiteY3" fmla="*/ 695739 h 927652"/>
              <a:gd name="connsiteX4" fmla="*/ 0 w 1639283"/>
              <a:gd name="connsiteY4" fmla="*/ 231913 h 927652"/>
              <a:gd name="connsiteX5" fmla="*/ 57978 w 1639283"/>
              <a:gd name="connsiteY5" fmla="*/ 231913 h 927652"/>
              <a:gd name="connsiteX6" fmla="*/ 115957 w 1639283"/>
              <a:gd name="connsiteY6" fmla="*/ 231913 h 927652"/>
              <a:gd name="connsiteX7" fmla="*/ 115957 w 1639283"/>
              <a:gd name="connsiteY7" fmla="*/ 695739 h 927652"/>
              <a:gd name="connsiteX8" fmla="*/ 57978 w 1639283"/>
              <a:gd name="connsiteY8" fmla="*/ 695739 h 927652"/>
              <a:gd name="connsiteX9" fmla="*/ 57978 w 1639283"/>
              <a:gd name="connsiteY9" fmla="*/ 231913 h 927652"/>
              <a:gd name="connsiteX10" fmla="*/ 144946 w 1639283"/>
              <a:gd name="connsiteY10" fmla="*/ 231913 h 927652"/>
              <a:gd name="connsiteX11" fmla="*/ 670507 w 1639283"/>
              <a:gd name="connsiteY11" fmla="*/ 231913 h 927652"/>
              <a:gd name="connsiteX12" fmla="*/ 1175457 w 1639283"/>
              <a:gd name="connsiteY12" fmla="*/ 231913 h 927652"/>
              <a:gd name="connsiteX13" fmla="*/ 1175457 w 1639283"/>
              <a:gd name="connsiteY13" fmla="*/ 0 h 927652"/>
              <a:gd name="connsiteX14" fmla="*/ 1393455 w 1639283"/>
              <a:gd name="connsiteY14" fmla="*/ 217998 h 927652"/>
              <a:gd name="connsiteX15" fmla="*/ 1639283 w 1639283"/>
              <a:gd name="connsiteY15" fmla="*/ 463826 h 927652"/>
              <a:gd name="connsiteX16" fmla="*/ 1421285 w 1639283"/>
              <a:gd name="connsiteY16" fmla="*/ 681824 h 927652"/>
              <a:gd name="connsiteX17" fmla="*/ 1175457 w 1639283"/>
              <a:gd name="connsiteY17" fmla="*/ 927652 h 927652"/>
              <a:gd name="connsiteX18" fmla="*/ 1175457 w 1639283"/>
              <a:gd name="connsiteY18" fmla="*/ 695739 h 927652"/>
              <a:gd name="connsiteX19" fmla="*/ 670507 w 1639283"/>
              <a:gd name="connsiteY19" fmla="*/ 695739 h 927652"/>
              <a:gd name="connsiteX20" fmla="*/ 144946 w 1639283"/>
              <a:gd name="connsiteY20" fmla="*/ 695739 h 927652"/>
              <a:gd name="connsiteX21" fmla="*/ 144946 w 1639283"/>
              <a:gd name="connsiteY21" fmla="*/ 231913 h 92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39283" h="927652" fill="none" extrusionOk="0">
                <a:moveTo>
                  <a:pt x="0" y="231913"/>
                </a:moveTo>
                <a:cubicBezTo>
                  <a:pt x="6467" y="230231"/>
                  <a:pt x="17824" y="232870"/>
                  <a:pt x="28989" y="231913"/>
                </a:cubicBezTo>
                <a:cubicBezTo>
                  <a:pt x="71090" y="419803"/>
                  <a:pt x="-19066" y="553541"/>
                  <a:pt x="28989" y="695739"/>
                </a:cubicBezTo>
                <a:cubicBezTo>
                  <a:pt x="19849" y="697985"/>
                  <a:pt x="8287" y="694359"/>
                  <a:pt x="0" y="695739"/>
                </a:cubicBezTo>
                <a:cubicBezTo>
                  <a:pt x="-10812" y="546893"/>
                  <a:pt x="52469" y="431212"/>
                  <a:pt x="0" y="231913"/>
                </a:cubicBezTo>
                <a:close/>
                <a:moveTo>
                  <a:pt x="57978" y="231913"/>
                </a:moveTo>
                <a:cubicBezTo>
                  <a:pt x="84802" y="231861"/>
                  <a:pt x="88947" y="233485"/>
                  <a:pt x="115957" y="231913"/>
                </a:cubicBezTo>
                <a:cubicBezTo>
                  <a:pt x="124418" y="375648"/>
                  <a:pt x="76990" y="599596"/>
                  <a:pt x="115957" y="695739"/>
                </a:cubicBezTo>
                <a:cubicBezTo>
                  <a:pt x="103515" y="696372"/>
                  <a:pt x="82039" y="691487"/>
                  <a:pt x="57978" y="695739"/>
                </a:cubicBezTo>
                <a:cubicBezTo>
                  <a:pt x="39156" y="552722"/>
                  <a:pt x="87439" y="353993"/>
                  <a:pt x="57978" y="231913"/>
                </a:cubicBezTo>
                <a:close/>
                <a:moveTo>
                  <a:pt x="144946" y="231913"/>
                </a:moveTo>
                <a:cubicBezTo>
                  <a:pt x="378066" y="187083"/>
                  <a:pt x="445719" y="267967"/>
                  <a:pt x="670507" y="231913"/>
                </a:cubicBezTo>
                <a:cubicBezTo>
                  <a:pt x="895295" y="195859"/>
                  <a:pt x="952370" y="282581"/>
                  <a:pt x="1175457" y="231913"/>
                </a:cubicBezTo>
                <a:cubicBezTo>
                  <a:pt x="1153574" y="119950"/>
                  <a:pt x="1185693" y="110752"/>
                  <a:pt x="1175457" y="0"/>
                </a:cubicBezTo>
                <a:cubicBezTo>
                  <a:pt x="1231165" y="52209"/>
                  <a:pt x="1272822" y="146955"/>
                  <a:pt x="1393455" y="217998"/>
                </a:cubicBezTo>
                <a:cubicBezTo>
                  <a:pt x="1514088" y="289041"/>
                  <a:pt x="1534466" y="387335"/>
                  <a:pt x="1639283" y="463826"/>
                </a:cubicBezTo>
                <a:cubicBezTo>
                  <a:pt x="1575910" y="536229"/>
                  <a:pt x="1476521" y="606727"/>
                  <a:pt x="1421285" y="681824"/>
                </a:cubicBezTo>
                <a:cubicBezTo>
                  <a:pt x="1366049" y="756921"/>
                  <a:pt x="1259683" y="788464"/>
                  <a:pt x="1175457" y="927652"/>
                </a:cubicBezTo>
                <a:cubicBezTo>
                  <a:pt x="1164115" y="863012"/>
                  <a:pt x="1189481" y="788577"/>
                  <a:pt x="1175457" y="695739"/>
                </a:cubicBezTo>
                <a:cubicBezTo>
                  <a:pt x="1041122" y="753709"/>
                  <a:pt x="851251" y="664656"/>
                  <a:pt x="670507" y="695739"/>
                </a:cubicBezTo>
                <a:cubicBezTo>
                  <a:pt x="489763" y="726822"/>
                  <a:pt x="294711" y="644805"/>
                  <a:pt x="144946" y="695739"/>
                </a:cubicBezTo>
                <a:cubicBezTo>
                  <a:pt x="97641" y="547818"/>
                  <a:pt x="158469" y="377303"/>
                  <a:pt x="144946" y="231913"/>
                </a:cubicBezTo>
                <a:close/>
              </a:path>
              <a:path w="1639283" h="927652" stroke="0" extrusionOk="0">
                <a:moveTo>
                  <a:pt x="0" y="231913"/>
                </a:moveTo>
                <a:cubicBezTo>
                  <a:pt x="6352" y="230820"/>
                  <a:pt x="18135" y="234618"/>
                  <a:pt x="28989" y="231913"/>
                </a:cubicBezTo>
                <a:cubicBezTo>
                  <a:pt x="57111" y="437352"/>
                  <a:pt x="-9528" y="475375"/>
                  <a:pt x="28989" y="695739"/>
                </a:cubicBezTo>
                <a:cubicBezTo>
                  <a:pt x="21088" y="696612"/>
                  <a:pt x="12539" y="692505"/>
                  <a:pt x="0" y="695739"/>
                </a:cubicBezTo>
                <a:cubicBezTo>
                  <a:pt x="-15372" y="499714"/>
                  <a:pt x="47144" y="431396"/>
                  <a:pt x="0" y="231913"/>
                </a:cubicBezTo>
                <a:close/>
                <a:moveTo>
                  <a:pt x="57978" y="231913"/>
                </a:moveTo>
                <a:cubicBezTo>
                  <a:pt x="70363" y="228919"/>
                  <a:pt x="101249" y="233445"/>
                  <a:pt x="115957" y="231913"/>
                </a:cubicBezTo>
                <a:cubicBezTo>
                  <a:pt x="133368" y="339906"/>
                  <a:pt x="70666" y="523067"/>
                  <a:pt x="115957" y="695739"/>
                </a:cubicBezTo>
                <a:cubicBezTo>
                  <a:pt x="103962" y="696401"/>
                  <a:pt x="69672" y="690790"/>
                  <a:pt x="57978" y="695739"/>
                </a:cubicBezTo>
                <a:cubicBezTo>
                  <a:pt x="48905" y="575581"/>
                  <a:pt x="87724" y="338064"/>
                  <a:pt x="57978" y="231913"/>
                </a:cubicBezTo>
                <a:close/>
                <a:moveTo>
                  <a:pt x="144946" y="231913"/>
                </a:moveTo>
                <a:cubicBezTo>
                  <a:pt x="317907" y="191449"/>
                  <a:pt x="403953" y="231931"/>
                  <a:pt x="660202" y="231913"/>
                </a:cubicBezTo>
                <a:cubicBezTo>
                  <a:pt x="916451" y="231895"/>
                  <a:pt x="935488" y="233219"/>
                  <a:pt x="1175457" y="231913"/>
                </a:cubicBezTo>
                <a:cubicBezTo>
                  <a:pt x="1160675" y="134287"/>
                  <a:pt x="1190381" y="60009"/>
                  <a:pt x="1175457" y="0"/>
                </a:cubicBezTo>
                <a:cubicBezTo>
                  <a:pt x="1284143" y="94484"/>
                  <a:pt x="1291509" y="116928"/>
                  <a:pt x="1393455" y="217998"/>
                </a:cubicBezTo>
                <a:cubicBezTo>
                  <a:pt x="1495401" y="319068"/>
                  <a:pt x="1548388" y="392750"/>
                  <a:pt x="1639283" y="463826"/>
                </a:cubicBezTo>
                <a:cubicBezTo>
                  <a:pt x="1576168" y="544962"/>
                  <a:pt x="1470120" y="591440"/>
                  <a:pt x="1416647" y="686462"/>
                </a:cubicBezTo>
                <a:cubicBezTo>
                  <a:pt x="1363174" y="781484"/>
                  <a:pt x="1261705" y="834820"/>
                  <a:pt x="1175457" y="927652"/>
                </a:cubicBezTo>
                <a:cubicBezTo>
                  <a:pt x="1171449" y="860663"/>
                  <a:pt x="1191621" y="777788"/>
                  <a:pt x="1175457" y="695739"/>
                </a:cubicBezTo>
                <a:cubicBezTo>
                  <a:pt x="1030780" y="733642"/>
                  <a:pt x="831251" y="656628"/>
                  <a:pt x="639591" y="695739"/>
                </a:cubicBezTo>
                <a:cubicBezTo>
                  <a:pt x="447931" y="734850"/>
                  <a:pt x="390838" y="651872"/>
                  <a:pt x="144946" y="695739"/>
                </a:cubicBezTo>
                <a:cubicBezTo>
                  <a:pt x="92907" y="561462"/>
                  <a:pt x="156899" y="383813"/>
                  <a:pt x="144946" y="23191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58463600">
                  <a:prstGeom prst="striped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>
                <a:solidFill>
                  <a:schemeClr val="tx1"/>
                </a:solidFill>
              </a:rPr>
              <a:t>السؤال التالي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E77776-5CA1-46FC-9A34-2550961E6815}"/>
              </a:ext>
            </a:extLst>
          </p:cNvPr>
          <p:cNvSpPr/>
          <p:nvPr/>
        </p:nvSpPr>
        <p:spPr>
          <a:xfrm>
            <a:off x="5322277" y="3331704"/>
            <a:ext cx="2214993" cy="196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002060"/>
                </a:solidFill>
              </a:rPr>
              <a:t>ادرج الصورة في هذا المربع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9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40A512-7877-44D6-9D56-58C317DD40F9}"/>
              </a:ext>
            </a:extLst>
          </p:cNvPr>
          <p:cNvSpPr/>
          <p:nvPr/>
        </p:nvSpPr>
        <p:spPr>
          <a:xfrm>
            <a:off x="198783" y="437321"/>
            <a:ext cx="8746434" cy="6188766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3198F7F-354F-4A13-AB24-842D3EF98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6" y="547541"/>
            <a:ext cx="6907367" cy="8596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C8B525-7476-4EC3-905A-B7E239A5D934}"/>
              </a:ext>
            </a:extLst>
          </p:cNvPr>
          <p:cNvSpPr txBox="1"/>
          <p:nvPr/>
        </p:nvSpPr>
        <p:spPr>
          <a:xfrm>
            <a:off x="2153477" y="1176319"/>
            <a:ext cx="4837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>
                <a:solidFill>
                  <a:srgbClr val="002060"/>
                </a:solidFill>
              </a:rPr>
              <a:t>انقر على المصباح لتحصل على تلميح !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6" name="Picture 15" descr="A close up of a box&#10;&#10;Description automatically generated">
            <a:extLst>
              <a:ext uri="{FF2B5EF4-FFF2-40B4-BE49-F238E27FC236}">
                <a16:creationId xmlns:a16="http://schemas.microsoft.com/office/drawing/2014/main" id="{FF920482-F8FC-4BC6-A71F-25ED9E9AB8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12" b="93002" l="5704" r="36408">
                        <a14:foregroundMark x1="8050" y1="78034" x2="9102" y2="83455"/>
                        <a14:foregroundMark x1="25364" y1="91788" x2="32282" y2="87419"/>
                        <a14:foregroundMark x1="32282" y1="85113" x2="33293" y2="85963"/>
                        <a14:foregroundMark x1="21804" y1="91869" x2="24798" y2="90736"/>
                        <a14:foregroundMark x1="19094" y1="93042" x2="25243" y2="92961"/>
                        <a14:foregroundMark x1="36408" y1="85922" x2="33617" y2="86165"/>
                        <a14:foregroundMark x1="5866" y1="74717" x2="5744" y2="77994"/>
                        <a14:foregroundMark x1="16545" y1="68528" x2="18083" y2="67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3" t="65286" r="61894" b="4627"/>
          <a:stretch/>
        </p:blipFill>
        <p:spPr>
          <a:xfrm>
            <a:off x="4571998" y="2915374"/>
            <a:ext cx="4242933" cy="3710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F1D73A-9B20-4887-B2C7-2F48FD8103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3616" y1="39189" x2="73616" y2="39189"/>
                        <a14:foregroundMark x1="70358" y1="27365" x2="70358" y2="27365"/>
                        <a14:foregroundMark x1="61889" y1="17230" x2="61889" y2="17230"/>
                        <a14:foregroundMark x1="46906" y1="16554" x2="46906" y2="16554"/>
                        <a14:foregroundMark x1="32573" y1="17905" x2="32573" y2="17905"/>
                        <a14:foregroundMark x1="25407" y1="29054" x2="25407" y2="29054"/>
                        <a14:foregroundMark x1="21498" y1="39527" x2="21498" y2="395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538" y="1759019"/>
            <a:ext cx="891556" cy="859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88F3FC-4DAD-4163-9BB1-3AF7C3BEE0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7346" y1="39185" x2="77346" y2="39185"/>
                        <a14:foregroundMark x1="73463" y1="28840" x2="73463" y2="28840"/>
                        <a14:foregroundMark x1="63430" y1="22257" x2="63430" y2="22257"/>
                        <a14:foregroundMark x1="50809" y1="19122" x2="50809" y2="19122"/>
                        <a14:foregroundMark x1="37540" y1="21944" x2="37540" y2="21944"/>
                        <a14:foregroundMark x1="27832" y1="28840" x2="27832" y2="28840"/>
                        <a14:foregroundMark x1="26214" y1="39185" x2="26214" y2="391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138" y="2568958"/>
            <a:ext cx="887413" cy="9161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74F3E3C-68BE-47A8-9359-A61B859D2E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39" b="89850" l="9926" r="89706">
                        <a14:foregroundMark x1="35662" y1="30827" x2="38235" y2="32707"/>
                        <a14:foregroundMark x1="18015" y1="34586" x2="18015" y2="34586"/>
                        <a14:foregroundMark x1="21324" y1="21429" x2="21324" y2="21429"/>
                        <a14:foregroundMark x1="32353" y1="12782" x2="32353" y2="12782"/>
                        <a14:foregroundMark x1="47426" y1="10902" x2="47426" y2="10902"/>
                        <a14:foregroundMark x1="47059" y1="5639" x2="47059" y2="5639"/>
                        <a14:foregroundMark x1="63971" y1="9774" x2="63971" y2="9774"/>
                        <a14:foregroundMark x1="73529" y1="21053" x2="73529" y2="21053"/>
                        <a14:foregroundMark x1="73529" y1="21053" x2="73529" y2="21053"/>
                        <a14:foregroundMark x1="76838" y1="33835" x2="76838" y2="338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914" y="3531704"/>
            <a:ext cx="820804" cy="8026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20A167F-DF38-4F2F-8108-0E2CB47913BF}"/>
              </a:ext>
            </a:extLst>
          </p:cNvPr>
          <p:cNvSpPr txBox="1"/>
          <p:nvPr/>
        </p:nvSpPr>
        <p:spPr>
          <a:xfrm>
            <a:off x="1376318" y="1980866"/>
            <a:ext cx="241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( اكتب التلميح هُنا )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9D1ADA-E06D-4B70-A866-C6DD4BD648FA}"/>
              </a:ext>
            </a:extLst>
          </p:cNvPr>
          <p:cNvSpPr txBox="1"/>
          <p:nvPr/>
        </p:nvSpPr>
        <p:spPr>
          <a:xfrm>
            <a:off x="1376317" y="2775312"/>
            <a:ext cx="241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( اكتب التلميح هُنا )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793D88-23A3-4D0F-B504-6623EBAC2FC1}"/>
              </a:ext>
            </a:extLst>
          </p:cNvPr>
          <p:cNvSpPr txBox="1"/>
          <p:nvPr/>
        </p:nvSpPr>
        <p:spPr>
          <a:xfrm>
            <a:off x="1376316" y="3641772"/>
            <a:ext cx="241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( اكتب التلميح هُنا )</a:t>
            </a:r>
            <a:endParaRPr lang="en-US" sz="2800" dirty="0"/>
          </a:p>
        </p:txBody>
      </p:sp>
      <p:pic>
        <p:nvPicPr>
          <p:cNvPr id="25" name="Picture 24" descr="A close up of a box&#10;&#10;Description automatically generated">
            <a:extLst>
              <a:ext uri="{FF2B5EF4-FFF2-40B4-BE49-F238E27FC236}">
                <a16:creationId xmlns:a16="http://schemas.microsoft.com/office/drawing/2014/main" id="{46CBD1FF-EE53-41B1-933D-95B373536A8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" b="33212" l="8981" r="49231">
                        <a14:foregroundMark x1="9061" y1="17395" x2="13309" y2="18851"/>
                        <a14:foregroundMark x1="29814" y1="3317" x2="30340" y2="4895"/>
                        <a14:backgroundMark x1="41303" y1="18002" x2="42314" y2="27508"/>
                        <a14:backgroundMark x1="45712" y1="25121" x2="40129" y2="31351"/>
                        <a14:backgroundMark x1="40129" y1="31351" x2="38188" y2="32767"/>
                        <a14:backgroundMark x1="37905" y1="28236" x2="29126" y2="31756"/>
                        <a14:backgroundMark x1="29126" y1="31756" x2="28803" y2="31796"/>
                        <a14:backgroundMark x1="46400" y1="26537" x2="46561" y2="20712"/>
                        <a14:backgroundMark x1="47977" y1="21683" x2="47411" y2="26537"/>
                        <a14:backgroundMark x1="47128" y1="22249" x2="45833" y2="26820"/>
                        <a14:backgroundMark x1="46561" y1="21683" x2="45914" y2="27023"/>
                        <a14:backgroundMark x1="45914" y1="27023" x2="45833" y2="27104"/>
                        <a14:backgroundMark x1="45550" y1="22694" x2="44134" y2="29207"/>
                        <a14:backgroundMark x1="44134" y1="29207" x2="44134" y2="29207"/>
                        <a14:backgroundMark x1="45429" y1="22249" x2="44862" y2="27791"/>
                        <a14:backgroundMark x1="48544" y1="21683" x2="48584" y2="25971"/>
                        <a14:backgroundMark x1="48584" y1="25971" x2="48261" y2="27104"/>
                        <a14:backgroundMark x1="49272" y1="21561" x2="48503" y2="25890"/>
                        <a14:backgroundMark x1="48503" y1="25890" x2="48261" y2="26254"/>
                        <a14:backgroundMark x1="44862" y1="22573" x2="45267" y2="25971"/>
                        <a14:backgroundMark x1="45833" y1="23422" x2="46400" y2="22249"/>
                        <a14:backgroundMark x1="41748" y1="28236" x2="29531" y2="33900"/>
                        <a14:backgroundMark x1="42314" y1="26537" x2="39644" y2="29207"/>
                        <a14:backgroundMark x1="39644" y1="29207" x2="34061" y2="31877"/>
                        <a14:backgroundMark x1="34061" y1="31877" x2="38026" y2="27589"/>
                        <a14:backgroundMark x1="38026" y1="27589" x2="41505" y2="25607"/>
                        <a14:backgroundMark x1="41505" y1="25607" x2="34345" y2="28519"/>
                        <a14:backgroundMark x1="41141" y1="28236" x2="28519" y2="33050"/>
                        <a14:backgroundMark x1="38592" y1="28803" x2="31311" y2="31998"/>
                        <a14:backgroundMark x1="31311" y1="31998" x2="34668" y2="29854"/>
                        <a14:backgroundMark x1="34668" y1="29854" x2="33050" y2="30663"/>
                        <a14:backgroundMark x1="32767" y1="31230" x2="36327" y2="27104"/>
                        <a14:backgroundMark x1="30218" y1="31513" x2="33050" y2="31917"/>
                        <a14:backgroundMark x1="32362" y1="31634" x2="32362" y2="31634"/>
                        <a14:backgroundMark x1="32362" y1="30947" x2="32362" y2="30947"/>
                        <a14:backgroundMark x1="32362" y1="30785" x2="31796" y2="31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8" t="954" r="50000" b="66479"/>
          <a:stretch/>
        </p:blipFill>
        <p:spPr>
          <a:xfrm>
            <a:off x="3766793" y="2358695"/>
            <a:ext cx="5853341" cy="436888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48A4553-A91F-4C35-9DB7-320441050FD2}"/>
              </a:ext>
            </a:extLst>
          </p:cNvPr>
          <p:cNvSpPr/>
          <p:nvPr/>
        </p:nvSpPr>
        <p:spPr>
          <a:xfrm>
            <a:off x="5322277" y="3331704"/>
            <a:ext cx="2214993" cy="196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002060"/>
                </a:solidFill>
              </a:rPr>
              <a:t>ادرج الصورة في هذا المربع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4" name="Arrow: Striped Right 13">
            <a:hlinkClick r:id="rId13" action="ppaction://hlinksldjump"/>
            <a:extLst>
              <a:ext uri="{FF2B5EF4-FFF2-40B4-BE49-F238E27FC236}">
                <a16:creationId xmlns:a16="http://schemas.microsoft.com/office/drawing/2014/main" id="{D2763F93-499E-4962-874D-EADB18CB3CC8}"/>
              </a:ext>
            </a:extLst>
          </p:cNvPr>
          <p:cNvSpPr/>
          <p:nvPr/>
        </p:nvSpPr>
        <p:spPr>
          <a:xfrm flipH="1">
            <a:off x="672538" y="5632127"/>
            <a:ext cx="1639283" cy="927652"/>
          </a:xfrm>
          <a:custGeom>
            <a:avLst/>
            <a:gdLst>
              <a:gd name="connsiteX0" fmla="*/ 0 w 1639283"/>
              <a:gd name="connsiteY0" fmla="*/ 231913 h 927652"/>
              <a:gd name="connsiteX1" fmla="*/ 28989 w 1639283"/>
              <a:gd name="connsiteY1" fmla="*/ 231913 h 927652"/>
              <a:gd name="connsiteX2" fmla="*/ 28989 w 1639283"/>
              <a:gd name="connsiteY2" fmla="*/ 695739 h 927652"/>
              <a:gd name="connsiteX3" fmla="*/ 0 w 1639283"/>
              <a:gd name="connsiteY3" fmla="*/ 695739 h 927652"/>
              <a:gd name="connsiteX4" fmla="*/ 0 w 1639283"/>
              <a:gd name="connsiteY4" fmla="*/ 231913 h 927652"/>
              <a:gd name="connsiteX5" fmla="*/ 57978 w 1639283"/>
              <a:gd name="connsiteY5" fmla="*/ 231913 h 927652"/>
              <a:gd name="connsiteX6" fmla="*/ 115957 w 1639283"/>
              <a:gd name="connsiteY6" fmla="*/ 231913 h 927652"/>
              <a:gd name="connsiteX7" fmla="*/ 115957 w 1639283"/>
              <a:gd name="connsiteY7" fmla="*/ 695739 h 927652"/>
              <a:gd name="connsiteX8" fmla="*/ 57978 w 1639283"/>
              <a:gd name="connsiteY8" fmla="*/ 695739 h 927652"/>
              <a:gd name="connsiteX9" fmla="*/ 57978 w 1639283"/>
              <a:gd name="connsiteY9" fmla="*/ 231913 h 927652"/>
              <a:gd name="connsiteX10" fmla="*/ 144946 w 1639283"/>
              <a:gd name="connsiteY10" fmla="*/ 231913 h 927652"/>
              <a:gd name="connsiteX11" fmla="*/ 670507 w 1639283"/>
              <a:gd name="connsiteY11" fmla="*/ 231913 h 927652"/>
              <a:gd name="connsiteX12" fmla="*/ 1175457 w 1639283"/>
              <a:gd name="connsiteY12" fmla="*/ 231913 h 927652"/>
              <a:gd name="connsiteX13" fmla="*/ 1175457 w 1639283"/>
              <a:gd name="connsiteY13" fmla="*/ 0 h 927652"/>
              <a:gd name="connsiteX14" fmla="*/ 1393455 w 1639283"/>
              <a:gd name="connsiteY14" fmla="*/ 217998 h 927652"/>
              <a:gd name="connsiteX15" fmla="*/ 1639283 w 1639283"/>
              <a:gd name="connsiteY15" fmla="*/ 463826 h 927652"/>
              <a:gd name="connsiteX16" fmla="*/ 1421285 w 1639283"/>
              <a:gd name="connsiteY16" fmla="*/ 681824 h 927652"/>
              <a:gd name="connsiteX17" fmla="*/ 1175457 w 1639283"/>
              <a:gd name="connsiteY17" fmla="*/ 927652 h 927652"/>
              <a:gd name="connsiteX18" fmla="*/ 1175457 w 1639283"/>
              <a:gd name="connsiteY18" fmla="*/ 695739 h 927652"/>
              <a:gd name="connsiteX19" fmla="*/ 670507 w 1639283"/>
              <a:gd name="connsiteY19" fmla="*/ 695739 h 927652"/>
              <a:gd name="connsiteX20" fmla="*/ 144946 w 1639283"/>
              <a:gd name="connsiteY20" fmla="*/ 695739 h 927652"/>
              <a:gd name="connsiteX21" fmla="*/ 144946 w 1639283"/>
              <a:gd name="connsiteY21" fmla="*/ 231913 h 92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39283" h="927652" fill="none" extrusionOk="0">
                <a:moveTo>
                  <a:pt x="0" y="231913"/>
                </a:moveTo>
                <a:cubicBezTo>
                  <a:pt x="6467" y="230231"/>
                  <a:pt x="17824" y="232870"/>
                  <a:pt x="28989" y="231913"/>
                </a:cubicBezTo>
                <a:cubicBezTo>
                  <a:pt x="71090" y="419803"/>
                  <a:pt x="-19066" y="553541"/>
                  <a:pt x="28989" y="695739"/>
                </a:cubicBezTo>
                <a:cubicBezTo>
                  <a:pt x="19849" y="697985"/>
                  <a:pt x="8287" y="694359"/>
                  <a:pt x="0" y="695739"/>
                </a:cubicBezTo>
                <a:cubicBezTo>
                  <a:pt x="-10812" y="546893"/>
                  <a:pt x="52469" y="431212"/>
                  <a:pt x="0" y="231913"/>
                </a:cubicBezTo>
                <a:close/>
                <a:moveTo>
                  <a:pt x="57978" y="231913"/>
                </a:moveTo>
                <a:cubicBezTo>
                  <a:pt x="84802" y="231861"/>
                  <a:pt x="88947" y="233485"/>
                  <a:pt x="115957" y="231913"/>
                </a:cubicBezTo>
                <a:cubicBezTo>
                  <a:pt x="124418" y="375648"/>
                  <a:pt x="76990" y="599596"/>
                  <a:pt x="115957" y="695739"/>
                </a:cubicBezTo>
                <a:cubicBezTo>
                  <a:pt x="103515" y="696372"/>
                  <a:pt x="82039" y="691487"/>
                  <a:pt x="57978" y="695739"/>
                </a:cubicBezTo>
                <a:cubicBezTo>
                  <a:pt x="39156" y="552722"/>
                  <a:pt x="87439" y="353993"/>
                  <a:pt x="57978" y="231913"/>
                </a:cubicBezTo>
                <a:close/>
                <a:moveTo>
                  <a:pt x="144946" y="231913"/>
                </a:moveTo>
                <a:cubicBezTo>
                  <a:pt x="378066" y="187083"/>
                  <a:pt x="445719" y="267967"/>
                  <a:pt x="670507" y="231913"/>
                </a:cubicBezTo>
                <a:cubicBezTo>
                  <a:pt x="895295" y="195859"/>
                  <a:pt x="952370" y="282581"/>
                  <a:pt x="1175457" y="231913"/>
                </a:cubicBezTo>
                <a:cubicBezTo>
                  <a:pt x="1153574" y="119950"/>
                  <a:pt x="1185693" y="110752"/>
                  <a:pt x="1175457" y="0"/>
                </a:cubicBezTo>
                <a:cubicBezTo>
                  <a:pt x="1231165" y="52209"/>
                  <a:pt x="1272822" y="146955"/>
                  <a:pt x="1393455" y="217998"/>
                </a:cubicBezTo>
                <a:cubicBezTo>
                  <a:pt x="1514088" y="289041"/>
                  <a:pt x="1534466" y="387335"/>
                  <a:pt x="1639283" y="463826"/>
                </a:cubicBezTo>
                <a:cubicBezTo>
                  <a:pt x="1575910" y="536229"/>
                  <a:pt x="1476521" y="606727"/>
                  <a:pt x="1421285" y="681824"/>
                </a:cubicBezTo>
                <a:cubicBezTo>
                  <a:pt x="1366049" y="756921"/>
                  <a:pt x="1259683" y="788464"/>
                  <a:pt x="1175457" y="927652"/>
                </a:cubicBezTo>
                <a:cubicBezTo>
                  <a:pt x="1164115" y="863012"/>
                  <a:pt x="1189481" y="788577"/>
                  <a:pt x="1175457" y="695739"/>
                </a:cubicBezTo>
                <a:cubicBezTo>
                  <a:pt x="1041122" y="753709"/>
                  <a:pt x="851251" y="664656"/>
                  <a:pt x="670507" y="695739"/>
                </a:cubicBezTo>
                <a:cubicBezTo>
                  <a:pt x="489763" y="726822"/>
                  <a:pt x="294711" y="644805"/>
                  <a:pt x="144946" y="695739"/>
                </a:cubicBezTo>
                <a:cubicBezTo>
                  <a:pt x="97641" y="547818"/>
                  <a:pt x="158469" y="377303"/>
                  <a:pt x="144946" y="231913"/>
                </a:cubicBezTo>
                <a:close/>
              </a:path>
              <a:path w="1639283" h="927652" stroke="0" extrusionOk="0">
                <a:moveTo>
                  <a:pt x="0" y="231913"/>
                </a:moveTo>
                <a:cubicBezTo>
                  <a:pt x="6352" y="230820"/>
                  <a:pt x="18135" y="234618"/>
                  <a:pt x="28989" y="231913"/>
                </a:cubicBezTo>
                <a:cubicBezTo>
                  <a:pt x="57111" y="437352"/>
                  <a:pt x="-9528" y="475375"/>
                  <a:pt x="28989" y="695739"/>
                </a:cubicBezTo>
                <a:cubicBezTo>
                  <a:pt x="21088" y="696612"/>
                  <a:pt x="12539" y="692505"/>
                  <a:pt x="0" y="695739"/>
                </a:cubicBezTo>
                <a:cubicBezTo>
                  <a:pt x="-15372" y="499714"/>
                  <a:pt x="47144" y="431396"/>
                  <a:pt x="0" y="231913"/>
                </a:cubicBezTo>
                <a:close/>
                <a:moveTo>
                  <a:pt x="57978" y="231913"/>
                </a:moveTo>
                <a:cubicBezTo>
                  <a:pt x="70363" y="228919"/>
                  <a:pt x="101249" y="233445"/>
                  <a:pt x="115957" y="231913"/>
                </a:cubicBezTo>
                <a:cubicBezTo>
                  <a:pt x="133368" y="339906"/>
                  <a:pt x="70666" y="523067"/>
                  <a:pt x="115957" y="695739"/>
                </a:cubicBezTo>
                <a:cubicBezTo>
                  <a:pt x="103962" y="696401"/>
                  <a:pt x="69672" y="690790"/>
                  <a:pt x="57978" y="695739"/>
                </a:cubicBezTo>
                <a:cubicBezTo>
                  <a:pt x="48905" y="575581"/>
                  <a:pt x="87724" y="338064"/>
                  <a:pt x="57978" y="231913"/>
                </a:cubicBezTo>
                <a:close/>
                <a:moveTo>
                  <a:pt x="144946" y="231913"/>
                </a:moveTo>
                <a:cubicBezTo>
                  <a:pt x="317907" y="191449"/>
                  <a:pt x="403953" y="231931"/>
                  <a:pt x="660202" y="231913"/>
                </a:cubicBezTo>
                <a:cubicBezTo>
                  <a:pt x="916451" y="231895"/>
                  <a:pt x="935488" y="233219"/>
                  <a:pt x="1175457" y="231913"/>
                </a:cubicBezTo>
                <a:cubicBezTo>
                  <a:pt x="1160675" y="134287"/>
                  <a:pt x="1190381" y="60009"/>
                  <a:pt x="1175457" y="0"/>
                </a:cubicBezTo>
                <a:cubicBezTo>
                  <a:pt x="1284143" y="94484"/>
                  <a:pt x="1291509" y="116928"/>
                  <a:pt x="1393455" y="217998"/>
                </a:cubicBezTo>
                <a:cubicBezTo>
                  <a:pt x="1495401" y="319068"/>
                  <a:pt x="1548388" y="392750"/>
                  <a:pt x="1639283" y="463826"/>
                </a:cubicBezTo>
                <a:cubicBezTo>
                  <a:pt x="1576168" y="544962"/>
                  <a:pt x="1470120" y="591440"/>
                  <a:pt x="1416647" y="686462"/>
                </a:cubicBezTo>
                <a:cubicBezTo>
                  <a:pt x="1363174" y="781484"/>
                  <a:pt x="1261705" y="834820"/>
                  <a:pt x="1175457" y="927652"/>
                </a:cubicBezTo>
                <a:cubicBezTo>
                  <a:pt x="1171449" y="860663"/>
                  <a:pt x="1191621" y="777788"/>
                  <a:pt x="1175457" y="695739"/>
                </a:cubicBezTo>
                <a:cubicBezTo>
                  <a:pt x="1030780" y="733642"/>
                  <a:pt x="831251" y="656628"/>
                  <a:pt x="639591" y="695739"/>
                </a:cubicBezTo>
                <a:cubicBezTo>
                  <a:pt x="447931" y="734850"/>
                  <a:pt x="390838" y="651872"/>
                  <a:pt x="144946" y="695739"/>
                </a:cubicBezTo>
                <a:cubicBezTo>
                  <a:pt x="92907" y="561462"/>
                  <a:pt x="156899" y="383813"/>
                  <a:pt x="144946" y="23191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58463600">
                  <a:prstGeom prst="striped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>
                <a:solidFill>
                  <a:schemeClr val="tx1"/>
                </a:solidFill>
              </a:rPr>
              <a:t>السؤال التالي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8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40A512-7877-44D6-9D56-58C317DD40F9}"/>
              </a:ext>
            </a:extLst>
          </p:cNvPr>
          <p:cNvSpPr/>
          <p:nvPr/>
        </p:nvSpPr>
        <p:spPr>
          <a:xfrm>
            <a:off x="198783" y="437321"/>
            <a:ext cx="8746434" cy="6188766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3198F7F-354F-4A13-AB24-842D3EF98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6" y="547541"/>
            <a:ext cx="6907367" cy="8596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C8B525-7476-4EC3-905A-B7E239A5D934}"/>
              </a:ext>
            </a:extLst>
          </p:cNvPr>
          <p:cNvSpPr txBox="1"/>
          <p:nvPr/>
        </p:nvSpPr>
        <p:spPr>
          <a:xfrm>
            <a:off x="2153477" y="1176319"/>
            <a:ext cx="4837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>
                <a:solidFill>
                  <a:srgbClr val="002060"/>
                </a:solidFill>
              </a:rPr>
              <a:t>انقر على المصباح لتحصل على تلميح !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6" name="Picture 15" descr="A close up of a box&#10;&#10;Description automatically generated">
            <a:extLst>
              <a:ext uri="{FF2B5EF4-FFF2-40B4-BE49-F238E27FC236}">
                <a16:creationId xmlns:a16="http://schemas.microsoft.com/office/drawing/2014/main" id="{FF920482-F8FC-4BC6-A71F-25ED9E9AB8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12" b="93002" l="5704" r="36408">
                        <a14:foregroundMark x1="8050" y1="78034" x2="9102" y2="83455"/>
                        <a14:foregroundMark x1="25364" y1="91788" x2="32282" y2="87419"/>
                        <a14:foregroundMark x1="32282" y1="85113" x2="33293" y2="85963"/>
                        <a14:foregroundMark x1="21804" y1="91869" x2="24798" y2="90736"/>
                        <a14:foregroundMark x1="19094" y1="93042" x2="25243" y2="92961"/>
                        <a14:foregroundMark x1="36408" y1="85922" x2="33617" y2="86165"/>
                        <a14:foregroundMark x1="5866" y1="74717" x2="5744" y2="77994"/>
                        <a14:foregroundMark x1="16545" y1="68528" x2="18083" y2="67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3" t="65286" r="61894" b="4627"/>
          <a:stretch/>
        </p:blipFill>
        <p:spPr>
          <a:xfrm>
            <a:off x="4571998" y="2915374"/>
            <a:ext cx="4242933" cy="3710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F1D73A-9B20-4887-B2C7-2F48FD8103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3616" y1="39189" x2="73616" y2="39189"/>
                        <a14:foregroundMark x1="70358" y1="27365" x2="70358" y2="27365"/>
                        <a14:foregroundMark x1="61889" y1="17230" x2="61889" y2="17230"/>
                        <a14:foregroundMark x1="46906" y1="16554" x2="46906" y2="16554"/>
                        <a14:foregroundMark x1="32573" y1="17905" x2="32573" y2="17905"/>
                        <a14:foregroundMark x1="25407" y1="29054" x2="25407" y2="29054"/>
                        <a14:foregroundMark x1="21498" y1="39527" x2="21498" y2="395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538" y="1759019"/>
            <a:ext cx="891556" cy="859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88F3FC-4DAD-4163-9BB1-3AF7C3BEE0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7346" y1="39185" x2="77346" y2="39185"/>
                        <a14:foregroundMark x1="73463" y1="28840" x2="73463" y2="28840"/>
                        <a14:foregroundMark x1="63430" y1="22257" x2="63430" y2="22257"/>
                        <a14:foregroundMark x1="50809" y1="19122" x2="50809" y2="19122"/>
                        <a14:foregroundMark x1="37540" y1="21944" x2="37540" y2="21944"/>
                        <a14:foregroundMark x1="27832" y1="28840" x2="27832" y2="28840"/>
                        <a14:foregroundMark x1="26214" y1="39185" x2="26214" y2="391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138" y="2568958"/>
            <a:ext cx="887413" cy="9161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74F3E3C-68BE-47A8-9359-A61B859D2E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39" b="89850" l="9926" r="89706">
                        <a14:foregroundMark x1="35662" y1="30827" x2="38235" y2="32707"/>
                        <a14:foregroundMark x1="18015" y1="34586" x2="18015" y2="34586"/>
                        <a14:foregroundMark x1="21324" y1="21429" x2="21324" y2="21429"/>
                        <a14:foregroundMark x1="32353" y1="12782" x2="32353" y2="12782"/>
                        <a14:foregroundMark x1="47426" y1="10902" x2="47426" y2="10902"/>
                        <a14:foregroundMark x1="47059" y1="5639" x2="47059" y2="5639"/>
                        <a14:foregroundMark x1="63971" y1="9774" x2="63971" y2="9774"/>
                        <a14:foregroundMark x1="73529" y1="21053" x2="73529" y2="21053"/>
                        <a14:foregroundMark x1="73529" y1="21053" x2="73529" y2="21053"/>
                        <a14:foregroundMark x1="76838" y1="33835" x2="76838" y2="338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914" y="3531704"/>
            <a:ext cx="820804" cy="8026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20A167F-DF38-4F2F-8108-0E2CB47913BF}"/>
              </a:ext>
            </a:extLst>
          </p:cNvPr>
          <p:cNvSpPr txBox="1"/>
          <p:nvPr/>
        </p:nvSpPr>
        <p:spPr>
          <a:xfrm>
            <a:off x="1376318" y="1980866"/>
            <a:ext cx="241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( اكتب التلميح هُنا )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9D1ADA-E06D-4B70-A866-C6DD4BD648FA}"/>
              </a:ext>
            </a:extLst>
          </p:cNvPr>
          <p:cNvSpPr txBox="1"/>
          <p:nvPr/>
        </p:nvSpPr>
        <p:spPr>
          <a:xfrm>
            <a:off x="1376317" y="2775312"/>
            <a:ext cx="241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( اكتب التلميح هُنا )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793D88-23A3-4D0F-B504-6623EBAC2FC1}"/>
              </a:ext>
            </a:extLst>
          </p:cNvPr>
          <p:cNvSpPr txBox="1"/>
          <p:nvPr/>
        </p:nvSpPr>
        <p:spPr>
          <a:xfrm>
            <a:off x="1376316" y="3641772"/>
            <a:ext cx="241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( اكتب التلميح هُنا )</a:t>
            </a:r>
            <a:endParaRPr lang="en-US" sz="2800" dirty="0"/>
          </a:p>
        </p:txBody>
      </p:sp>
      <p:pic>
        <p:nvPicPr>
          <p:cNvPr id="25" name="Picture 24" descr="A close up of a box&#10;&#10;Description automatically generated">
            <a:extLst>
              <a:ext uri="{FF2B5EF4-FFF2-40B4-BE49-F238E27FC236}">
                <a16:creationId xmlns:a16="http://schemas.microsoft.com/office/drawing/2014/main" id="{46CBD1FF-EE53-41B1-933D-95B373536A8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" b="33212" l="8981" r="49231">
                        <a14:foregroundMark x1="9061" y1="17395" x2="13309" y2="18851"/>
                        <a14:foregroundMark x1="29814" y1="3317" x2="30340" y2="4895"/>
                        <a14:backgroundMark x1="41303" y1="18002" x2="42314" y2="27508"/>
                        <a14:backgroundMark x1="45712" y1="25121" x2="40129" y2="31351"/>
                        <a14:backgroundMark x1="40129" y1="31351" x2="38188" y2="32767"/>
                        <a14:backgroundMark x1="37905" y1="28236" x2="29126" y2="31756"/>
                        <a14:backgroundMark x1="29126" y1="31756" x2="28803" y2="31796"/>
                        <a14:backgroundMark x1="46400" y1="26537" x2="46561" y2="20712"/>
                        <a14:backgroundMark x1="47977" y1="21683" x2="47411" y2="26537"/>
                        <a14:backgroundMark x1="47128" y1="22249" x2="45833" y2="26820"/>
                        <a14:backgroundMark x1="46561" y1="21683" x2="45914" y2="27023"/>
                        <a14:backgroundMark x1="45914" y1="27023" x2="45833" y2="27104"/>
                        <a14:backgroundMark x1="45550" y1="22694" x2="44134" y2="29207"/>
                        <a14:backgroundMark x1="44134" y1="29207" x2="44134" y2="29207"/>
                        <a14:backgroundMark x1="45429" y1="22249" x2="44862" y2="27791"/>
                        <a14:backgroundMark x1="48544" y1="21683" x2="48584" y2="25971"/>
                        <a14:backgroundMark x1="48584" y1="25971" x2="48261" y2="27104"/>
                        <a14:backgroundMark x1="49272" y1="21561" x2="48503" y2="25890"/>
                        <a14:backgroundMark x1="48503" y1="25890" x2="48261" y2="26254"/>
                        <a14:backgroundMark x1="44862" y1="22573" x2="45267" y2="25971"/>
                        <a14:backgroundMark x1="45833" y1="23422" x2="46400" y2="22249"/>
                        <a14:backgroundMark x1="41748" y1="28236" x2="29531" y2="33900"/>
                        <a14:backgroundMark x1="42314" y1="26537" x2="39644" y2="29207"/>
                        <a14:backgroundMark x1="39644" y1="29207" x2="34061" y2="31877"/>
                        <a14:backgroundMark x1="34061" y1="31877" x2="38026" y2="27589"/>
                        <a14:backgroundMark x1="38026" y1="27589" x2="41505" y2="25607"/>
                        <a14:backgroundMark x1="41505" y1="25607" x2="34345" y2="28519"/>
                        <a14:backgroundMark x1="41141" y1="28236" x2="28519" y2="33050"/>
                        <a14:backgroundMark x1="38592" y1="28803" x2="31311" y2="31998"/>
                        <a14:backgroundMark x1="31311" y1="31998" x2="34668" y2="29854"/>
                        <a14:backgroundMark x1="34668" y1="29854" x2="33050" y2="30663"/>
                        <a14:backgroundMark x1="32767" y1="31230" x2="36327" y2="27104"/>
                        <a14:backgroundMark x1="30218" y1="31513" x2="33050" y2="31917"/>
                        <a14:backgroundMark x1="32362" y1="31634" x2="32362" y2="31634"/>
                        <a14:backgroundMark x1="32362" y1="30947" x2="32362" y2="30947"/>
                        <a14:backgroundMark x1="32362" y1="30785" x2="31796" y2="31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8" t="954" r="50000" b="66479"/>
          <a:stretch/>
        </p:blipFill>
        <p:spPr>
          <a:xfrm>
            <a:off x="3766793" y="2358695"/>
            <a:ext cx="5853341" cy="436888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48A4553-A91F-4C35-9DB7-320441050FD2}"/>
              </a:ext>
            </a:extLst>
          </p:cNvPr>
          <p:cNvSpPr/>
          <p:nvPr/>
        </p:nvSpPr>
        <p:spPr>
          <a:xfrm>
            <a:off x="5322277" y="3331704"/>
            <a:ext cx="2214993" cy="196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002060"/>
                </a:solidFill>
              </a:rPr>
              <a:t>ادرج الصورة في هذا المربع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4" name="Arrow: Striped Right 13">
            <a:hlinkClick r:id="rId13" action="ppaction://hlinksldjump"/>
            <a:extLst>
              <a:ext uri="{FF2B5EF4-FFF2-40B4-BE49-F238E27FC236}">
                <a16:creationId xmlns:a16="http://schemas.microsoft.com/office/drawing/2014/main" id="{8E44D47C-214F-498D-BC0A-9D3D1307F4CD}"/>
              </a:ext>
            </a:extLst>
          </p:cNvPr>
          <p:cNvSpPr/>
          <p:nvPr/>
        </p:nvSpPr>
        <p:spPr>
          <a:xfrm flipH="1">
            <a:off x="672538" y="5632127"/>
            <a:ext cx="1639283" cy="927652"/>
          </a:xfrm>
          <a:custGeom>
            <a:avLst/>
            <a:gdLst>
              <a:gd name="connsiteX0" fmla="*/ 0 w 1639283"/>
              <a:gd name="connsiteY0" fmla="*/ 231913 h 927652"/>
              <a:gd name="connsiteX1" fmla="*/ 28989 w 1639283"/>
              <a:gd name="connsiteY1" fmla="*/ 231913 h 927652"/>
              <a:gd name="connsiteX2" fmla="*/ 28989 w 1639283"/>
              <a:gd name="connsiteY2" fmla="*/ 695739 h 927652"/>
              <a:gd name="connsiteX3" fmla="*/ 0 w 1639283"/>
              <a:gd name="connsiteY3" fmla="*/ 695739 h 927652"/>
              <a:gd name="connsiteX4" fmla="*/ 0 w 1639283"/>
              <a:gd name="connsiteY4" fmla="*/ 231913 h 927652"/>
              <a:gd name="connsiteX5" fmla="*/ 57978 w 1639283"/>
              <a:gd name="connsiteY5" fmla="*/ 231913 h 927652"/>
              <a:gd name="connsiteX6" fmla="*/ 115957 w 1639283"/>
              <a:gd name="connsiteY6" fmla="*/ 231913 h 927652"/>
              <a:gd name="connsiteX7" fmla="*/ 115957 w 1639283"/>
              <a:gd name="connsiteY7" fmla="*/ 695739 h 927652"/>
              <a:gd name="connsiteX8" fmla="*/ 57978 w 1639283"/>
              <a:gd name="connsiteY8" fmla="*/ 695739 h 927652"/>
              <a:gd name="connsiteX9" fmla="*/ 57978 w 1639283"/>
              <a:gd name="connsiteY9" fmla="*/ 231913 h 927652"/>
              <a:gd name="connsiteX10" fmla="*/ 144946 w 1639283"/>
              <a:gd name="connsiteY10" fmla="*/ 231913 h 927652"/>
              <a:gd name="connsiteX11" fmla="*/ 670507 w 1639283"/>
              <a:gd name="connsiteY11" fmla="*/ 231913 h 927652"/>
              <a:gd name="connsiteX12" fmla="*/ 1175457 w 1639283"/>
              <a:gd name="connsiteY12" fmla="*/ 231913 h 927652"/>
              <a:gd name="connsiteX13" fmla="*/ 1175457 w 1639283"/>
              <a:gd name="connsiteY13" fmla="*/ 0 h 927652"/>
              <a:gd name="connsiteX14" fmla="*/ 1393455 w 1639283"/>
              <a:gd name="connsiteY14" fmla="*/ 217998 h 927652"/>
              <a:gd name="connsiteX15" fmla="*/ 1639283 w 1639283"/>
              <a:gd name="connsiteY15" fmla="*/ 463826 h 927652"/>
              <a:gd name="connsiteX16" fmla="*/ 1421285 w 1639283"/>
              <a:gd name="connsiteY16" fmla="*/ 681824 h 927652"/>
              <a:gd name="connsiteX17" fmla="*/ 1175457 w 1639283"/>
              <a:gd name="connsiteY17" fmla="*/ 927652 h 927652"/>
              <a:gd name="connsiteX18" fmla="*/ 1175457 w 1639283"/>
              <a:gd name="connsiteY18" fmla="*/ 695739 h 927652"/>
              <a:gd name="connsiteX19" fmla="*/ 670507 w 1639283"/>
              <a:gd name="connsiteY19" fmla="*/ 695739 h 927652"/>
              <a:gd name="connsiteX20" fmla="*/ 144946 w 1639283"/>
              <a:gd name="connsiteY20" fmla="*/ 695739 h 927652"/>
              <a:gd name="connsiteX21" fmla="*/ 144946 w 1639283"/>
              <a:gd name="connsiteY21" fmla="*/ 231913 h 92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39283" h="927652" fill="none" extrusionOk="0">
                <a:moveTo>
                  <a:pt x="0" y="231913"/>
                </a:moveTo>
                <a:cubicBezTo>
                  <a:pt x="6467" y="230231"/>
                  <a:pt x="17824" y="232870"/>
                  <a:pt x="28989" y="231913"/>
                </a:cubicBezTo>
                <a:cubicBezTo>
                  <a:pt x="71090" y="419803"/>
                  <a:pt x="-19066" y="553541"/>
                  <a:pt x="28989" y="695739"/>
                </a:cubicBezTo>
                <a:cubicBezTo>
                  <a:pt x="19849" y="697985"/>
                  <a:pt x="8287" y="694359"/>
                  <a:pt x="0" y="695739"/>
                </a:cubicBezTo>
                <a:cubicBezTo>
                  <a:pt x="-10812" y="546893"/>
                  <a:pt x="52469" y="431212"/>
                  <a:pt x="0" y="231913"/>
                </a:cubicBezTo>
                <a:close/>
                <a:moveTo>
                  <a:pt x="57978" y="231913"/>
                </a:moveTo>
                <a:cubicBezTo>
                  <a:pt x="84802" y="231861"/>
                  <a:pt x="88947" y="233485"/>
                  <a:pt x="115957" y="231913"/>
                </a:cubicBezTo>
                <a:cubicBezTo>
                  <a:pt x="124418" y="375648"/>
                  <a:pt x="76990" y="599596"/>
                  <a:pt x="115957" y="695739"/>
                </a:cubicBezTo>
                <a:cubicBezTo>
                  <a:pt x="103515" y="696372"/>
                  <a:pt x="82039" y="691487"/>
                  <a:pt x="57978" y="695739"/>
                </a:cubicBezTo>
                <a:cubicBezTo>
                  <a:pt x="39156" y="552722"/>
                  <a:pt x="87439" y="353993"/>
                  <a:pt x="57978" y="231913"/>
                </a:cubicBezTo>
                <a:close/>
                <a:moveTo>
                  <a:pt x="144946" y="231913"/>
                </a:moveTo>
                <a:cubicBezTo>
                  <a:pt x="378066" y="187083"/>
                  <a:pt x="445719" y="267967"/>
                  <a:pt x="670507" y="231913"/>
                </a:cubicBezTo>
                <a:cubicBezTo>
                  <a:pt x="895295" y="195859"/>
                  <a:pt x="952370" y="282581"/>
                  <a:pt x="1175457" y="231913"/>
                </a:cubicBezTo>
                <a:cubicBezTo>
                  <a:pt x="1153574" y="119950"/>
                  <a:pt x="1185693" y="110752"/>
                  <a:pt x="1175457" y="0"/>
                </a:cubicBezTo>
                <a:cubicBezTo>
                  <a:pt x="1231165" y="52209"/>
                  <a:pt x="1272822" y="146955"/>
                  <a:pt x="1393455" y="217998"/>
                </a:cubicBezTo>
                <a:cubicBezTo>
                  <a:pt x="1514088" y="289041"/>
                  <a:pt x="1534466" y="387335"/>
                  <a:pt x="1639283" y="463826"/>
                </a:cubicBezTo>
                <a:cubicBezTo>
                  <a:pt x="1575910" y="536229"/>
                  <a:pt x="1476521" y="606727"/>
                  <a:pt x="1421285" y="681824"/>
                </a:cubicBezTo>
                <a:cubicBezTo>
                  <a:pt x="1366049" y="756921"/>
                  <a:pt x="1259683" y="788464"/>
                  <a:pt x="1175457" y="927652"/>
                </a:cubicBezTo>
                <a:cubicBezTo>
                  <a:pt x="1164115" y="863012"/>
                  <a:pt x="1189481" y="788577"/>
                  <a:pt x="1175457" y="695739"/>
                </a:cubicBezTo>
                <a:cubicBezTo>
                  <a:pt x="1041122" y="753709"/>
                  <a:pt x="851251" y="664656"/>
                  <a:pt x="670507" y="695739"/>
                </a:cubicBezTo>
                <a:cubicBezTo>
                  <a:pt x="489763" y="726822"/>
                  <a:pt x="294711" y="644805"/>
                  <a:pt x="144946" y="695739"/>
                </a:cubicBezTo>
                <a:cubicBezTo>
                  <a:pt x="97641" y="547818"/>
                  <a:pt x="158469" y="377303"/>
                  <a:pt x="144946" y="231913"/>
                </a:cubicBezTo>
                <a:close/>
              </a:path>
              <a:path w="1639283" h="927652" stroke="0" extrusionOk="0">
                <a:moveTo>
                  <a:pt x="0" y="231913"/>
                </a:moveTo>
                <a:cubicBezTo>
                  <a:pt x="6352" y="230820"/>
                  <a:pt x="18135" y="234618"/>
                  <a:pt x="28989" y="231913"/>
                </a:cubicBezTo>
                <a:cubicBezTo>
                  <a:pt x="57111" y="437352"/>
                  <a:pt x="-9528" y="475375"/>
                  <a:pt x="28989" y="695739"/>
                </a:cubicBezTo>
                <a:cubicBezTo>
                  <a:pt x="21088" y="696612"/>
                  <a:pt x="12539" y="692505"/>
                  <a:pt x="0" y="695739"/>
                </a:cubicBezTo>
                <a:cubicBezTo>
                  <a:pt x="-15372" y="499714"/>
                  <a:pt x="47144" y="431396"/>
                  <a:pt x="0" y="231913"/>
                </a:cubicBezTo>
                <a:close/>
                <a:moveTo>
                  <a:pt x="57978" y="231913"/>
                </a:moveTo>
                <a:cubicBezTo>
                  <a:pt x="70363" y="228919"/>
                  <a:pt x="101249" y="233445"/>
                  <a:pt x="115957" y="231913"/>
                </a:cubicBezTo>
                <a:cubicBezTo>
                  <a:pt x="133368" y="339906"/>
                  <a:pt x="70666" y="523067"/>
                  <a:pt x="115957" y="695739"/>
                </a:cubicBezTo>
                <a:cubicBezTo>
                  <a:pt x="103962" y="696401"/>
                  <a:pt x="69672" y="690790"/>
                  <a:pt x="57978" y="695739"/>
                </a:cubicBezTo>
                <a:cubicBezTo>
                  <a:pt x="48905" y="575581"/>
                  <a:pt x="87724" y="338064"/>
                  <a:pt x="57978" y="231913"/>
                </a:cubicBezTo>
                <a:close/>
                <a:moveTo>
                  <a:pt x="144946" y="231913"/>
                </a:moveTo>
                <a:cubicBezTo>
                  <a:pt x="317907" y="191449"/>
                  <a:pt x="403953" y="231931"/>
                  <a:pt x="660202" y="231913"/>
                </a:cubicBezTo>
                <a:cubicBezTo>
                  <a:pt x="916451" y="231895"/>
                  <a:pt x="935488" y="233219"/>
                  <a:pt x="1175457" y="231913"/>
                </a:cubicBezTo>
                <a:cubicBezTo>
                  <a:pt x="1160675" y="134287"/>
                  <a:pt x="1190381" y="60009"/>
                  <a:pt x="1175457" y="0"/>
                </a:cubicBezTo>
                <a:cubicBezTo>
                  <a:pt x="1284143" y="94484"/>
                  <a:pt x="1291509" y="116928"/>
                  <a:pt x="1393455" y="217998"/>
                </a:cubicBezTo>
                <a:cubicBezTo>
                  <a:pt x="1495401" y="319068"/>
                  <a:pt x="1548388" y="392750"/>
                  <a:pt x="1639283" y="463826"/>
                </a:cubicBezTo>
                <a:cubicBezTo>
                  <a:pt x="1576168" y="544962"/>
                  <a:pt x="1470120" y="591440"/>
                  <a:pt x="1416647" y="686462"/>
                </a:cubicBezTo>
                <a:cubicBezTo>
                  <a:pt x="1363174" y="781484"/>
                  <a:pt x="1261705" y="834820"/>
                  <a:pt x="1175457" y="927652"/>
                </a:cubicBezTo>
                <a:cubicBezTo>
                  <a:pt x="1171449" y="860663"/>
                  <a:pt x="1191621" y="777788"/>
                  <a:pt x="1175457" y="695739"/>
                </a:cubicBezTo>
                <a:cubicBezTo>
                  <a:pt x="1030780" y="733642"/>
                  <a:pt x="831251" y="656628"/>
                  <a:pt x="639591" y="695739"/>
                </a:cubicBezTo>
                <a:cubicBezTo>
                  <a:pt x="447931" y="734850"/>
                  <a:pt x="390838" y="651872"/>
                  <a:pt x="144946" y="695739"/>
                </a:cubicBezTo>
                <a:cubicBezTo>
                  <a:pt x="92907" y="561462"/>
                  <a:pt x="156899" y="383813"/>
                  <a:pt x="144946" y="23191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58463600">
                  <a:prstGeom prst="striped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>
                <a:solidFill>
                  <a:schemeClr val="tx1"/>
                </a:solidFill>
              </a:rPr>
              <a:t>السؤال التالي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1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40A512-7877-44D6-9D56-58C317DD40F9}"/>
              </a:ext>
            </a:extLst>
          </p:cNvPr>
          <p:cNvSpPr/>
          <p:nvPr/>
        </p:nvSpPr>
        <p:spPr>
          <a:xfrm>
            <a:off x="198783" y="437321"/>
            <a:ext cx="8746434" cy="6188766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3198F7F-354F-4A13-AB24-842D3EF98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6" y="547541"/>
            <a:ext cx="6907367" cy="8596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C8B525-7476-4EC3-905A-B7E239A5D934}"/>
              </a:ext>
            </a:extLst>
          </p:cNvPr>
          <p:cNvSpPr txBox="1"/>
          <p:nvPr/>
        </p:nvSpPr>
        <p:spPr>
          <a:xfrm>
            <a:off x="2153477" y="1176319"/>
            <a:ext cx="4837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>
                <a:solidFill>
                  <a:srgbClr val="002060"/>
                </a:solidFill>
              </a:rPr>
              <a:t>انقر على المصباح لتحصل على تلميح !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6" name="Picture 15" descr="A close up of a box&#10;&#10;Description automatically generated">
            <a:extLst>
              <a:ext uri="{FF2B5EF4-FFF2-40B4-BE49-F238E27FC236}">
                <a16:creationId xmlns:a16="http://schemas.microsoft.com/office/drawing/2014/main" id="{FF920482-F8FC-4BC6-A71F-25ED9E9AB8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12" b="93002" l="5704" r="36408">
                        <a14:foregroundMark x1="8050" y1="78034" x2="9102" y2="83455"/>
                        <a14:foregroundMark x1="25364" y1="91788" x2="32282" y2="87419"/>
                        <a14:foregroundMark x1="32282" y1="85113" x2="33293" y2="85963"/>
                        <a14:foregroundMark x1="21804" y1="91869" x2="24798" y2="90736"/>
                        <a14:foregroundMark x1="19094" y1="93042" x2="25243" y2="92961"/>
                        <a14:foregroundMark x1="36408" y1="85922" x2="33617" y2="86165"/>
                        <a14:foregroundMark x1="5866" y1="74717" x2="5744" y2="77994"/>
                        <a14:foregroundMark x1="16545" y1="68528" x2="18083" y2="67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3" t="65286" r="61894" b="4627"/>
          <a:stretch/>
        </p:blipFill>
        <p:spPr>
          <a:xfrm>
            <a:off x="4571998" y="2915374"/>
            <a:ext cx="4242933" cy="3710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F1D73A-9B20-4887-B2C7-2F48FD8103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3616" y1="39189" x2="73616" y2="39189"/>
                        <a14:foregroundMark x1="70358" y1="27365" x2="70358" y2="27365"/>
                        <a14:foregroundMark x1="61889" y1="17230" x2="61889" y2="17230"/>
                        <a14:foregroundMark x1="46906" y1="16554" x2="46906" y2="16554"/>
                        <a14:foregroundMark x1="32573" y1="17905" x2="32573" y2="17905"/>
                        <a14:foregroundMark x1="25407" y1="29054" x2="25407" y2="29054"/>
                        <a14:foregroundMark x1="21498" y1="39527" x2="21498" y2="395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538" y="1759019"/>
            <a:ext cx="891556" cy="859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88F3FC-4DAD-4163-9BB1-3AF7C3BEE0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7346" y1="39185" x2="77346" y2="39185"/>
                        <a14:foregroundMark x1="73463" y1="28840" x2="73463" y2="28840"/>
                        <a14:foregroundMark x1="63430" y1="22257" x2="63430" y2="22257"/>
                        <a14:foregroundMark x1="50809" y1="19122" x2="50809" y2="19122"/>
                        <a14:foregroundMark x1="37540" y1="21944" x2="37540" y2="21944"/>
                        <a14:foregroundMark x1="27832" y1="28840" x2="27832" y2="28840"/>
                        <a14:foregroundMark x1="26214" y1="39185" x2="26214" y2="391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138" y="2568958"/>
            <a:ext cx="887413" cy="9161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74F3E3C-68BE-47A8-9359-A61B859D2E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39" b="89850" l="9926" r="89706">
                        <a14:foregroundMark x1="35662" y1="30827" x2="38235" y2="32707"/>
                        <a14:foregroundMark x1="18015" y1="34586" x2="18015" y2="34586"/>
                        <a14:foregroundMark x1="21324" y1="21429" x2="21324" y2="21429"/>
                        <a14:foregroundMark x1="32353" y1="12782" x2="32353" y2="12782"/>
                        <a14:foregroundMark x1="47426" y1="10902" x2="47426" y2="10902"/>
                        <a14:foregroundMark x1="47059" y1="5639" x2="47059" y2="5639"/>
                        <a14:foregroundMark x1="63971" y1="9774" x2="63971" y2="9774"/>
                        <a14:foregroundMark x1="73529" y1="21053" x2="73529" y2="21053"/>
                        <a14:foregroundMark x1="73529" y1="21053" x2="73529" y2="21053"/>
                        <a14:foregroundMark x1="76838" y1="33835" x2="76838" y2="338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914" y="3531704"/>
            <a:ext cx="820804" cy="8026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20A167F-DF38-4F2F-8108-0E2CB47913BF}"/>
              </a:ext>
            </a:extLst>
          </p:cNvPr>
          <p:cNvSpPr txBox="1"/>
          <p:nvPr/>
        </p:nvSpPr>
        <p:spPr>
          <a:xfrm>
            <a:off x="1376318" y="1980866"/>
            <a:ext cx="241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( اكتب التلميح هُنا )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9D1ADA-E06D-4B70-A866-C6DD4BD648FA}"/>
              </a:ext>
            </a:extLst>
          </p:cNvPr>
          <p:cNvSpPr txBox="1"/>
          <p:nvPr/>
        </p:nvSpPr>
        <p:spPr>
          <a:xfrm>
            <a:off x="1376317" y="2775312"/>
            <a:ext cx="241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( اكتب التلميح هُنا )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793D88-23A3-4D0F-B504-6623EBAC2FC1}"/>
              </a:ext>
            </a:extLst>
          </p:cNvPr>
          <p:cNvSpPr txBox="1"/>
          <p:nvPr/>
        </p:nvSpPr>
        <p:spPr>
          <a:xfrm>
            <a:off x="1376316" y="3641772"/>
            <a:ext cx="241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( اكتب التلميح هُنا )</a:t>
            </a:r>
            <a:endParaRPr lang="en-US" sz="2800" dirty="0"/>
          </a:p>
        </p:txBody>
      </p:sp>
      <p:pic>
        <p:nvPicPr>
          <p:cNvPr id="25" name="Picture 24" descr="A close up of a box&#10;&#10;Description automatically generated">
            <a:extLst>
              <a:ext uri="{FF2B5EF4-FFF2-40B4-BE49-F238E27FC236}">
                <a16:creationId xmlns:a16="http://schemas.microsoft.com/office/drawing/2014/main" id="{46CBD1FF-EE53-41B1-933D-95B373536A8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" b="33212" l="8981" r="49231">
                        <a14:foregroundMark x1="9061" y1="17395" x2="13309" y2="18851"/>
                        <a14:foregroundMark x1="29814" y1="3317" x2="30340" y2="4895"/>
                        <a14:backgroundMark x1="41303" y1="18002" x2="42314" y2="27508"/>
                        <a14:backgroundMark x1="45712" y1="25121" x2="40129" y2="31351"/>
                        <a14:backgroundMark x1="40129" y1="31351" x2="38188" y2="32767"/>
                        <a14:backgroundMark x1="37905" y1="28236" x2="29126" y2="31756"/>
                        <a14:backgroundMark x1="29126" y1="31756" x2="28803" y2="31796"/>
                        <a14:backgroundMark x1="46400" y1="26537" x2="46561" y2="20712"/>
                        <a14:backgroundMark x1="47977" y1="21683" x2="47411" y2="26537"/>
                        <a14:backgroundMark x1="47128" y1="22249" x2="45833" y2="26820"/>
                        <a14:backgroundMark x1="46561" y1="21683" x2="45914" y2="27023"/>
                        <a14:backgroundMark x1="45914" y1="27023" x2="45833" y2="27104"/>
                        <a14:backgroundMark x1="45550" y1="22694" x2="44134" y2="29207"/>
                        <a14:backgroundMark x1="44134" y1="29207" x2="44134" y2="29207"/>
                        <a14:backgroundMark x1="45429" y1="22249" x2="44862" y2="27791"/>
                        <a14:backgroundMark x1="48544" y1="21683" x2="48584" y2="25971"/>
                        <a14:backgroundMark x1="48584" y1="25971" x2="48261" y2="27104"/>
                        <a14:backgroundMark x1="49272" y1="21561" x2="48503" y2="25890"/>
                        <a14:backgroundMark x1="48503" y1="25890" x2="48261" y2="26254"/>
                        <a14:backgroundMark x1="44862" y1="22573" x2="45267" y2="25971"/>
                        <a14:backgroundMark x1="45833" y1="23422" x2="46400" y2="22249"/>
                        <a14:backgroundMark x1="41748" y1="28236" x2="29531" y2="33900"/>
                        <a14:backgroundMark x1="42314" y1="26537" x2="39644" y2="29207"/>
                        <a14:backgroundMark x1="39644" y1="29207" x2="34061" y2="31877"/>
                        <a14:backgroundMark x1="34061" y1="31877" x2="38026" y2="27589"/>
                        <a14:backgroundMark x1="38026" y1="27589" x2="41505" y2="25607"/>
                        <a14:backgroundMark x1="41505" y1="25607" x2="34345" y2="28519"/>
                        <a14:backgroundMark x1="41141" y1="28236" x2="28519" y2="33050"/>
                        <a14:backgroundMark x1="38592" y1="28803" x2="31311" y2="31998"/>
                        <a14:backgroundMark x1="31311" y1="31998" x2="34668" y2="29854"/>
                        <a14:backgroundMark x1="34668" y1="29854" x2="33050" y2="30663"/>
                        <a14:backgroundMark x1="32767" y1="31230" x2="36327" y2="27104"/>
                        <a14:backgroundMark x1="30218" y1="31513" x2="33050" y2="31917"/>
                        <a14:backgroundMark x1="32362" y1="31634" x2="32362" y2="31634"/>
                        <a14:backgroundMark x1="32362" y1="30947" x2="32362" y2="30947"/>
                        <a14:backgroundMark x1="32362" y1="30785" x2="31796" y2="31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8" t="954" r="50000" b="66479"/>
          <a:stretch/>
        </p:blipFill>
        <p:spPr>
          <a:xfrm>
            <a:off x="3766793" y="2358695"/>
            <a:ext cx="5853341" cy="436888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48A4553-A91F-4C35-9DB7-320441050FD2}"/>
              </a:ext>
            </a:extLst>
          </p:cNvPr>
          <p:cNvSpPr/>
          <p:nvPr/>
        </p:nvSpPr>
        <p:spPr>
          <a:xfrm>
            <a:off x="5322277" y="3331704"/>
            <a:ext cx="2214993" cy="196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002060"/>
                </a:solidFill>
              </a:rPr>
              <a:t>ادرج الصورة في هذا المربع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4" name="Arrow: Striped Right 13">
            <a:hlinkClick r:id="rId13" action="ppaction://hlinksldjump"/>
            <a:extLst>
              <a:ext uri="{FF2B5EF4-FFF2-40B4-BE49-F238E27FC236}">
                <a16:creationId xmlns:a16="http://schemas.microsoft.com/office/drawing/2014/main" id="{0B1AC25E-81BB-458B-AA56-E63BA0B86C21}"/>
              </a:ext>
            </a:extLst>
          </p:cNvPr>
          <p:cNvSpPr/>
          <p:nvPr/>
        </p:nvSpPr>
        <p:spPr>
          <a:xfrm flipH="1">
            <a:off x="672538" y="5632127"/>
            <a:ext cx="1639283" cy="927652"/>
          </a:xfrm>
          <a:custGeom>
            <a:avLst/>
            <a:gdLst>
              <a:gd name="connsiteX0" fmla="*/ 0 w 1639283"/>
              <a:gd name="connsiteY0" fmla="*/ 231913 h 927652"/>
              <a:gd name="connsiteX1" fmla="*/ 28989 w 1639283"/>
              <a:gd name="connsiteY1" fmla="*/ 231913 h 927652"/>
              <a:gd name="connsiteX2" fmla="*/ 28989 w 1639283"/>
              <a:gd name="connsiteY2" fmla="*/ 695739 h 927652"/>
              <a:gd name="connsiteX3" fmla="*/ 0 w 1639283"/>
              <a:gd name="connsiteY3" fmla="*/ 695739 h 927652"/>
              <a:gd name="connsiteX4" fmla="*/ 0 w 1639283"/>
              <a:gd name="connsiteY4" fmla="*/ 231913 h 927652"/>
              <a:gd name="connsiteX5" fmla="*/ 57978 w 1639283"/>
              <a:gd name="connsiteY5" fmla="*/ 231913 h 927652"/>
              <a:gd name="connsiteX6" fmla="*/ 115957 w 1639283"/>
              <a:gd name="connsiteY6" fmla="*/ 231913 h 927652"/>
              <a:gd name="connsiteX7" fmla="*/ 115957 w 1639283"/>
              <a:gd name="connsiteY7" fmla="*/ 695739 h 927652"/>
              <a:gd name="connsiteX8" fmla="*/ 57978 w 1639283"/>
              <a:gd name="connsiteY8" fmla="*/ 695739 h 927652"/>
              <a:gd name="connsiteX9" fmla="*/ 57978 w 1639283"/>
              <a:gd name="connsiteY9" fmla="*/ 231913 h 927652"/>
              <a:gd name="connsiteX10" fmla="*/ 144946 w 1639283"/>
              <a:gd name="connsiteY10" fmla="*/ 231913 h 927652"/>
              <a:gd name="connsiteX11" fmla="*/ 670507 w 1639283"/>
              <a:gd name="connsiteY11" fmla="*/ 231913 h 927652"/>
              <a:gd name="connsiteX12" fmla="*/ 1175457 w 1639283"/>
              <a:gd name="connsiteY12" fmla="*/ 231913 h 927652"/>
              <a:gd name="connsiteX13" fmla="*/ 1175457 w 1639283"/>
              <a:gd name="connsiteY13" fmla="*/ 0 h 927652"/>
              <a:gd name="connsiteX14" fmla="*/ 1393455 w 1639283"/>
              <a:gd name="connsiteY14" fmla="*/ 217998 h 927652"/>
              <a:gd name="connsiteX15" fmla="*/ 1639283 w 1639283"/>
              <a:gd name="connsiteY15" fmla="*/ 463826 h 927652"/>
              <a:gd name="connsiteX16" fmla="*/ 1421285 w 1639283"/>
              <a:gd name="connsiteY16" fmla="*/ 681824 h 927652"/>
              <a:gd name="connsiteX17" fmla="*/ 1175457 w 1639283"/>
              <a:gd name="connsiteY17" fmla="*/ 927652 h 927652"/>
              <a:gd name="connsiteX18" fmla="*/ 1175457 w 1639283"/>
              <a:gd name="connsiteY18" fmla="*/ 695739 h 927652"/>
              <a:gd name="connsiteX19" fmla="*/ 670507 w 1639283"/>
              <a:gd name="connsiteY19" fmla="*/ 695739 h 927652"/>
              <a:gd name="connsiteX20" fmla="*/ 144946 w 1639283"/>
              <a:gd name="connsiteY20" fmla="*/ 695739 h 927652"/>
              <a:gd name="connsiteX21" fmla="*/ 144946 w 1639283"/>
              <a:gd name="connsiteY21" fmla="*/ 231913 h 92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39283" h="927652" fill="none" extrusionOk="0">
                <a:moveTo>
                  <a:pt x="0" y="231913"/>
                </a:moveTo>
                <a:cubicBezTo>
                  <a:pt x="6467" y="230231"/>
                  <a:pt x="17824" y="232870"/>
                  <a:pt x="28989" y="231913"/>
                </a:cubicBezTo>
                <a:cubicBezTo>
                  <a:pt x="71090" y="419803"/>
                  <a:pt x="-19066" y="553541"/>
                  <a:pt x="28989" y="695739"/>
                </a:cubicBezTo>
                <a:cubicBezTo>
                  <a:pt x="19849" y="697985"/>
                  <a:pt x="8287" y="694359"/>
                  <a:pt x="0" y="695739"/>
                </a:cubicBezTo>
                <a:cubicBezTo>
                  <a:pt x="-10812" y="546893"/>
                  <a:pt x="52469" y="431212"/>
                  <a:pt x="0" y="231913"/>
                </a:cubicBezTo>
                <a:close/>
                <a:moveTo>
                  <a:pt x="57978" y="231913"/>
                </a:moveTo>
                <a:cubicBezTo>
                  <a:pt x="84802" y="231861"/>
                  <a:pt x="88947" y="233485"/>
                  <a:pt x="115957" y="231913"/>
                </a:cubicBezTo>
                <a:cubicBezTo>
                  <a:pt x="124418" y="375648"/>
                  <a:pt x="76990" y="599596"/>
                  <a:pt x="115957" y="695739"/>
                </a:cubicBezTo>
                <a:cubicBezTo>
                  <a:pt x="103515" y="696372"/>
                  <a:pt x="82039" y="691487"/>
                  <a:pt x="57978" y="695739"/>
                </a:cubicBezTo>
                <a:cubicBezTo>
                  <a:pt x="39156" y="552722"/>
                  <a:pt x="87439" y="353993"/>
                  <a:pt x="57978" y="231913"/>
                </a:cubicBezTo>
                <a:close/>
                <a:moveTo>
                  <a:pt x="144946" y="231913"/>
                </a:moveTo>
                <a:cubicBezTo>
                  <a:pt x="378066" y="187083"/>
                  <a:pt x="445719" y="267967"/>
                  <a:pt x="670507" y="231913"/>
                </a:cubicBezTo>
                <a:cubicBezTo>
                  <a:pt x="895295" y="195859"/>
                  <a:pt x="952370" y="282581"/>
                  <a:pt x="1175457" y="231913"/>
                </a:cubicBezTo>
                <a:cubicBezTo>
                  <a:pt x="1153574" y="119950"/>
                  <a:pt x="1185693" y="110752"/>
                  <a:pt x="1175457" y="0"/>
                </a:cubicBezTo>
                <a:cubicBezTo>
                  <a:pt x="1231165" y="52209"/>
                  <a:pt x="1272822" y="146955"/>
                  <a:pt x="1393455" y="217998"/>
                </a:cubicBezTo>
                <a:cubicBezTo>
                  <a:pt x="1514088" y="289041"/>
                  <a:pt x="1534466" y="387335"/>
                  <a:pt x="1639283" y="463826"/>
                </a:cubicBezTo>
                <a:cubicBezTo>
                  <a:pt x="1575910" y="536229"/>
                  <a:pt x="1476521" y="606727"/>
                  <a:pt x="1421285" y="681824"/>
                </a:cubicBezTo>
                <a:cubicBezTo>
                  <a:pt x="1366049" y="756921"/>
                  <a:pt x="1259683" y="788464"/>
                  <a:pt x="1175457" y="927652"/>
                </a:cubicBezTo>
                <a:cubicBezTo>
                  <a:pt x="1164115" y="863012"/>
                  <a:pt x="1189481" y="788577"/>
                  <a:pt x="1175457" y="695739"/>
                </a:cubicBezTo>
                <a:cubicBezTo>
                  <a:pt x="1041122" y="753709"/>
                  <a:pt x="851251" y="664656"/>
                  <a:pt x="670507" y="695739"/>
                </a:cubicBezTo>
                <a:cubicBezTo>
                  <a:pt x="489763" y="726822"/>
                  <a:pt x="294711" y="644805"/>
                  <a:pt x="144946" y="695739"/>
                </a:cubicBezTo>
                <a:cubicBezTo>
                  <a:pt x="97641" y="547818"/>
                  <a:pt x="158469" y="377303"/>
                  <a:pt x="144946" y="231913"/>
                </a:cubicBezTo>
                <a:close/>
              </a:path>
              <a:path w="1639283" h="927652" stroke="0" extrusionOk="0">
                <a:moveTo>
                  <a:pt x="0" y="231913"/>
                </a:moveTo>
                <a:cubicBezTo>
                  <a:pt x="6352" y="230820"/>
                  <a:pt x="18135" y="234618"/>
                  <a:pt x="28989" y="231913"/>
                </a:cubicBezTo>
                <a:cubicBezTo>
                  <a:pt x="57111" y="437352"/>
                  <a:pt x="-9528" y="475375"/>
                  <a:pt x="28989" y="695739"/>
                </a:cubicBezTo>
                <a:cubicBezTo>
                  <a:pt x="21088" y="696612"/>
                  <a:pt x="12539" y="692505"/>
                  <a:pt x="0" y="695739"/>
                </a:cubicBezTo>
                <a:cubicBezTo>
                  <a:pt x="-15372" y="499714"/>
                  <a:pt x="47144" y="431396"/>
                  <a:pt x="0" y="231913"/>
                </a:cubicBezTo>
                <a:close/>
                <a:moveTo>
                  <a:pt x="57978" y="231913"/>
                </a:moveTo>
                <a:cubicBezTo>
                  <a:pt x="70363" y="228919"/>
                  <a:pt x="101249" y="233445"/>
                  <a:pt x="115957" y="231913"/>
                </a:cubicBezTo>
                <a:cubicBezTo>
                  <a:pt x="133368" y="339906"/>
                  <a:pt x="70666" y="523067"/>
                  <a:pt x="115957" y="695739"/>
                </a:cubicBezTo>
                <a:cubicBezTo>
                  <a:pt x="103962" y="696401"/>
                  <a:pt x="69672" y="690790"/>
                  <a:pt x="57978" y="695739"/>
                </a:cubicBezTo>
                <a:cubicBezTo>
                  <a:pt x="48905" y="575581"/>
                  <a:pt x="87724" y="338064"/>
                  <a:pt x="57978" y="231913"/>
                </a:cubicBezTo>
                <a:close/>
                <a:moveTo>
                  <a:pt x="144946" y="231913"/>
                </a:moveTo>
                <a:cubicBezTo>
                  <a:pt x="317907" y="191449"/>
                  <a:pt x="403953" y="231931"/>
                  <a:pt x="660202" y="231913"/>
                </a:cubicBezTo>
                <a:cubicBezTo>
                  <a:pt x="916451" y="231895"/>
                  <a:pt x="935488" y="233219"/>
                  <a:pt x="1175457" y="231913"/>
                </a:cubicBezTo>
                <a:cubicBezTo>
                  <a:pt x="1160675" y="134287"/>
                  <a:pt x="1190381" y="60009"/>
                  <a:pt x="1175457" y="0"/>
                </a:cubicBezTo>
                <a:cubicBezTo>
                  <a:pt x="1284143" y="94484"/>
                  <a:pt x="1291509" y="116928"/>
                  <a:pt x="1393455" y="217998"/>
                </a:cubicBezTo>
                <a:cubicBezTo>
                  <a:pt x="1495401" y="319068"/>
                  <a:pt x="1548388" y="392750"/>
                  <a:pt x="1639283" y="463826"/>
                </a:cubicBezTo>
                <a:cubicBezTo>
                  <a:pt x="1576168" y="544962"/>
                  <a:pt x="1470120" y="591440"/>
                  <a:pt x="1416647" y="686462"/>
                </a:cubicBezTo>
                <a:cubicBezTo>
                  <a:pt x="1363174" y="781484"/>
                  <a:pt x="1261705" y="834820"/>
                  <a:pt x="1175457" y="927652"/>
                </a:cubicBezTo>
                <a:cubicBezTo>
                  <a:pt x="1171449" y="860663"/>
                  <a:pt x="1191621" y="777788"/>
                  <a:pt x="1175457" y="695739"/>
                </a:cubicBezTo>
                <a:cubicBezTo>
                  <a:pt x="1030780" y="733642"/>
                  <a:pt x="831251" y="656628"/>
                  <a:pt x="639591" y="695739"/>
                </a:cubicBezTo>
                <a:cubicBezTo>
                  <a:pt x="447931" y="734850"/>
                  <a:pt x="390838" y="651872"/>
                  <a:pt x="144946" y="695739"/>
                </a:cubicBezTo>
                <a:cubicBezTo>
                  <a:pt x="92907" y="561462"/>
                  <a:pt x="156899" y="383813"/>
                  <a:pt x="144946" y="23191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58463600">
                  <a:prstGeom prst="striped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>
                <a:solidFill>
                  <a:schemeClr val="tx1"/>
                </a:solidFill>
              </a:rPr>
              <a:t>السؤال التالي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0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40A512-7877-44D6-9D56-58C317DD40F9}"/>
              </a:ext>
            </a:extLst>
          </p:cNvPr>
          <p:cNvSpPr/>
          <p:nvPr/>
        </p:nvSpPr>
        <p:spPr>
          <a:xfrm>
            <a:off x="198783" y="437321"/>
            <a:ext cx="8746434" cy="6188766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3198F7F-354F-4A13-AB24-842D3EF98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6" y="547541"/>
            <a:ext cx="6907367" cy="8596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C8B525-7476-4EC3-905A-B7E239A5D934}"/>
              </a:ext>
            </a:extLst>
          </p:cNvPr>
          <p:cNvSpPr txBox="1"/>
          <p:nvPr/>
        </p:nvSpPr>
        <p:spPr>
          <a:xfrm>
            <a:off x="2153477" y="1176319"/>
            <a:ext cx="4837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>
                <a:solidFill>
                  <a:srgbClr val="002060"/>
                </a:solidFill>
              </a:rPr>
              <a:t>انقر على المصباح لتحصل على تلميح !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6" name="Picture 15" descr="A close up of a box&#10;&#10;Description automatically generated">
            <a:extLst>
              <a:ext uri="{FF2B5EF4-FFF2-40B4-BE49-F238E27FC236}">
                <a16:creationId xmlns:a16="http://schemas.microsoft.com/office/drawing/2014/main" id="{FF920482-F8FC-4BC6-A71F-25ED9E9AB8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12" b="93002" l="5704" r="36408">
                        <a14:foregroundMark x1="8050" y1="78034" x2="9102" y2="83455"/>
                        <a14:foregroundMark x1="25364" y1="91788" x2="32282" y2="87419"/>
                        <a14:foregroundMark x1="32282" y1="85113" x2="33293" y2="85963"/>
                        <a14:foregroundMark x1="21804" y1="91869" x2="24798" y2="90736"/>
                        <a14:foregroundMark x1="19094" y1="93042" x2="25243" y2="92961"/>
                        <a14:foregroundMark x1="36408" y1="85922" x2="33617" y2="86165"/>
                        <a14:foregroundMark x1="5866" y1="74717" x2="5744" y2="77994"/>
                        <a14:foregroundMark x1="16545" y1="68528" x2="18083" y2="67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3" t="65286" r="61894" b="4627"/>
          <a:stretch/>
        </p:blipFill>
        <p:spPr>
          <a:xfrm>
            <a:off x="4571998" y="2915374"/>
            <a:ext cx="4242933" cy="3710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F1D73A-9B20-4887-B2C7-2F48FD8103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3616" y1="39189" x2="73616" y2="39189"/>
                        <a14:foregroundMark x1="70358" y1="27365" x2="70358" y2="27365"/>
                        <a14:foregroundMark x1="61889" y1="17230" x2="61889" y2="17230"/>
                        <a14:foregroundMark x1="46906" y1="16554" x2="46906" y2="16554"/>
                        <a14:foregroundMark x1="32573" y1="17905" x2="32573" y2="17905"/>
                        <a14:foregroundMark x1="25407" y1="29054" x2="25407" y2="29054"/>
                        <a14:foregroundMark x1="21498" y1="39527" x2="21498" y2="395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538" y="1759019"/>
            <a:ext cx="891556" cy="859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88F3FC-4DAD-4163-9BB1-3AF7C3BEE0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7346" y1="39185" x2="77346" y2="39185"/>
                        <a14:foregroundMark x1="73463" y1="28840" x2="73463" y2="28840"/>
                        <a14:foregroundMark x1="63430" y1="22257" x2="63430" y2="22257"/>
                        <a14:foregroundMark x1="50809" y1="19122" x2="50809" y2="19122"/>
                        <a14:foregroundMark x1="37540" y1="21944" x2="37540" y2="21944"/>
                        <a14:foregroundMark x1="27832" y1="28840" x2="27832" y2="28840"/>
                        <a14:foregroundMark x1="26214" y1="39185" x2="26214" y2="391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138" y="2568958"/>
            <a:ext cx="887413" cy="9161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74F3E3C-68BE-47A8-9359-A61B859D2E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39" b="89850" l="9926" r="89706">
                        <a14:foregroundMark x1="35662" y1="30827" x2="38235" y2="32707"/>
                        <a14:foregroundMark x1="18015" y1="34586" x2="18015" y2="34586"/>
                        <a14:foregroundMark x1="21324" y1="21429" x2="21324" y2="21429"/>
                        <a14:foregroundMark x1="32353" y1="12782" x2="32353" y2="12782"/>
                        <a14:foregroundMark x1="47426" y1="10902" x2="47426" y2="10902"/>
                        <a14:foregroundMark x1="47059" y1="5639" x2="47059" y2="5639"/>
                        <a14:foregroundMark x1="63971" y1="9774" x2="63971" y2="9774"/>
                        <a14:foregroundMark x1="73529" y1="21053" x2="73529" y2="21053"/>
                        <a14:foregroundMark x1="73529" y1="21053" x2="73529" y2="21053"/>
                        <a14:foregroundMark x1="76838" y1="33835" x2="76838" y2="338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914" y="3531704"/>
            <a:ext cx="820804" cy="8026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20A167F-DF38-4F2F-8108-0E2CB47913BF}"/>
              </a:ext>
            </a:extLst>
          </p:cNvPr>
          <p:cNvSpPr txBox="1"/>
          <p:nvPr/>
        </p:nvSpPr>
        <p:spPr>
          <a:xfrm>
            <a:off x="1376318" y="1980866"/>
            <a:ext cx="241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( اكتب التلميح هُنا )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9D1ADA-E06D-4B70-A866-C6DD4BD648FA}"/>
              </a:ext>
            </a:extLst>
          </p:cNvPr>
          <p:cNvSpPr txBox="1"/>
          <p:nvPr/>
        </p:nvSpPr>
        <p:spPr>
          <a:xfrm>
            <a:off x="1376317" y="2775312"/>
            <a:ext cx="241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( اكتب التلميح هُنا )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793D88-23A3-4D0F-B504-6623EBAC2FC1}"/>
              </a:ext>
            </a:extLst>
          </p:cNvPr>
          <p:cNvSpPr txBox="1"/>
          <p:nvPr/>
        </p:nvSpPr>
        <p:spPr>
          <a:xfrm>
            <a:off x="1376316" y="3641772"/>
            <a:ext cx="241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( اكتب التلميح هُنا )</a:t>
            </a:r>
            <a:endParaRPr lang="en-US" sz="2800" dirty="0"/>
          </a:p>
        </p:txBody>
      </p:sp>
      <p:pic>
        <p:nvPicPr>
          <p:cNvPr id="25" name="Picture 24" descr="A close up of a box&#10;&#10;Description automatically generated">
            <a:extLst>
              <a:ext uri="{FF2B5EF4-FFF2-40B4-BE49-F238E27FC236}">
                <a16:creationId xmlns:a16="http://schemas.microsoft.com/office/drawing/2014/main" id="{46CBD1FF-EE53-41B1-933D-95B373536A8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" b="33212" l="8981" r="49231">
                        <a14:foregroundMark x1="9061" y1="17395" x2="13309" y2="18851"/>
                        <a14:foregroundMark x1="29814" y1="3317" x2="30340" y2="4895"/>
                        <a14:backgroundMark x1="41303" y1="18002" x2="42314" y2="27508"/>
                        <a14:backgroundMark x1="45712" y1="25121" x2="40129" y2="31351"/>
                        <a14:backgroundMark x1="40129" y1="31351" x2="38188" y2="32767"/>
                        <a14:backgroundMark x1="37905" y1="28236" x2="29126" y2="31756"/>
                        <a14:backgroundMark x1="29126" y1="31756" x2="28803" y2="31796"/>
                        <a14:backgroundMark x1="46400" y1="26537" x2="46561" y2="20712"/>
                        <a14:backgroundMark x1="47977" y1="21683" x2="47411" y2="26537"/>
                        <a14:backgroundMark x1="47128" y1="22249" x2="45833" y2="26820"/>
                        <a14:backgroundMark x1="46561" y1="21683" x2="45914" y2="27023"/>
                        <a14:backgroundMark x1="45914" y1="27023" x2="45833" y2="27104"/>
                        <a14:backgroundMark x1="45550" y1="22694" x2="44134" y2="29207"/>
                        <a14:backgroundMark x1="44134" y1="29207" x2="44134" y2="29207"/>
                        <a14:backgroundMark x1="45429" y1="22249" x2="44862" y2="27791"/>
                        <a14:backgroundMark x1="48544" y1="21683" x2="48584" y2="25971"/>
                        <a14:backgroundMark x1="48584" y1="25971" x2="48261" y2="27104"/>
                        <a14:backgroundMark x1="49272" y1="21561" x2="48503" y2="25890"/>
                        <a14:backgroundMark x1="48503" y1="25890" x2="48261" y2="26254"/>
                        <a14:backgroundMark x1="44862" y1="22573" x2="45267" y2="25971"/>
                        <a14:backgroundMark x1="45833" y1="23422" x2="46400" y2="22249"/>
                        <a14:backgroundMark x1="41748" y1="28236" x2="29531" y2="33900"/>
                        <a14:backgroundMark x1="42314" y1="26537" x2="39644" y2="29207"/>
                        <a14:backgroundMark x1="39644" y1="29207" x2="34061" y2="31877"/>
                        <a14:backgroundMark x1="34061" y1="31877" x2="38026" y2="27589"/>
                        <a14:backgroundMark x1="38026" y1="27589" x2="41505" y2="25607"/>
                        <a14:backgroundMark x1="41505" y1="25607" x2="34345" y2="28519"/>
                        <a14:backgroundMark x1="41141" y1="28236" x2="28519" y2="33050"/>
                        <a14:backgroundMark x1="38592" y1="28803" x2="31311" y2="31998"/>
                        <a14:backgroundMark x1="31311" y1="31998" x2="34668" y2="29854"/>
                        <a14:backgroundMark x1="34668" y1="29854" x2="33050" y2="30663"/>
                        <a14:backgroundMark x1="32767" y1="31230" x2="36327" y2="27104"/>
                        <a14:backgroundMark x1="30218" y1="31513" x2="33050" y2="31917"/>
                        <a14:backgroundMark x1="32362" y1="31634" x2="32362" y2="31634"/>
                        <a14:backgroundMark x1="32362" y1="30947" x2="32362" y2="30947"/>
                        <a14:backgroundMark x1="32362" y1="30785" x2="31796" y2="31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8" t="954" r="50000" b="66479"/>
          <a:stretch/>
        </p:blipFill>
        <p:spPr>
          <a:xfrm>
            <a:off x="3766793" y="2358695"/>
            <a:ext cx="5853341" cy="436888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48A4553-A91F-4C35-9DB7-320441050FD2}"/>
              </a:ext>
            </a:extLst>
          </p:cNvPr>
          <p:cNvSpPr/>
          <p:nvPr/>
        </p:nvSpPr>
        <p:spPr>
          <a:xfrm>
            <a:off x="5322277" y="3331704"/>
            <a:ext cx="2214993" cy="196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002060"/>
                </a:solidFill>
              </a:rPr>
              <a:t>ادرج الصورة في هذا المربع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4" name="Arrow: Striped Right 13">
            <a:hlinkClick r:id="rId13" action="ppaction://hlinksldjump"/>
            <a:extLst>
              <a:ext uri="{FF2B5EF4-FFF2-40B4-BE49-F238E27FC236}">
                <a16:creationId xmlns:a16="http://schemas.microsoft.com/office/drawing/2014/main" id="{AD06968D-4E1B-454E-85D1-295F1B455AA6}"/>
              </a:ext>
            </a:extLst>
          </p:cNvPr>
          <p:cNvSpPr/>
          <p:nvPr/>
        </p:nvSpPr>
        <p:spPr>
          <a:xfrm flipH="1">
            <a:off x="672538" y="5632127"/>
            <a:ext cx="1639283" cy="927652"/>
          </a:xfrm>
          <a:custGeom>
            <a:avLst/>
            <a:gdLst>
              <a:gd name="connsiteX0" fmla="*/ 0 w 1639283"/>
              <a:gd name="connsiteY0" fmla="*/ 231913 h 927652"/>
              <a:gd name="connsiteX1" fmla="*/ 28989 w 1639283"/>
              <a:gd name="connsiteY1" fmla="*/ 231913 h 927652"/>
              <a:gd name="connsiteX2" fmla="*/ 28989 w 1639283"/>
              <a:gd name="connsiteY2" fmla="*/ 695739 h 927652"/>
              <a:gd name="connsiteX3" fmla="*/ 0 w 1639283"/>
              <a:gd name="connsiteY3" fmla="*/ 695739 h 927652"/>
              <a:gd name="connsiteX4" fmla="*/ 0 w 1639283"/>
              <a:gd name="connsiteY4" fmla="*/ 231913 h 927652"/>
              <a:gd name="connsiteX5" fmla="*/ 57978 w 1639283"/>
              <a:gd name="connsiteY5" fmla="*/ 231913 h 927652"/>
              <a:gd name="connsiteX6" fmla="*/ 115957 w 1639283"/>
              <a:gd name="connsiteY6" fmla="*/ 231913 h 927652"/>
              <a:gd name="connsiteX7" fmla="*/ 115957 w 1639283"/>
              <a:gd name="connsiteY7" fmla="*/ 695739 h 927652"/>
              <a:gd name="connsiteX8" fmla="*/ 57978 w 1639283"/>
              <a:gd name="connsiteY8" fmla="*/ 695739 h 927652"/>
              <a:gd name="connsiteX9" fmla="*/ 57978 w 1639283"/>
              <a:gd name="connsiteY9" fmla="*/ 231913 h 927652"/>
              <a:gd name="connsiteX10" fmla="*/ 144946 w 1639283"/>
              <a:gd name="connsiteY10" fmla="*/ 231913 h 927652"/>
              <a:gd name="connsiteX11" fmla="*/ 670507 w 1639283"/>
              <a:gd name="connsiteY11" fmla="*/ 231913 h 927652"/>
              <a:gd name="connsiteX12" fmla="*/ 1175457 w 1639283"/>
              <a:gd name="connsiteY12" fmla="*/ 231913 h 927652"/>
              <a:gd name="connsiteX13" fmla="*/ 1175457 w 1639283"/>
              <a:gd name="connsiteY13" fmla="*/ 0 h 927652"/>
              <a:gd name="connsiteX14" fmla="*/ 1393455 w 1639283"/>
              <a:gd name="connsiteY14" fmla="*/ 217998 h 927652"/>
              <a:gd name="connsiteX15" fmla="*/ 1639283 w 1639283"/>
              <a:gd name="connsiteY15" fmla="*/ 463826 h 927652"/>
              <a:gd name="connsiteX16" fmla="*/ 1421285 w 1639283"/>
              <a:gd name="connsiteY16" fmla="*/ 681824 h 927652"/>
              <a:gd name="connsiteX17" fmla="*/ 1175457 w 1639283"/>
              <a:gd name="connsiteY17" fmla="*/ 927652 h 927652"/>
              <a:gd name="connsiteX18" fmla="*/ 1175457 w 1639283"/>
              <a:gd name="connsiteY18" fmla="*/ 695739 h 927652"/>
              <a:gd name="connsiteX19" fmla="*/ 670507 w 1639283"/>
              <a:gd name="connsiteY19" fmla="*/ 695739 h 927652"/>
              <a:gd name="connsiteX20" fmla="*/ 144946 w 1639283"/>
              <a:gd name="connsiteY20" fmla="*/ 695739 h 927652"/>
              <a:gd name="connsiteX21" fmla="*/ 144946 w 1639283"/>
              <a:gd name="connsiteY21" fmla="*/ 231913 h 92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39283" h="927652" fill="none" extrusionOk="0">
                <a:moveTo>
                  <a:pt x="0" y="231913"/>
                </a:moveTo>
                <a:cubicBezTo>
                  <a:pt x="6467" y="230231"/>
                  <a:pt x="17824" y="232870"/>
                  <a:pt x="28989" y="231913"/>
                </a:cubicBezTo>
                <a:cubicBezTo>
                  <a:pt x="71090" y="419803"/>
                  <a:pt x="-19066" y="553541"/>
                  <a:pt x="28989" y="695739"/>
                </a:cubicBezTo>
                <a:cubicBezTo>
                  <a:pt x="19849" y="697985"/>
                  <a:pt x="8287" y="694359"/>
                  <a:pt x="0" y="695739"/>
                </a:cubicBezTo>
                <a:cubicBezTo>
                  <a:pt x="-10812" y="546893"/>
                  <a:pt x="52469" y="431212"/>
                  <a:pt x="0" y="231913"/>
                </a:cubicBezTo>
                <a:close/>
                <a:moveTo>
                  <a:pt x="57978" y="231913"/>
                </a:moveTo>
                <a:cubicBezTo>
                  <a:pt x="84802" y="231861"/>
                  <a:pt x="88947" y="233485"/>
                  <a:pt x="115957" y="231913"/>
                </a:cubicBezTo>
                <a:cubicBezTo>
                  <a:pt x="124418" y="375648"/>
                  <a:pt x="76990" y="599596"/>
                  <a:pt x="115957" y="695739"/>
                </a:cubicBezTo>
                <a:cubicBezTo>
                  <a:pt x="103515" y="696372"/>
                  <a:pt x="82039" y="691487"/>
                  <a:pt x="57978" y="695739"/>
                </a:cubicBezTo>
                <a:cubicBezTo>
                  <a:pt x="39156" y="552722"/>
                  <a:pt x="87439" y="353993"/>
                  <a:pt x="57978" y="231913"/>
                </a:cubicBezTo>
                <a:close/>
                <a:moveTo>
                  <a:pt x="144946" y="231913"/>
                </a:moveTo>
                <a:cubicBezTo>
                  <a:pt x="378066" y="187083"/>
                  <a:pt x="445719" y="267967"/>
                  <a:pt x="670507" y="231913"/>
                </a:cubicBezTo>
                <a:cubicBezTo>
                  <a:pt x="895295" y="195859"/>
                  <a:pt x="952370" y="282581"/>
                  <a:pt x="1175457" y="231913"/>
                </a:cubicBezTo>
                <a:cubicBezTo>
                  <a:pt x="1153574" y="119950"/>
                  <a:pt x="1185693" y="110752"/>
                  <a:pt x="1175457" y="0"/>
                </a:cubicBezTo>
                <a:cubicBezTo>
                  <a:pt x="1231165" y="52209"/>
                  <a:pt x="1272822" y="146955"/>
                  <a:pt x="1393455" y="217998"/>
                </a:cubicBezTo>
                <a:cubicBezTo>
                  <a:pt x="1514088" y="289041"/>
                  <a:pt x="1534466" y="387335"/>
                  <a:pt x="1639283" y="463826"/>
                </a:cubicBezTo>
                <a:cubicBezTo>
                  <a:pt x="1575910" y="536229"/>
                  <a:pt x="1476521" y="606727"/>
                  <a:pt x="1421285" y="681824"/>
                </a:cubicBezTo>
                <a:cubicBezTo>
                  <a:pt x="1366049" y="756921"/>
                  <a:pt x="1259683" y="788464"/>
                  <a:pt x="1175457" y="927652"/>
                </a:cubicBezTo>
                <a:cubicBezTo>
                  <a:pt x="1164115" y="863012"/>
                  <a:pt x="1189481" y="788577"/>
                  <a:pt x="1175457" y="695739"/>
                </a:cubicBezTo>
                <a:cubicBezTo>
                  <a:pt x="1041122" y="753709"/>
                  <a:pt x="851251" y="664656"/>
                  <a:pt x="670507" y="695739"/>
                </a:cubicBezTo>
                <a:cubicBezTo>
                  <a:pt x="489763" y="726822"/>
                  <a:pt x="294711" y="644805"/>
                  <a:pt x="144946" y="695739"/>
                </a:cubicBezTo>
                <a:cubicBezTo>
                  <a:pt x="97641" y="547818"/>
                  <a:pt x="158469" y="377303"/>
                  <a:pt x="144946" y="231913"/>
                </a:cubicBezTo>
                <a:close/>
              </a:path>
              <a:path w="1639283" h="927652" stroke="0" extrusionOk="0">
                <a:moveTo>
                  <a:pt x="0" y="231913"/>
                </a:moveTo>
                <a:cubicBezTo>
                  <a:pt x="6352" y="230820"/>
                  <a:pt x="18135" y="234618"/>
                  <a:pt x="28989" y="231913"/>
                </a:cubicBezTo>
                <a:cubicBezTo>
                  <a:pt x="57111" y="437352"/>
                  <a:pt x="-9528" y="475375"/>
                  <a:pt x="28989" y="695739"/>
                </a:cubicBezTo>
                <a:cubicBezTo>
                  <a:pt x="21088" y="696612"/>
                  <a:pt x="12539" y="692505"/>
                  <a:pt x="0" y="695739"/>
                </a:cubicBezTo>
                <a:cubicBezTo>
                  <a:pt x="-15372" y="499714"/>
                  <a:pt x="47144" y="431396"/>
                  <a:pt x="0" y="231913"/>
                </a:cubicBezTo>
                <a:close/>
                <a:moveTo>
                  <a:pt x="57978" y="231913"/>
                </a:moveTo>
                <a:cubicBezTo>
                  <a:pt x="70363" y="228919"/>
                  <a:pt x="101249" y="233445"/>
                  <a:pt x="115957" y="231913"/>
                </a:cubicBezTo>
                <a:cubicBezTo>
                  <a:pt x="133368" y="339906"/>
                  <a:pt x="70666" y="523067"/>
                  <a:pt x="115957" y="695739"/>
                </a:cubicBezTo>
                <a:cubicBezTo>
                  <a:pt x="103962" y="696401"/>
                  <a:pt x="69672" y="690790"/>
                  <a:pt x="57978" y="695739"/>
                </a:cubicBezTo>
                <a:cubicBezTo>
                  <a:pt x="48905" y="575581"/>
                  <a:pt x="87724" y="338064"/>
                  <a:pt x="57978" y="231913"/>
                </a:cubicBezTo>
                <a:close/>
                <a:moveTo>
                  <a:pt x="144946" y="231913"/>
                </a:moveTo>
                <a:cubicBezTo>
                  <a:pt x="317907" y="191449"/>
                  <a:pt x="403953" y="231931"/>
                  <a:pt x="660202" y="231913"/>
                </a:cubicBezTo>
                <a:cubicBezTo>
                  <a:pt x="916451" y="231895"/>
                  <a:pt x="935488" y="233219"/>
                  <a:pt x="1175457" y="231913"/>
                </a:cubicBezTo>
                <a:cubicBezTo>
                  <a:pt x="1160675" y="134287"/>
                  <a:pt x="1190381" y="60009"/>
                  <a:pt x="1175457" y="0"/>
                </a:cubicBezTo>
                <a:cubicBezTo>
                  <a:pt x="1284143" y="94484"/>
                  <a:pt x="1291509" y="116928"/>
                  <a:pt x="1393455" y="217998"/>
                </a:cubicBezTo>
                <a:cubicBezTo>
                  <a:pt x="1495401" y="319068"/>
                  <a:pt x="1548388" y="392750"/>
                  <a:pt x="1639283" y="463826"/>
                </a:cubicBezTo>
                <a:cubicBezTo>
                  <a:pt x="1576168" y="544962"/>
                  <a:pt x="1470120" y="591440"/>
                  <a:pt x="1416647" y="686462"/>
                </a:cubicBezTo>
                <a:cubicBezTo>
                  <a:pt x="1363174" y="781484"/>
                  <a:pt x="1261705" y="834820"/>
                  <a:pt x="1175457" y="927652"/>
                </a:cubicBezTo>
                <a:cubicBezTo>
                  <a:pt x="1171449" y="860663"/>
                  <a:pt x="1191621" y="777788"/>
                  <a:pt x="1175457" y="695739"/>
                </a:cubicBezTo>
                <a:cubicBezTo>
                  <a:pt x="1030780" y="733642"/>
                  <a:pt x="831251" y="656628"/>
                  <a:pt x="639591" y="695739"/>
                </a:cubicBezTo>
                <a:cubicBezTo>
                  <a:pt x="447931" y="734850"/>
                  <a:pt x="390838" y="651872"/>
                  <a:pt x="144946" y="695739"/>
                </a:cubicBezTo>
                <a:cubicBezTo>
                  <a:pt x="92907" y="561462"/>
                  <a:pt x="156899" y="383813"/>
                  <a:pt x="144946" y="23191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58463600">
                  <a:prstGeom prst="striped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>
                <a:solidFill>
                  <a:schemeClr val="tx1"/>
                </a:solidFill>
              </a:rPr>
              <a:t>السؤال التالي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3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40A512-7877-44D6-9D56-58C317DD40F9}"/>
              </a:ext>
            </a:extLst>
          </p:cNvPr>
          <p:cNvSpPr/>
          <p:nvPr/>
        </p:nvSpPr>
        <p:spPr>
          <a:xfrm>
            <a:off x="198783" y="437321"/>
            <a:ext cx="8746434" cy="6188766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3198F7F-354F-4A13-AB24-842D3EF98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6" y="547541"/>
            <a:ext cx="6907367" cy="8596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C8B525-7476-4EC3-905A-B7E239A5D934}"/>
              </a:ext>
            </a:extLst>
          </p:cNvPr>
          <p:cNvSpPr txBox="1"/>
          <p:nvPr/>
        </p:nvSpPr>
        <p:spPr>
          <a:xfrm>
            <a:off x="2153477" y="1176319"/>
            <a:ext cx="4837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>
                <a:solidFill>
                  <a:srgbClr val="002060"/>
                </a:solidFill>
              </a:rPr>
              <a:t>انقر على المصباح لتحصل على تلميح !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6" name="Picture 15" descr="A close up of a box&#10;&#10;Description automatically generated">
            <a:extLst>
              <a:ext uri="{FF2B5EF4-FFF2-40B4-BE49-F238E27FC236}">
                <a16:creationId xmlns:a16="http://schemas.microsoft.com/office/drawing/2014/main" id="{FF920482-F8FC-4BC6-A71F-25ED9E9AB8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12" b="93002" l="5704" r="36408">
                        <a14:foregroundMark x1="8050" y1="78034" x2="9102" y2="83455"/>
                        <a14:foregroundMark x1="25364" y1="91788" x2="32282" y2="87419"/>
                        <a14:foregroundMark x1="32282" y1="85113" x2="33293" y2="85963"/>
                        <a14:foregroundMark x1="21804" y1="91869" x2="24798" y2="90736"/>
                        <a14:foregroundMark x1="19094" y1="93042" x2="25243" y2="92961"/>
                        <a14:foregroundMark x1="36408" y1="85922" x2="33617" y2="86165"/>
                        <a14:foregroundMark x1="5866" y1="74717" x2="5744" y2="77994"/>
                        <a14:foregroundMark x1="16545" y1="68528" x2="18083" y2="67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3" t="65286" r="61894" b="4627"/>
          <a:stretch/>
        </p:blipFill>
        <p:spPr>
          <a:xfrm>
            <a:off x="4571998" y="2915374"/>
            <a:ext cx="4242933" cy="3710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F1D73A-9B20-4887-B2C7-2F48FD8103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3616" y1="39189" x2="73616" y2="39189"/>
                        <a14:foregroundMark x1="70358" y1="27365" x2="70358" y2="27365"/>
                        <a14:foregroundMark x1="61889" y1="17230" x2="61889" y2="17230"/>
                        <a14:foregroundMark x1="46906" y1="16554" x2="46906" y2="16554"/>
                        <a14:foregroundMark x1="32573" y1="17905" x2="32573" y2="17905"/>
                        <a14:foregroundMark x1="25407" y1="29054" x2="25407" y2="29054"/>
                        <a14:foregroundMark x1="21498" y1="39527" x2="21498" y2="395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538" y="1759019"/>
            <a:ext cx="891556" cy="859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88F3FC-4DAD-4163-9BB1-3AF7C3BEE0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7346" y1="39185" x2="77346" y2="39185"/>
                        <a14:foregroundMark x1="73463" y1="28840" x2="73463" y2="28840"/>
                        <a14:foregroundMark x1="63430" y1="22257" x2="63430" y2="22257"/>
                        <a14:foregroundMark x1="50809" y1="19122" x2="50809" y2="19122"/>
                        <a14:foregroundMark x1="37540" y1="21944" x2="37540" y2="21944"/>
                        <a14:foregroundMark x1="27832" y1="28840" x2="27832" y2="28840"/>
                        <a14:foregroundMark x1="26214" y1="39185" x2="26214" y2="391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138" y="2568958"/>
            <a:ext cx="887413" cy="9161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74F3E3C-68BE-47A8-9359-A61B859D2E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39" b="89850" l="9926" r="89706">
                        <a14:foregroundMark x1="35662" y1="30827" x2="38235" y2="32707"/>
                        <a14:foregroundMark x1="18015" y1="34586" x2="18015" y2="34586"/>
                        <a14:foregroundMark x1="21324" y1="21429" x2="21324" y2="21429"/>
                        <a14:foregroundMark x1="32353" y1="12782" x2="32353" y2="12782"/>
                        <a14:foregroundMark x1="47426" y1="10902" x2="47426" y2="10902"/>
                        <a14:foregroundMark x1="47059" y1="5639" x2="47059" y2="5639"/>
                        <a14:foregroundMark x1="63971" y1="9774" x2="63971" y2="9774"/>
                        <a14:foregroundMark x1="73529" y1="21053" x2="73529" y2="21053"/>
                        <a14:foregroundMark x1="73529" y1="21053" x2="73529" y2="21053"/>
                        <a14:foregroundMark x1="76838" y1="33835" x2="76838" y2="338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914" y="3531704"/>
            <a:ext cx="820804" cy="8026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20A167F-DF38-4F2F-8108-0E2CB47913BF}"/>
              </a:ext>
            </a:extLst>
          </p:cNvPr>
          <p:cNvSpPr txBox="1"/>
          <p:nvPr/>
        </p:nvSpPr>
        <p:spPr>
          <a:xfrm>
            <a:off x="1376318" y="1980866"/>
            <a:ext cx="241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( اكتب التلميح هُنا )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9D1ADA-E06D-4B70-A866-C6DD4BD648FA}"/>
              </a:ext>
            </a:extLst>
          </p:cNvPr>
          <p:cNvSpPr txBox="1"/>
          <p:nvPr/>
        </p:nvSpPr>
        <p:spPr>
          <a:xfrm>
            <a:off x="1376317" y="2775312"/>
            <a:ext cx="241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( اكتب التلميح هُنا )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793D88-23A3-4D0F-B504-6623EBAC2FC1}"/>
              </a:ext>
            </a:extLst>
          </p:cNvPr>
          <p:cNvSpPr txBox="1"/>
          <p:nvPr/>
        </p:nvSpPr>
        <p:spPr>
          <a:xfrm>
            <a:off x="1376316" y="3641772"/>
            <a:ext cx="241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( اكتب التلميح هُنا )</a:t>
            </a:r>
            <a:endParaRPr lang="en-US" sz="2800" dirty="0"/>
          </a:p>
        </p:txBody>
      </p:sp>
      <p:pic>
        <p:nvPicPr>
          <p:cNvPr id="25" name="Picture 24" descr="A close up of a box&#10;&#10;Description automatically generated">
            <a:extLst>
              <a:ext uri="{FF2B5EF4-FFF2-40B4-BE49-F238E27FC236}">
                <a16:creationId xmlns:a16="http://schemas.microsoft.com/office/drawing/2014/main" id="{46CBD1FF-EE53-41B1-933D-95B373536A8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" b="33212" l="8981" r="49231">
                        <a14:foregroundMark x1="9061" y1="17395" x2="13309" y2="18851"/>
                        <a14:foregroundMark x1="29814" y1="3317" x2="30340" y2="4895"/>
                        <a14:backgroundMark x1="41303" y1="18002" x2="42314" y2="27508"/>
                        <a14:backgroundMark x1="45712" y1="25121" x2="40129" y2="31351"/>
                        <a14:backgroundMark x1="40129" y1="31351" x2="38188" y2="32767"/>
                        <a14:backgroundMark x1="37905" y1="28236" x2="29126" y2="31756"/>
                        <a14:backgroundMark x1="29126" y1="31756" x2="28803" y2="31796"/>
                        <a14:backgroundMark x1="46400" y1="26537" x2="46561" y2="20712"/>
                        <a14:backgroundMark x1="47977" y1="21683" x2="47411" y2="26537"/>
                        <a14:backgroundMark x1="47128" y1="22249" x2="45833" y2="26820"/>
                        <a14:backgroundMark x1="46561" y1="21683" x2="45914" y2="27023"/>
                        <a14:backgroundMark x1="45914" y1="27023" x2="45833" y2="27104"/>
                        <a14:backgroundMark x1="45550" y1="22694" x2="44134" y2="29207"/>
                        <a14:backgroundMark x1="44134" y1="29207" x2="44134" y2="29207"/>
                        <a14:backgroundMark x1="45429" y1="22249" x2="44862" y2="27791"/>
                        <a14:backgroundMark x1="48544" y1="21683" x2="48584" y2="25971"/>
                        <a14:backgroundMark x1="48584" y1="25971" x2="48261" y2="27104"/>
                        <a14:backgroundMark x1="49272" y1="21561" x2="48503" y2="25890"/>
                        <a14:backgroundMark x1="48503" y1="25890" x2="48261" y2="26254"/>
                        <a14:backgroundMark x1="44862" y1="22573" x2="45267" y2="25971"/>
                        <a14:backgroundMark x1="45833" y1="23422" x2="46400" y2="22249"/>
                        <a14:backgroundMark x1="41748" y1="28236" x2="29531" y2="33900"/>
                        <a14:backgroundMark x1="42314" y1="26537" x2="39644" y2="29207"/>
                        <a14:backgroundMark x1="39644" y1="29207" x2="34061" y2="31877"/>
                        <a14:backgroundMark x1="34061" y1="31877" x2="38026" y2="27589"/>
                        <a14:backgroundMark x1="38026" y1="27589" x2="41505" y2="25607"/>
                        <a14:backgroundMark x1="41505" y1="25607" x2="34345" y2="28519"/>
                        <a14:backgroundMark x1="41141" y1="28236" x2="28519" y2="33050"/>
                        <a14:backgroundMark x1="38592" y1="28803" x2="31311" y2="31998"/>
                        <a14:backgroundMark x1="31311" y1="31998" x2="34668" y2="29854"/>
                        <a14:backgroundMark x1="34668" y1="29854" x2="33050" y2="30663"/>
                        <a14:backgroundMark x1="32767" y1="31230" x2="36327" y2="27104"/>
                        <a14:backgroundMark x1="30218" y1="31513" x2="33050" y2="31917"/>
                        <a14:backgroundMark x1="32362" y1="31634" x2="32362" y2="31634"/>
                        <a14:backgroundMark x1="32362" y1="30947" x2="32362" y2="30947"/>
                        <a14:backgroundMark x1="32362" y1="30785" x2="31796" y2="31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8" t="954" r="50000" b="66479"/>
          <a:stretch/>
        </p:blipFill>
        <p:spPr>
          <a:xfrm>
            <a:off x="3766793" y="2358695"/>
            <a:ext cx="5853341" cy="436888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48A4553-A91F-4C35-9DB7-320441050FD2}"/>
              </a:ext>
            </a:extLst>
          </p:cNvPr>
          <p:cNvSpPr/>
          <p:nvPr/>
        </p:nvSpPr>
        <p:spPr>
          <a:xfrm>
            <a:off x="5322277" y="3331704"/>
            <a:ext cx="2214993" cy="196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002060"/>
                </a:solidFill>
              </a:rPr>
              <a:t>ادرج الصورة في هذا المربع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4" name="Arrow: Striped Right 13">
            <a:hlinkClick r:id="rId13" action="ppaction://hlinksldjump"/>
            <a:extLst>
              <a:ext uri="{FF2B5EF4-FFF2-40B4-BE49-F238E27FC236}">
                <a16:creationId xmlns:a16="http://schemas.microsoft.com/office/drawing/2014/main" id="{269DDE6F-5B72-4905-A638-D742978354A5}"/>
              </a:ext>
            </a:extLst>
          </p:cNvPr>
          <p:cNvSpPr/>
          <p:nvPr/>
        </p:nvSpPr>
        <p:spPr>
          <a:xfrm flipH="1">
            <a:off x="672538" y="5632127"/>
            <a:ext cx="1639283" cy="927652"/>
          </a:xfrm>
          <a:custGeom>
            <a:avLst/>
            <a:gdLst>
              <a:gd name="connsiteX0" fmla="*/ 0 w 1639283"/>
              <a:gd name="connsiteY0" fmla="*/ 231913 h 927652"/>
              <a:gd name="connsiteX1" fmla="*/ 28989 w 1639283"/>
              <a:gd name="connsiteY1" fmla="*/ 231913 h 927652"/>
              <a:gd name="connsiteX2" fmla="*/ 28989 w 1639283"/>
              <a:gd name="connsiteY2" fmla="*/ 695739 h 927652"/>
              <a:gd name="connsiteX3" fmla="*/ 0 w 1639283"/>
              <a:gd name="connsiteY3" fmla="*/ 695739 h 927652"/>
              <a:gd name="connsiteX4" fmla="*/ 0 w 1639283"/>
              <a:gd name="connsiteY4" fmla="*/ 231913 h 927652"/>
              <a:gd name="connsiteX5" fmla="*/ 57978 w 1639283"/>
              <a:gd name="connsiteY5" fmla="*/ 231913 h 927652"/>
              <a:gd name="connsiteX6" fmla="*/ 115957 w 1639283"/>
              <a:gd name="connsiteY6" fmla="*/ 231913 h 927652"/>
              <a:gd name="connsiteX7" fmla="*/ 115957 w 1639283"/>
              <a:gd name="connsiteY7" fmla="*/ 695739 h 927652"/>
              <a:gd name="connsiteX8" fmla="*/ 57978 w 1639283"/>
              <a:gd name="connsiteY8" fmla="*/ 695739 h 927652"/>
              <a:gd name="connsiteX9" fmla="*/ 57978 w 1639283"/>
              <a:gd name="connsiteY9" fmla="*/ 231913 h 927652"/>
              <a:gd name="connsiteX10" fmla="*/ 144946 w 1639283"/>
              <a:gd name="connsiteY10" fmla="*/ 231913 h 927652"/>
              <a:gd name="connsiteX11" fmla="*/ 670507 w 1639283"/>
              <a:gd name="connsiteY11" fmla="*/ 231913 h 927652"/>
              <a:gd name="connsiteX12" fmla="*/ 1175457 w 1639283"/>
              <a:gd name="connsiteY12" fmla="*/ 231913 h 927652"/>
              <a:gd name="connsiteX13" fmla="*/ 1175457 w 1639283"/>
              <a:gd name="connsiteY13" fmla="*/ 0 h 927652"/>
              <a:gd name="connsiteX14" fmla="*/ 1393455 w 1639283"/>
              <a:gd name="connsiteY14" fmla="*/ 217998 h 927652"/>
              <a:gd name="connsiteX15" fmla="*/ 1639283 w 1639283"/>
              <a:gd name="connsiteY15" fmla="*/ 463826 h 927652"/>
              <a:gd name="connsiteX16" fmla="*/ 1421285 w 1639283"/>
              <a:gd name="connsiteY16" fmla="*/ 681824 h 927652"/>
              <a:gd name="connsiteX17" fmla="*/ 1175457 w 1639283"/>
              <a:gd name="connsiteY17" fmla="*/ 927652 h 927652"/>
              <a:gd name="connsiteX18" fmla="*/ 1175457 w 1639283"/>
              <a:gd name="connsiteY18" fmla="*/ 695739 h 927652"/>
              <a:gd name="connsiteX19" fmla="*/ 670507 w 1639283"/>
              <a:gd name="connsiteY19" fmla="*/ 695739 h 927652"/>
              <a:gd name="connsiteX20" fmla="*/ 144946 w 1639283"/>
              <a:gd name="connsiteY20" fmla="*/ 695739 h 927652"/>
              <a:gd name="connsiteX21" fmla="*/ 144946 w 1639283"/>
              <a:gd name="connsiteY21" fmla="*/ 231913 h 92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39283" h="927652" fill="none" extrusionOk="0">
                <a:moveTo>
                  <a:pt x="0" y="231913"/>
                </a:moveTo>
                <a:cubicBezTo>
                  <a:pt x="6467" y="230231"/>
                  <a:pt x="17824" y="232870"/>
                  <a:pt x="28989" y="231913"/>
                </a:cubicBezTo>
                <a:cubicBezTo>
                  <a:pt x="71090" y="419803"/>
                  <a:pt x="-19066" y="553541"/>
                  <a:pt x="28989" y="695739"/>
                </a:cubicBezTo>
                <a:cubicBezTo>
                  <a:pt x="19849" y="697985"/>
                  <a:pt x="8287" y="694359"/>
                  <a:pt x="0" y="695739"/>
                </a:cubicBezTo>
                <a:cubicBezTo>
                  <a:pt x="-10812" y="546893"/>
                  <a:pt x="52469" y="431212"/>
                  <a:pt x="0" y="231913"/>
                </a:cubicBezTo>
                <a:close/>
                <a:moveTo>
                  <a:pt x="57978" y="231913"/>
                </a:moveTo>
                <a:cubicBezTo>
                  <a:pt x="84802" y="231861"/>
                  <a:pt x="88947" y="233485"/>
                  <a:pt x="115957" y="231913"/>
                </a:cubicBezTo>
                <a:cubicBezTo>
                  <a:pt x="124418" y="375648"/>
                  <a:pt x="76990" y="599596"/>
                  <a:pt x="115957" y="695739"/>
                </a:cubicBezTo>
                <a:cubicBezTo>
                  <a:pt x="103515" y="696372"/>
                  <a:pt x="82039" y="691487"/>
                  <a:pt x="57978" y="695739"/>
                </a:cubicBezTo>
                <a:cubicBezTo>
                  <a:pt x="39156" y="552722"/>
                  <a:pt x="87439" y="353993"/>
                  <a:pt x="57978" y="231913"/>
                </a:cubicBezTo>
                <a:close/>
                <a:moveTo>
                  <a:pt x="144946" y="231913"/>
                </a:moveTo>
                <a:cubicBezTo>
                  <a:pt x="378066" y="187083"/>
                  <a:pt x="445719" y="267967"/>
                  <a:pt x="670507" y="231913"/>
                </a:cubicBezTo>
                <a:cubicBezTo>
                  <a:pt x="895295" y="195859"/>
                  <a:pt x="952370" y="282581"/>
                  <a:pt x="1175457" y="231913"/>
                </a:cubicBezTo>
                <a:cubicBezTo>
                  <a:pt x="1153574" y="119950"/>
                  <a:pt x="1185693" y="110752"/>
                  <a:pt x="1175457" y="0"/>
                </a:cubicBezTo>
                <a:cubicBezTo>
                  <a:pt x="1231165" y="52209"/>
                  <a:pt x="1272822" y="146955"/>
                  <a:pt x="1393455" y="217998"/>
                </a:cubicBezTo>
                <a:cubicBezTo>
                  <a:pt x="1514088" y="289041"/>
                  <a:pt x="1534466" y="387335"/>
                  <a:pt x="1639283" y="463826"/>
                </a:cubicBezTo>
                <a:cubicBezTo>
                  <a:pt x="1575910" y="536229"/>
                  <a:pt x="1476521" y="606727"/>
                  <a:pt x="1421285" y="681824"/>
                </a:cubicBezTo>
                <a:cubicBezTo>
                  <a:pt x="1366049" y="756921"/>
                  <a:pt x="1259683" y="788464"/>
                  <a:pt x="1175457" y="927652"/>
                </a:cubicBezTo>
                <a:cubicBezTo>
                  <a:pt x="1164115" y="863012"/>
                  <a:pt x="1189481" y="788577"/>
                  <a:pt x="1175457" y="695739"/>
                </a:cubicBezTo>
                <a:cubicBezTo>
                  <a:pt x="1041122" y="753709"/>
                  <a:pt x="851251" y="664656"/>
                  <a:pt x="670507" y="695739"/>
                </a:cubicBezTo>
                <a:cubicBezTo>
                  <a:pt x="489763" y="726822"/>
                  <a:pt x="294711" y="644805"/>
                  <a:pt x="144946" y="695739"/>
                </a:cubicBezTo>
                <a:cubicBezTo>
                  <a:pt x="97641" y="547818"/>
                  <a:pt x="158469" y="377303"/>
                  <a:pt x="144946" y="231913"/>
                </a:cubicBezTo>
                <a:close/>
              </a:path>
              <a:path w="1639283" h="927652" stroke="0" extrusionOk="0">
                <a:moveTo>
                  <a:pt x="0" y="231913"/>
                </a:moveTo>
                <a:cubicBezTo>
                  <a:pt x="6352" y="230820"/>
                  <a:pt x="18135" y="234618"/>
                  <a:pt x="28989" y="231913"/>
                </a:cubicBezTo>
                <a:cubicBezTo>
                  <a:pt x="57111" y="437352"/>
                  <a:pt x="-9528" y="475375"/>
                  <a:pt x="28989" y="695739"/>
                </a:cubicBezTo>
                <a:cubicBezTo>
                  <a:pt x="21088" y="696612"/>
                  <a:pt x="12539" y="692505"/>
                  <a:pt x="0" y="695739"/>
                </a:cubicBezTo>
                <a:cubicBezTo>
                  <a:pt x="-15372" y="499714"/>
                  <a:pt x="47144" y="431396"/>
                  <a:pt x="0" y="231913"/>
                </a:cubicBezTo>
                <a:close/>
                <a:moveTo>
                  <a:pt x="57978" y="231913"/>
                </a:moveTo>
                <a:cubicBezTo>
                  <a:pt x="70363" y="228919"/>
                  <a:pt x="101249" y="233445"/>
                  <a:pt x="115957" y="231913"/>
                </a:cubicBezTo>
                <a:cubicBezTo>
                  <a:pt x="133368" y="339906"/>
                  <a:pt x="70666" y="523067"/>
                  <a:pt x="115957" y="695739"/>
                </a:cubicBezTo>
                <a:cubicBezTo>
                  <a:pt x="103962" y="696401"/>
                  <a:pt x="69672" y="690790"/>
                  <a:pt x="57978" y="695739"/>
                </a:cubicBezTo>
                <a:cubicBezTo>
                  <a:pt x="48905" y="575581"/>
                  <a:pt x="87724" y="338064"/>
                  <a:pt x="57978" y="231913"/>
                </a:cubicBezTo>
                <a:close/>
                <a:moveTo>
                  <a:pt x="144946" y="231913"/>
                </a:moveTo>
                <a:cubicBezTo>
                  <a:pt x="317907" y="191449"/>
                  <a:pt x="403953" y="231931"/>
                  <a:pt x="660202" y="231913"/>
                </a:cubicBezTo>
                <a:cubicBezTo>
                  <a:pt x="916451" y="231895"/>
                  <a:pt x="935488" y="233219"/>
                  <a:pt x="1175457" y="231913"/>
                </a:cubicBezTo>
                <a:cubicBezTo>
                  <a:pt x="1160675" y="134287"/>
                  <a:pt x="1190381" y="60009"/>
                  <a:pt x="1175457" y="0"/>
                </a:cubicBezTo>
                <a:cubicBezTo>
                  <a:pt x="1284143" y="94484"/>
                  <a:pt x="1291509" y="116928"/>
                  <a:pt x="1393455" y="217998"/>
                </a:cubicBezTo>
                <a:cubicBezTo>
                  <a:pt x="1495401" y="319068"/>
                  <a:pt x="1548388" y="392750"/>
                  <a:pt x="1639283" y="463826"/>
                </a:cubicBezTo>
                <a:cubicBezTo>
                  <a:pt x="1576168" y="544962"/>
                  <a:pt x="1470120" y="591440"/>
                  <a:pt x="1416647" y="686462"/>
                </a:cubicBezTo>
                <a:cubicBezTo>
                  <a:pt x="1363174" y="781484"/>
                  <a:pt x="1261705" y="834820"/>
                  <a:pt x="1175457" y="927652"/>
                </a:cubicBezTo>
                <a:cubicBezTo>
                  <a:pt x="1171449" y="860663"/>
                  <a:pt x="1191621" y="777788"/>
                  <a:pt x="1175457" y="695739"/>
                </a:cubicBezTo>
                <a:cubicBezTo>
                  <a:pt x="1030780" y="733642"/>
                  <a:pt x="831251" y="656628"/>
                  <a:pt x="639591" y="695739"/>
                </a:cubicBezTo>
                <a:cubicBezTo>
                  <a:pt x="447931" y="734850"/>
                  <a:pt x="390838" y="651872"/>
                  <a:pt x="144946" y="695739"/>
                </a:cubicBezTo>
                <a:cubicBezTo>
                  <a:pt x="92907" y="561462"/>
                  <a:pt x="156899" y="383813"/>
                  <a:pt x="144946" y="23191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58463600">
                  <a:prstGeom prst="striped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>
                <a:solidFill>
                  <a:schemeClr val="tx1"/>
                </a:solidFill>
              </a:rPr>
              <a:t>السؤال التالي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8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40A512-7877-44D6-9D56-58C317DD40F9}"/>
              </a:ext>
            </a:extLst>
          </p:cNvPr>
          <p:cNvSpPr/>
          <p:nvPr/>
        </p:nvSpPr>
        <p:spPr>
          <a:xfrm>
            <a:off x="198783" y="437321"/>
            <a:ext cx="8746434" cy="6188766"/>
          </a:xfrm>
          <a:prstGeom prst="round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3198F7F-354F-4A13-AB24-842D3EF98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16" y="547541"/>
            <a:ext cx="6907367" cy="8596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C8B525-7476-4EC3-905A-B7E239A5D934}"/>
              </a:ext>
            </a:extLst>
          </p:cNvPr>
          <p:cNvSpPr txBox="1"/>
          <p:nvPr/>
        </p:nvSpPr>
        <p:spPr>
          <a:xfrm>
            <a:off x="2153477" y="1176319"/>
            <a:ext cx="4837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000" b="1" dirty="0">
                <a:solidFill>
                  <a:srgbClr val="002060"/>
                </a:solidFill>
              </a:rPr>
              <a:t>انقر على المصباح لتحصل على تلميح !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6" name="Picture 15" descr="A close up of a box&#10;&#10;Description automatically generated">
            <a:extLst>
              <a:ext uri="{FF2B5EF4-FFF2-40B4-BE49-F238E27FC236}">
                <a16:creationId xmlns:a16="http://schemas.microsoft.com/office/drawing/2014/main" id="{FF920482-F8FC-4BC6-A71F-25ED9E9AB8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12" b="93002" l="5704" r="36408">
                        <a14:foregroundMark x1="8050" y1="78034" x2="9102" y2="83455"/>
                        <a14:foregroundMark x1="25364" y1="91788" x2="32282" y2="87419"/>
                        <a14:foregroundMark x1="32282" y1="85113" x2="33293" y2="85963"/>
                        <a14:foregroundMark x1="21804" y1="91869" x2="24798" y2="90736"/>
                        <a14:foregroundMark x1="19094" y1="93042" x2="25243" y2="92961"/>
                        <a14:foregroundMark x1="36408" y1="85922" x2="33617" y2="86165"/>
                        <a14:foregroundMark x1="5866" y1="74717" x2="5744" y2="77994"/>
                        <a14:foregroundMark x1="16545" y1="68528" x2="18083" y2="67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3" t="65286" r="61894" b="4627"/>
          <a:stretch/>
        </p:blipFill>
        <p:spPr>
          <a:xfrm>
            <a:off x="4571998" y="2915374"/>
            <a:ext cx="4242933" cy="37107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F1D73A-9B20-4887-B2C7-2F48FD8103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3616" y1="39189" x2="73616" y2="39189"/>
                        <a14:foregroundMark x1="70358" y1="27365" x2="70358" y2="27365"/>
                        <a14:foregroundMark x1="61889" y1="17230" x2="61889" y2="17230"/>
                        <a14:foregroundMark x1="46906" y1="16554" x2="46906" y2="16554"/>
                        <a14:foregroundMark x1="32573" y1="17905" x2="32573" y2="17905"/>
                        <a14:foregroundMark x1="25407" y1="29054" x2="25407" y2="29054"/>
                        <a14:foregroundMark x1="21498" y1="39527" x2="21498" y2="395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538" y="1759019"/>
            <a:ext cx="891556" cy="859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88F3FC-4DAD-4163-9BB1-3AF7C3BEE0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7346" y1="39185" x2="77346" y2="39185"/>
                        <a14:foregroundMark x1="73463" y1="28840" x2="73463" y2="28840"/>
                        <a14:foregroundMark x1="63430" y1="22257" x2="63430" y2="22257"/>
                        <a14:foregroundMark x1="50809" y1="19122" x2="50809" y2="19122"/>
                        <a14:foregroundMark x1="37540" y1="21944" x2="37540" y2="21944"/>
                        <a14:foregroundMark x1="27832" y1="28840" x2="27832" y2="28840"/>
                        <a14:foregroundMark x1="26214" y1="39185" x2="26214" y2="391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138" y="2568958"/>
            <a:ext cx="887413" cy="9161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74F3E3C-68BE-47A8-9359-A61B859D2E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39" b="89850" l="9926" r="89706">
                        <a14:foregroundMark x1="35662" y1="30827" x2="38235" y2="32707"/>
                        <a14:foregroundMark x1="18015" y1="34586" x2="18015" y2="34586"/>
                        <a14:foregroundMark x1="21324" y1="21429" x2="21324" y2="21429"/>
                        <a14:foregroundMark x1="32353" y1="12782" x2="32353" y2="12782"/>
                        <a14:foregroundMark x1="47426" y1="10902" x2="47426" y2="10902"/>
                        <a14:foregroundMark x1="47059" y1="5639" x2="47059" y2="5639"/>
                        <a14:foregroundMark x1="63971" y1="9774" x2="63971" y2="9774"/>
                        <a14:foregroundMark x1="73529" y1="21053" x2="73529" y2="21053"/>
                        <a14:foregroundMark x1="73529" y1="21053" x2="73529" y2="21053"/>
                        <a14:foregroundMark x1="76838" y1="33835" x2="76838" y2="338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914" y="3531704"/>
            <a:ext cx="820804" cy="8026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20A167F-DF38-4F2F-8108-0E2CB47913BF}"/>
              </a:ext>
            </a:extLst>
          </p:cNvPr>
          <p:cNvSpPr txBox="1"/>
          <p:nvPr/>
        </p:nvSpPr>
        <p:spPr>
          <a:xfrm>
            <a:off x="1376318" y="1980866"/>
            <a:ext cx="241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( اكتب التلميح هُنا )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9D1ADA-E06D-4B70-A866-C6DD4BD648FA}"/>
              </a:ext>
            </a:extLst>
          </p:cNvPr>
          <p:cNvSpPr txBox="1"/>
          <p:nvPr/>
        </p:nvSpPr>
        <p:spPr>
          <a:xfrm>
            <a:off x="1376317" y="2775312"/>
            <a:ext cx="241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( اكتب التلميح هُنا )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793D88-23A3-4D0F-B504-6623EBAC2FC1}"/>
              </a:ext>
            </a:extLst>
          </p:cNvPr>
          <p:cNvSpPr txBox="1"/>
          <p:nvPr/>
        </p:nvSpPr>
        <p:spPr>
          <a:xfrm>
            <a:off x="1376316" y="3641772"/>
            <a:ext cx="241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/>
              <a:t>( اكتب التلميح هُنا )</a:t>
            </a:r>
            <a:endParaRPr lang="en-US" sz="2800" dirty="0"/>
          </a:p>
        </p:txBody>
      </p:sp>
      <p:pic>
        <p:nvPicPr>
          <p:cNvPr id="25" name="Picture 24" descr="A close up of a box&#10;&#10;Description automatically generated">
            <a:extLst>
              <a:ext uri="{FF2B5EF4-FFF2-40B4-BE49-F238E27FC236}">
                <a16:creationId xmlns:a16="http://schemas.microsoft.com/office/drawing/2014/main" id="{46CBD1FF-EE53-41B1-933D-95B373536A8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" b="33212" l="8981" r="49231">
                        <a14:foregroundMark x1="9061" y1="17395" x2="13309" y2="18851"/>
                        <a14:foregroundMark x1="29814" y1="3317" x2="30340" y2="4895"/>
                        <a14:backgroundMark x1="41303" y1="18002" x2="42314" y2="27508"/>
                        <a14:backgroundMark x1="45712" y1="25121" x2="40129" y2="31351"/>
                        <a14:backgroundMark x1="40129" y1="31351" x2="38188" y2="32767"/>
                        <a14:backgroundMark x1="37905" y1="28236" x2="29126" y2="31756"/>
                        <a14:backgroundMark x1="29126" y1="31756" x2="28803" y2="31796"/>
                        <a14:backgroundMark x1="46400" y1="26537" x2="46561" y2="20712"/>
                        <a14:backgroundMark x1="47977" y1="21683" x2="47411" y2="26537"/>
                        <a14:backgroundMark x1="47128" y1="22249" x2="45833" y2="26820"/>
                        <a14:backgroundMark x1="46561" y1="21683" x2="45914" y2="27023"/>
                        <a14:backgroundMark x1="45914" y1="27023" x2="45833" y2="27104"/>
                        <a14:backgroundMark x1="45550" y1="22694" x2="44134" y2="29207"/>
                        <a14:backgroundMark x1="44134" y1="29207" x2="44134" y2="29207"/>
                        <a14:backgroundMark x1="45429" y1="22249" x2="44862" y2="27791"/>
                        <a14:backgroundMark x1="48544" y1="21683" x2="48584" y2="25971"/>
                        <a14:backgroundMark x1="48584" y1="25971" x2="48261" y2="27104"/>
                        <a14:backgroundMark x1="49272" y1="21561" x2="48503" y2="25890"/>
                        <a14:backgroundMark x1="48503" y1="25890" x2="48261" y2="26254"/>
                        <a14:backgroundMark x1="44862" y1="22573" x2="45267" y2="25971"/>
                        <a14:backgroundMark x1="45833" y1="23422" x2="46400" y2="22249"/>
                        <a14:backgroundMark x1="41748" y1="28236" x2="29531" y2="33900"/>
                        <a14:backgroundMark x1="42314" y1="26537" x2="39644" y2="29207"/>
                        <a14:backgroundMark x1="39644" y1="29207" x2="34061" y2="31877"/>
                        <a14:backgroundMark x1="34061" y1="31877" x2="38026" y2="27589"/>
                        <a14:backgroundMark x1="38026" y1="27589" x2="41505" y2="25607"/>
                        <a14:backgroundMark x1="41505" y1="25607" x2="34345" y2="28519"/>
                        <a14:backgroundMark x1="41141" y1="28236" x2="28519" y2="33050"/>
                        <a14:backgroundMark x1="38592" y1="28803" x2="31311" y2="31998"/>
                        <a14:backgroundMark x1="31311" y1="31998" x2="34668" y2="29854"/>
                        <a14:backgroundMark x1="34668" y1="29854" x2="33050" y2="30663"/>
                        <a14:backgroundMark x1="32767" y1="31230" x2="36327" y2="27104"/>
                        <a14:backgroundMark x1="30218" y1="31513" x2="33050" y2="31917"/>
                        <a14:backgroundMark x1="32362" y1="31634" x2="32362" y2="31634"/>
                        <a14:backgroundMark x1="32362" y1="30947" x2="32362" y2="30947"/>
                        <a14:backgroundMark x1="32362" y1="30785" x2="31796" y2="31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8" t="954" r="50000" b="66479"/>
          <a:stretch/>
        </p:blipFill>
        <p:spPr>
          <a:xfrm>
            <a:off x="3766793" y="2358695"/>
            <a:ext cx="5853341" cy="436888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48A4553-A91F-4C35-9DB7-320441050FD2}"/>
              </a:ext>
            </a:extLst>
          </p:cNvPr>
          <p:cNvSpPr/>
          <p:nvPr/>
        </p:nvSpPr>
        <p:spPr>
          <a:xfrm>
            <a:off x="5322277" y="3331704"/>
            <a:ext cx="2214993" cy="196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002060"/>
                </a:solidFill>
              </a:rPr>
              <a:t>ادرج الصورة في هذا المربع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4" name="Arrow: Striped Right 13">
            <a:hlinkClick r:id="rId13" action="ppaction://hlinksldjump"/>
            <a:extLst>
              <a:ext uri="{FF2B5EF4-FFF2-40B4-BE49-F238E27FC236}">
                <a16:creationId xmlns:a16="http://schemas.microsoft.com/office/drawing/2014/main" id="{3E9BD2E4-22AE-426C-A186-CABA14D9D19A}"/>
              </a:ext>
            </a:extLst>
          </p:cNvPr>
          <p:cNvSpPr/>
          <p:nvPr/>
        </p:nvSpPr>
        <p:spPr>
          <a:xfrm flipH="1">
            <a:off x="672538" y="5632127"/>
            <a:ext cx="1639283" cy="927652"/>
          </a:xfrm>
          <a:custGeom>
            <a:avLst/>
            <a:gdLst>
              <a:gd name="connsiteX0" fmla="*/ 0 w 1639283"/>
              <a:gd name="connsiteY0" fmla="*/ 231913 h 927652"/>
              <a:gd name="connsiteX1" fmla="*/ 28989 w 1639283"/>
              <a:gd name="connsiteY1" fmla="*/ 231913 h 927652"/>
              <a:gd name="connsiteX2" fmla="*/ 28989 w 1639283"/>
              <a:gd name="connsiteY2" fmla="*/ 695739 h 927652"/>
              <a:gd name="connsiteX3" fmla="*/ 0 w 1639283"/>
              <a:gd name="connsiteY3" fmla="*/ 695739 h 927652"/>
              <a:gd name="connsiteX4" fmla="*/ 0 w 1639283"/>
              <a:gd name="connsiteY4" fmla="*/ 231913 h 927652"/>
              <a:gd name="connsiteX5" fmla="*/ 57978 w 1639283"/>
              <a:gd name="connsiteY5" fmla="*/ 231913 h 927652"/>
              <a:gd name="connsiteX6" fmla="*/ 115957 w 1639283"/>
              <a:gd name="connsiteY6" fmla="*/ 231913 h 927652"/>
              <a:gd name="connsiteX7" fmla="*/ 115957 w 1639283"/>
              <a:gd name="connsiteY7" fmla="*/ 695739 h 927652"/>
              <a:gd name="connsiteX8" fmla="*/ 57978 w 1639283"/>
              <a:gd name="connsiteY8" fmla="*/ 695739 h 927652"/>
              <a:gd name="connsiteX9" fmla="*/ 57978 w 1639283"/>
              <a:gd name="connsiteY9" fmla="*/ 231913 h 927652"/>
              <a:gd name="connsiteX10" fmla="*/ 144946 w 1639283"/>
              <a:gd name="connsiteY10" fmla="*/ 231913 h 927652"/>
              <a:gd name="connsiteX11" fmla="*/ 670507 w 1639283"/>
              <a:gd name="connsiteY11" fmla="*/ 231913 h 927652"/>
              <a:gd name="connsiteX12" fmla="*/ 1175457 w 1639283"/>
              <a:gd name="connsiteY12" fmla="*/ 231913 h 927652"/>
              <a:gd name="connsiteX13" fmla="*/ 1175457 w 1639283"/>
              <a:gd name="connsiteY13" fmla="*/ 0 h 927652"/>
              <a:gd name="connsiteX14" fmla="*/ 1393455 w 1639283"/>
              <a:gd name="connsiteY14" fmla="*/ 217998 h 927652"/>
              <a:gd name="connsiteX15" fmla="*/ 1639283 w 1639283"/>
              <a:gd name="connsiteY15" fmla="*/ 463826 h 927652"/>
              <a:gd name="connsiteX16" fmla="*/ 1421285 w 1639283"/>
              <a:gd name="connsiteY16" fmla="*/ 681824 h 927652"/>
              <a:gd name="connsiteX17" fmla="*/ 1175457 w 1639283"/>
              <a:gd name="connsiteY17" fmla="*/ 927652 h 927652"/>
              <a:gd name="connsiteX18" fmla="*/ 1175457 w 1639283"/>
              <a:gd name="connsiteY18" fmla="*/ 695739 h 927652"/>
              <a:gd name="connsiteX19" fmla="*/ 670507 w 1639283"/>
              <a:gd name="connsiteY19" fmla="*/ 695739 h 927652"/>
              <a:gd name="connsiteX20" fmla="*/ 144946 w 1639283"/>
              <a:gd name="connsiteY20" fmla="*/ 695739 h 927652"/>
              <a:gd name="connsiteX21" fmla="*/ 144946 w 1639283"/>
              <a:gd name="connsiteY21" fmla="*/ 231913 h 92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39283" h="927652" fill="none" extrusionOk="0">
                <a:moveTo>
                  <a:pt x="0" y="231913"/>
                </a:moveTo>
                <a:cubicBezTo>
                  <a:pt x="6467" y="230231"/>
                  <a:pt x="17824" y="232870"/>
                  <a:pt x="28989" y="231913"/>
                </a:cubicBezTo>
                <a:cubicBezTo>
                  <a:pt x="71090" y="419803"/>
                  <a:pt x="-19066" y="553541"/>
                  <a:pt x="28989" y="695739"/>
                </a:cubicBezTo>
                <a:cubicBezTo>
                  <a:pt x="19849" y="697985"/>
                  <a:pt x="8287" y="694359"/>
                  <a:pt x="0" y="695739"/>
                </a:cubicBezTo>
                <a:cubicBezTo>
                  <a:pt x="-10812" y="546893"/>
                  <a:pt x="52469" y="431212"/>
                  <a:pt x="0" y="231913"/>
                </a:cubicBezTo>
                <a:close/>
                <a:moveTo>
                  <a:pt x="57978" y="231913"/>
                </a:moveTo>
                <a:cubicBezTo>
                  <a:pt x="84802" y="231861"/>
                  <a:pt x="88947" y="233485"/>
                  <a:pt x="115957" y="231913"/>
                </a:cubicBezTo>
                <a:cubicBezTo>
                  <a:pt x="124418" y="375648"/>
                  <a:pt x="76990" y="599596"/>
                  <a:pt x="115957" y="695739"/>
                </a:cubicBezTo>
                <a:cubicBezTo>
                  <a:pt x="103515" y="696372"/>
                  <a:pt x="82039" y="691487"/>
                  <a:pt x="57978" y="695739"/>
                </a:cubicBezTo>
                <a:cubicBezTo>
                  <a:pt x="39156" y="552722"/>
                  <a:pt x="87439" y="353993"/>
                  <a:pt x="57978" y="231913"/>
                </a:cubicBezTo>
                <a:close/>
                <a:moveTo>
                  <a:pt x="144946" y="231913"/>
                </a:moveTo>
                <a:cubicBezTo>
                  <a:pt x="378066" y="187083"/>
                  <a:pt x="445719" y="267967"/>
                  <a:pt x="670507" y="231913"/>
                </a:cubicBezTo>
                <a:cubicBezTo>
                  <a:pt x="895295" y="195859"/>
                  <a:pt x="952370" y="282581"/>
                  <a:pt x="1175457" y="231913"/>
                </a:cubicBezTo>
                <a:cubicBezTo>
                  <a:pt x="1153574" y="119950"/>
                  <a:pt x="1185693" y="110752"/>
                  <a:pt x="1175457" y="0"/>
                </a:cubicBezTo>
                <a:cubicBezTo>
                  <a:pt x="1231165" y="52209"/>
                  <a:pt x="1272822" y="146955"/>
                  <a:pt x="1393455" y="217998"/>
                </a:cubicBezTo>
                <a:cubicBezTo>
                  <a:pt x="1514088" y="289041"/>
                  <a:pt x="1534466" y="387335"/>
                  <a:pt x="1639283" y="463826"/>
                </a:cubicBezTo>
                <a:cubicBezTo>
                  <a:pt x="1575910" y="536229"/>
                  <a:pt x="1476521" y="606727"/>
                  <a:pt x="1421285" y="681824"/>
                </a:cubicBezTo>
                <a:cubicBezTo>
                  <a:pt x="1366049" y="756921"/>
                  <a:pt x="1259683" y="788464"/>
                  <a:pt x="1175457" y="927652"/>
                </a:cubicBezTo>
                <a:cubicBezTo>
                  <a:pt x="1164115" y="863012"/>
                  <a:pt x="1189481" y="788577"/>
                  <a:pt x="1175457" y="695739"/>
                </a:cubicBezTo>
                <a:cubicBezTo>
                  <a:pt x="1041122" y="753709"/>
                  <a:pt x="851251" y="664656"/>
                  <a:pt x="670507" y="695739"/>
                </a:cubicBezTo>
                <a:cubicBezTo>
                  <a:pt x="489763" y="726822"/>
                  <a:pt x="294711" y="644805"/>
                  <a:pt x="144946" y="695739"/>
                </a:cubicBezTo>
                <a:cubicBezTo>
                  <a:pt x="97641" y="547818"/>
                  <a:pt x="158469" y="377303"/>
                  <a:pt x="144946" y="231913"/>
                </a:cubicBezTo>
                <a:close/>
              </a:path>
              <a:path w="1639283" h="927652" stroke="0" extrusionOk="0">
                <a:moveTo>
                  <a:pt x="0" y="231913"/>
                </a:moveTo>
                <a:cubicBezTo>
                  <a:pt x="6352" y="230820"/>
                  <a:pt x="18135" y="234618"/>
                  <a:pt x="28989" y="231913"/>
                </a:cubicBezTo>
                <a:cubicBezTo>
                  <a:pt x="57111" y="437352"/>
                  <a:pt x="-9528" y="475375"/>
                  <a:pt x="28989" y="695739"/>
                </a:cubicBezTo>
                <a:cubicBezTo>
                  <a:pt x="21088" y="696612"/>
                  <a:pt x="12539" y="692505"/>
                  <a:pt x="0" y="695739"/>
                </a:cubicBezTo>
                <a:cubicBezTo>
                  <a:pt x="-15372" y="499714"/>
                  <a:pt x="47144" y="431396"/>
                  <a:pt x="0" y="231913"/>
                </a:cubicBezTo>
                <a:close/>
                <a:moveTo>
                  <a:pt x="57978" y="231913"/>
                </a:moveTo>
                <a:cubicBezTo>
                  <a:pt x="70363" y="228919"/>
                  <a:pt x="101249" y="233445"/>
                  <a:pt x="115957" y="231913"/>
                </a:cubicBezTo>
                <a:cubicBezTo>
                  <a:pt x="133368" y="339906"/>
                  <a:pt x="70666" y="523067"/>
                  <a:pt x="115957" y="695739"/>
                </a:cubicBezTo>
                <a:cubicBezTo>
                  <a:pt x="103962" y="696401"/>
                  <a:pt x="69672" y="690790"/>
                  <a:pt x="57978" y="695739"/>
                </a:cubicBezTo>
                <a:cubicBezTo>
                  <a:pt x="48905" y="575581"/>
                  <a:pt x="87724" y="338064"/>
                  <a:pt x="57978" y="231913"/>
                </a:cubicBezTo>
                <a:close/>
                <a:moveTo>
                  <a:pt x="144946" y="231913"/>
                </a:moveTo>
                <a:cubicBezTo>
                  <a:pt x="317907" y="191449"/>
                  <a:pt x="403953" y="231931"/>
                  <a:pt x="660202" y="231913"/>
                </a:cubicBezTo>
                <a:cubicBezTo>
                  <a:pt x="916451" y="231895"/>
                  <a:pt x="935488" y="233219"/>
                  <a:pt x="1175457" y="231913"/>
                </a:cubicBezTo>
                <a:cubicBezTo>
                  <a:pt x="1160675" y="134287"/>
                  <a:pt x="1190381" y="60009"/>
                  <a:pt x="1175457" y="0"/>
                </a:cubicBezTo>
                <a:cubicBezTo>
                  <a:pt x="1284143" y="94484"/>
                  <a:pt x="1291509" y="116928"/>
                  <a:pt x="1393455" y="217998"/>
                </a:cubicBezTo>
                <a:cubicBezTo>
                  <a:pt x="1495401" y="319068"/>
                  <a:pt x="1548388" y="392750"/>
                  <a:pt x="1639283" y="463826"/>
                </a:cubicBezTo>
                <a:cubicBezTo>
                  <a:pt x="1576168" y="544962"/>
                  <a:pt x="1470120" y="591440"/>
                  <a:pt x="1416647" y="686462"/>
                </a:cubicBezTo>
                <a:cubicBezTo>
                  <a:pt x="1363174" y="781484"/>
                  <a:pt x="1261705" y="834820"/>
                  <a:pt x="1175457" y="927652"/>
                </a:cubicBezTo>
                <a:cubicBezTo>
                  <a:pt x="1171449" y="860663"/>
                  <a:pt x="1191621" y="777788"/>
                  <a:pt x="1175457" y="695739"/>
                </a:cubicBezTo>
                <a:cubicBezTo>
                  <a:pt x="1030780" y="733642"/>
                  <a:pt x="831251" y="656628"/>
                  <a:pt x="639591" y="695739"/>
                </a:cubicBezTo>
                <a:cubicBezTo>
                  <a:pt x="447931" y="734850"/>
                  <a:pt x="390838" y="651872"/>
                  <a:pt x="144946" y="695739"/>
                </a:cubicBezTo>
                <a:cubicBezTo>
                  <a:pt x="92907" y="561462"/>
                  <a:pt x="156899" y="383813"/>
                  <a:pt x="144946" y="23191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58463600">
                  <a:prstGeom prst="striped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>
                <a:solidFill>
                  <a:schemeClr val="tx1"/>
                </a:solidFill>
              </a:rPr>
              <a:t>السؤال التالي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0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379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Afra Mohammed Salem Mohammed Alkhatri</dc:creator>
  <cp:lastModifiedBy>Afra Mohammed Salem Mohammed Alkhatri</cp:lastModifiedBy>
  <cp:revision>8</cp:revision>
  <dcterms:created xsi:type="dcterms:W3CDTF">2020-04-04T12:03:50Z</dcterms:created>
  <dcterms:modified xsi:type="dcterms:W3CDTF">2020-04-04T13:52:43Z</dcterms:modified>
</cp:coreProperties>
</file>