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56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380"/>
    <p:restoredTop sz="94660"/>
  </p:normalViewPr>
  <p:slideViewPr>
    <p:cSldViewPr>
      <p:cViewPr varScale="1">
        <p:scale>
          <a:sx n="72" d="100"/>
          <a:sy n="72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A798248-B63C-4FA3-B937-24109BAC1159}" type="datetimeFigureOut">
              <a:rPr lang="ar-AE" smtClean="0"/>
              <a:t>09/12/1439</a:t>
            </a:fld>
            <a:endParaRPr lang="ar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EA01A82-FD62-40CF-8AC3-2015A1E60A42}" type="slidenum">
              <a:rPr lang="ar-AE" smtClean="0"/>
              <a:t>‹#›</a:t>
            </a:fld>
            <a:endParaRPr lang="ar-A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01A82-FD62-40CF-8AC3-2015A1E60A42}" type="slidenum">
              <a:rPr lang="ar-AE" smtClean="0"/>
              <a:t>1</a:t>
            </a:fld>
            <a:endParaRPr lang="ar-A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01A82-FD62-40CF-8AC3-2015A1E60A42}" type="slidenum">
              <a:rPr lang="ar-AE" smtClean="0"/>
              <a:t>2</a:t>
            </a:fld>
            <a:endParaRPr lang="ar-A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01A82-FD62-40CF-8AC3-2015A1E60A42}" type="slidenum">
              <a:rPr lang="ar-AE" smtClean="0"/>
              <a:t>4</a:t>
            </a:fld>
            <a:endParaRPr lang="ar-A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AE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0DFA-A74E-4FFB-AC5A-4B86FC425276}" type="datetimeFigureOut">
              <a:rPr lang="ar-AE" smtClean="0"/>
              <a:t>09/12/1439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19C3-36BD-4BA8-AE88-447DE74A98A6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0DFA-A74E-4FFB-AC5A-4B86FC425276}" type="datetimeFigureOut">
              <a:rPr lang="ar-AE" smtClean="0"/>
              <a:t>09/12/1439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19C3-36BD-4BA8-AE88-447DE74A98A6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0DFA-A74E-4FFB-AC5A-4B86FC425276}" type="datetimeFigureOut">
              <a:rPr lang="ar-AE" smtClean="0"/>
              <a:t>09/12/1439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19C3-36BD-4BA8-AE88-447DE74A98A6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0DFA-A74E-4FFB-AC5A-4B86FC425276}" type="datetimeFigureOut">
              <a:rPr lang="ar-AE" smtClean="0"/>
              <a:t>09/12/1439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19C3-36BD-4BA8-AE88-447DE74A98A6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0DFA-A74E-4FFB-AC5A-4B86FC425276}" type="datetimeFigureOut">
              <a:rPr lang="ar-AE" smtClean="0"/>
              <a:t>09/12/1439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19C3-36BD-4BA8-AE88-447DE74A98A6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0DFA-A74E-4FFB-AC5A-4B86FC425276}" type="datetimeFigureOut">
              <a:rPr lang="ar-AE" smtClean="0"/>
              <a:t>09/12/1439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19C3-36BD-4BA8-AE88-447DE74A98A6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0DFA-A74E-4FFB-AC5A-4B86FC425276}" type="datetimeFigureOut">
              <a:rPr lang="ar-AE" smtClean="0"/>
              <a:t>09/12/1439</a:t>
            </a:fld>
            <a:endParaRPr lang="ar-AE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19C3-36BD-4BA8-AE88-447DE74A98A6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0DFA-A74E-4FFB-AC5A-4B86FC425276}" type="datetimeFigureOut">
              <a:rPr lang="ar-AE" smtClean="0"/>
              <a:t>09/12/1439</a:t>
            </a:fld>
            <a:endParaRPr lang="ar-AE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19C3-36BD-4BA8-AE88-447DE74A98A6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0DFA-A74E-4FFB-AC5A-4B86FC425276}" type="datetimeFigureOut">
              <a:rPr lang="ar-AE" smtClean="0"/>
              <a:t>09/12/1439</a:t>
            </a:fld>
            <a:endParaRPr lang="ar-AE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19C3-36BD-4BA8-AE88-447DE74A98A6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0DFA-A74E-4FFB-AC5A-4B86FC425276}" type="datetimeFigureOut">
              <a:rPr lang="ar-AE" smtClean="0"/>
              <a:t>09/12/1439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19C3-36BD-4BA8-AE88-447DE74A98A6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0DFA-A74E-4FFB-AC5A-4B86FC425276}" type="datetimeFigureOut">
              <a:rPr lang="ar-AE" smtClean="0"/>
              <a:t>09/12/1439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19C3-36BD-4BA8-AE88-447DE74A98A6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40DFA-A74E-4FFB-AC5A-4B86FC425276}" type="datetimeFigureOut">
              <a:rPr lang="ar-AE" smtClean="0"/>
              <a:t>09/12/1439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C19C3-36BD-4BA8-AE88-447DE74A98A6}" type="slidenum">
              <a:rPr lang="ar-AE" smtClean="0"/>
              <a:t>‹#›</a:t>
            </a:fld>
            <a:endParaRPr lang="ar-A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ichas para contar del 1 al 10 by Activitea  via slidesha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124744"/>
            <a:ext cx="5372101" cy="4152900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2411760" y="4293096"/>
            <a:ext cx="201622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32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واحــــد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1979712" y="1196752"/>
            <a:ext cx="5400600" cy="410445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340768"/>
            <a:ext cx="5372101" cy="4029075"/>
          </a:xfrm>
          <a:prstGeom prst="rect">
            <a:avLst/>
          </a:prstGeom>
          <a:noFill/>
        </p:spPr>
      </p:pic>
      <p:sp>
        <p:nvSpPr>
          <p:cNvPr id="3" name="مستطيل 2"/>
          <p:cNvSpPr/>
          <p:nvPr/>
        </p:nvSpPr>
        <p:spPr>
          <a:xfrm>
            <a:off x="2483768" y="4437112"/>
            <a:ext cx="201622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32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عـــشـــرة 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2123728" y="1340768"/>
            <a:ext cx="5400600" cy="410445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124744"/>
            <a:ext cx="5372101" cy="4029075"/>
          </a:xfrm>
          <a:prstGeom prst="rect">
            <a:avLst/>
          </a:prstGeom>
          <a:noFill/>
        </p:spPr>
      </p:pic>
      <p:sp>
        <p:nvSpPr>
          <p:cNvPr id="4" name="مستطيل 3"/>
          <p:cNvSpPr/>
          <p:nvPr/>
        </p:nvSpPr>
        <p:spPr>
          <a:xfrm>
            <a:off x="2339752" y="4221088"/>
            <a:ext cx="201622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3200" b="1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إثــنـــان</a:t>
            </a:r>
            <a:r>
              <a:rPr lang="ar-AE" sz="32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1979712" y="1196752"/>
            <a:ext cx="5400600" cy="410445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11889674_1483700071951233_5947927155896988853_n.jpg (960×744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268760"/>
            <a:ext cx="5372101" cy="4162425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2483768" y="4437112"/>
            <a:ext cx="201622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32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ثــلاثـــة 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2123728" y="1268760"/>
            <a:ext cx="5400600" cy="410445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11889459_1483700108617896_1679079522493908610_n.jpg (960×730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196752"/>
            <a:ext cx="5372101" cy="4076700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2339752" y="4293096"/>
            <a:ext cx="201622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32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أربــعــة 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1979712" y="1196752"/>
            <a:ext cx="5400600" cy="410445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052736"/>
            <a:ext cx="5372101" cy="4029075"/>
          </a:xfrm>
          <a:prstGeom prst="rect">
            <a:avLst/>
          </a:prstGeom>
          <a:noFill/>
        </p:spPr>
      </p:pic>
      <p:sp>
        <p:nvSpPr>
          <p:cNvPr id="3" name="مستطيل 2"/>
          <p:cNvSpPr/>
          <p:nvPr/>
        </p:nvSpPr>
        <p:spPr>
          <a:xfrm>
            <a:off x="2411760" y="4149080"/>
            <a:ext cx="201622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32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خــمــســة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2051720" y="1052736"/>
            <a:ext cx="5400600" cy="410445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196752"/>
            <a:ext cx="5372101" cy="4029075"/>
          </a:xfrm>
          <a:prstGeom prst="rect">
            <a:avLst/>
          </a:prstGeom>
          <a:noFill/>
        </p:spPr>
      </p:pic>
      <p:sp>
        <p:nvSpPr>
          <p:cNvPr id="3" name="مستطيل 2"/>
          <p:cNvSpPr/>
          <p:nvPr/>
        </p:nvSpPr>
        <p:spPr>
          <a:xfrm>
            <a:off x="2267744" y="4365104"/>
            <a:ext cx="201622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32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ســتـــة 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1907704" y="1196752"/>
            <a:ext cx="5400600" cy="410445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124744"/>
            <a:ext cx="5372101" cy="4029075"/>
          </a:xfrm>
          <a:prstGeom prst="rect">
            <a:avLst/>
          </a:prstGeom>
          <a:noFill/>
        </p:spPr>
      </p:pic>
      <p:sp>
        <p:nvSpPr>
          <p:cNvPr id="3" name="مستطيل 2"/>
          <p:cNvSpPr/>
          <p:nvPr/>
        </p:nvSpPr>
        <p:spPr>
          <a:xfrm>
            <a:off x="2195736" y="4293096"/>
            <a:ext cx="2088232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32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ســبــعة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1907704" y="1124744"/>
            <a:ext cx="5400600" cy="410445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908720"/>
            <a:ext cx="5372101" cy="4029075"/>
          </a:xfrm>
          <a:prstGeom prst="rect">
            <a:avLst/>
          </a:prstGeom>
          <a:noFill/>
        </p:spPr>
      </p:pic>
      <p:sp>
        <p:nvSpPr>
          <p:cNvPr id="3" name="مستطيل 2"/>
          <p:cNvSpPr/>
          <p:nvPr/>
        </p:nvSpPr>
        <p:spPr>
          <a:xfrm>
            <a:off x="2123728" y="4005064"/>
            <a:ext cx="201622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32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ثـمـانيـــة 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1691680" y="908720"/>
            <a:ext cx="5400600" cy="410445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412776"/>
            <a:ext cx="5372101" cy="4029075"/>
          </a:xfrm>
          <a:prstGeom prst="rect">
            <a:avLst/>
          </a:prstGeom>
          <a:noFill/>
        </p:spPr>
      </p:pic>
      <p:sp>
        <p:nvSpPr>
          <p:cNvPr id="3" name="مستطيل 2"/>
          <p:cNvSpPr/>
          <p:nvPr/>
        </p:nvSpPr>
        <p:spPr>
          <a:xfrm>
            <a:off x="2123728" y="4509120"/>
            <a:ext cx="2232248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32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تــســعــة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1907704" y="1340768"/>
            <a:ext cx="5400600" cy="410445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</Words>
  <Application>Microsoft Office PowerPoint</Application>
  <PresentationFormat>On-screen Show (4:3)</PresentationFormat>
  <Paragraphs>13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Unicode MS</vt:lpstr>
      <vt:lpstr>Calibri</vt:lpstr>
      <vt:lpstr>Times New Roman</vt:lpstr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Admin</dc:creator>
  <cp:lastModifiedBy>AMERA</cp:lastModifiedBy>
  <cp:revision>2</cp:revision>
  <dcterms:created xsi:type="dcterms:W3CDTF">2018-02-11T17:30:39Z</dcterms:created>
  <dcterms:modified xsi:type="dcterms:W3CDTF">2018-08-20T17:03:03Z</dcterms:modified>
</cp:coreProperties>
</file>