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13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A798248-B63C-4FA3-B937-24109BAC1159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EA01A82-FD62-40CF-8AC3-2015A1E60A42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01A82-FD62-40CF-8AC3-2015A1E60A42}" type="slidenum">
              <a:rPr lang="ar-AE" smtClean="0"/>
              <a:t>1</a:t>
            </a:fld>
            <a:endParaRPr lang="ar-A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01A82-FD62-40CF-8AC3-2015A1E60A42}" type="slidenum">
              <a:rPr lang="ar-AE" smtClean="0"/>
              <a:t>2</a:t>
            </a:fld>
            <a:endParaRPr lang="ar-A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01A82-FD62-40CF-8AC3-2015A1E60A42}" type="slidenum">
              <a:rPr lang="ar-AE" smtClean="0"/>
              <a:t>4</a:t>
            </a:fld>
            <a:endParaRPr lang="ar-A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40DFA-A74E-4FFB-AC5A-4B86FC425276}" type="datetimeFigureOut">
              <a:rPr lang="ar-AE" smtClean="0"/>
              <a:t>09/12/1439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C19C3-36BD-4BA8-AE88-447DE74A98A6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ichas para contar del 1 al 10 by Activitea  via slidesha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124744"/>
            <a:ext cx="5372101" cy="415290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411760" y="4293096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واحــــد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979712" y="1196752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340768"/>
            <a:ext cx="5372101" cy="4029075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483768" y="4437112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عـــشـــرة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123728" y="1340768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124744"/>
            <a:ext cx="5372101" cy="4029075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2339752" y="4221088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 err="1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إثــنـــان</a:t>
            </a:r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1979712" y="1196752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11889674_1483700071951233_5947927155896988853_n.jpg (960×744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268760"/>
            <a:ext cx="5372101" cy="4162425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483768" y="4437112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ثــلاثـــة 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123728" y="1268760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1889459_1483700108617896_1679079522493908610_n.jpg (960×730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196752"/>
            <a:ext cx="5372101" cy="407670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339752" y="4293096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أربــعــة 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979712" y="1196752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052736"/>
            <a:ext cx="5372101" cy="4029075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411760" y="4149080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خــمــســة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051720" y="1052736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96752"/>
            <a:ext cx="5372101" cy="4029075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267744" y="4365104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ســتـــة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907704" y="1196752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24744"/>
            <a:ext cx="5372101" cy="4029075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195736" y="4293096"/>
            <a:ext cx="208823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ســبــعة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907704" y="1124744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908720"/>
            <a:ext cx="5372101" cy="4029075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123728" y="4005064"/>
            <a:ext cx="201622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ثـمـانيـــة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691680" y="908720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12776"/>
            <a:ext cx="5372101" cy="4029075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123728" y="4509120"/>
            <a:ext cx="2232248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200" b="1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تــســعــة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907704" y="1340768"/>
            <a:ext cx="5400600" cy="4104456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</Words>
  <Application>Microsoft Office PowerPoint</Application>
  <PresentationFormat>On-screen Show (4:3)</PresentationFormat>
  <Paragraphs>13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Unicode MS</vt:lpstr>
      <vt:lpstr>Calibri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AMERA</cp:lastModifiedBy>
  <cp:revision>2</cp:revision>
  <dcterms:created xsi:type="dcterms:W3CDTF">2018-02-11T17:30:39Z</dcterms:created>
  <dcterms:modified xsi:type="dcterms:W3CDTF">2018-08-20T17:03:03Z</dcterms:modified>
</cp:coreProperties>
</file>