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0693400" cy="7556500"/>
  <p:notesSz cx="6858000" cy="9144000"/>
  <p:embeddedFontLst>
    <p:embeddedFont>
      <p:font typeface="29LT Riwaya" charset="1" panose="00000500000000000000"/>
      <p:regular r:id="rId8"/>
    </p:embeddedFont>
    <p:embeddedFont>
      <p:font typeface="29LT Riwaya Bold" charset="1" panose="000008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170692"/>
            <a:ext cx="9002394" cy="4043175"/>
          </a:xfrm>
          <a:custGeom>
            <a:avLst/>
            <a:gdLst/>
            <a:ahLst/>
            <a:cxnLst/>
            <a:rect r="r" b="b" t="t" l="l"/>
            <a:pathLst>
              <a:path h="4043175" w="9002394">
                <a:moveTo>
                  <a:pt x="0" y="0"/>
                </a:moveTo>
                <a:lnTo>
                  <a:pt x="9002394" y="0"/>
                </a:lnTo>
                <a:lnTo>
                  <a:pt x="9002394" y="4043174"/>
                </a:lnTo>
                <a:lnTo>
                  <a:pt x="0" y="40431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10120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1512000" y="3437059"/>
            <a:ext cx="9180000" cy="4122941"/>
          </a:xfrm>
          <a:custGeom>
            <a:avLst/>
            <a:gdLst/>
            <a:ahLst/>
            <a:cxnLst/>
            <a:rect r="r" b="b" t="t" l="l"/>
            <a:pathLst>
              <a:path h="4122941" w="9180000">
                <a:moveTo>
                  <a:pt x="9180000" y="4122941"/>
                </a:moveTo>
                <a:lnTo>
                  <a:pt x="0" y="4122941"/>
                </a:lnTo>
                <a:lnTo>
                  <a:pt x="0" y="0"/>
                </a:lnTo>
                <a:lnTo>
                  <a:pt x="9180000" y="0"/>
                </a:lnTo>
                <a:lnTo>
                  <a:pt x="9180000" y="412294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10120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736253" y="995798"/>
            <a:ext cx="2846777" cy="1542004"/>
          </a:xfrm>
          <a:custGeom>
            <a:avLst/>
            <a:gdLst/>
            <a:ahLst/>
            <a:cxnLst/>
            <a:rect r="r" b="b" t="t" l="l"/>
            <a:pathLst>
              <a:path h="1542004" w="2846777">
                <a:moveTo>
                  <a:pt x="0" y="0"/>
                </a:moveTo>
                <a:lnTo>
                  <a:pt x="2846777" y="0"/>
                </a:lnTo>
                <a:lnTo>
                  <a:pt x="2846777" y="1542005"/>
                </a:lnTo>
                <a:lnTo>
                  <a:pt x="0" y="154200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5" id="5"/>
          <p:cNvSpPr/>
          <p:nvPr/>
        </p:nvSpPr>
        <p:spPr>
          <a:xfrm>
            <a:off x="3001557" y="3643114"/>
            <a:ext cx="3907896" cy="0"/>
          </a:xfrm>
          <a:prstGeom prst="line">
            <a:avLst/>
          </a:prstGeom>
          <a:ln cap="flat" w="9525">
            <a:solidFill>
              <a:srgbClr val="856362">
                <a:alpha val="22745"/>
              </a:srgbClr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1512000" y="4084053"/>
            <a:ext cx="7124737" cy="3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110"/>
              </a:lnSpc>
            </a:pPr>
            <a:r>
              <a:rPr lang="ar-EG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  <a:rtl val="true"/>
              </a:rPr>
              <a:t>من يتقن عمله يستحق التميز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245159" y="2782250"/>
            <a:ext cx="7606610" cy="3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110"/>
              </a:lnSpc>
            </a:pPr>
            <a:r>
              <a:rPr lang="ar-EG" b="true" sz="2221">
                <a:solidFill>
                  <a:srgbClr val="6B748C"/>
                </a:solidFill>
                <a:latin typeface="29LT Riwaya Bold"/>
                <a:ea typeface="29LT Riwaya Bold"/>
                <a:cs typeface="29LT Riwaya Bold"/>
                <a:sym typeface="29LT Riwaya Bold"/>
                <a:rtl val="true"/>
              </a:rPr>
              <a:t>للبطلة المتميزة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26727" y="4653162"/>
            <a:ext cx="7295283" cy="7628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110"/>
              </a:lnSpc>
            </a:pPr>
            <a:r>
              <a:rPr lang="ar-EG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  <a:rtl val="true"/>
              </a:rPr>
              <a:t>و أنت طفلة متميزة بحفظ المقرر من قصار السور القرآنية </a:t>
            </a:r>
          </a:p>
          <a:p>
            <a:pPr algn="ctr" rtl="true">
              <a:lnSpc>
                <a:spcPts val="3110"/>
              </a:lnSpc>
            </a:pPr>
            <a:r>
              <a:rPr lang="ar-EG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  <a:rtl val="true"/>
              </a:rPr>
              <a:t>للعام الدراسي </a:t>
            </a:r>
            <a:r>
              <a:rPr lang="en-US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</a:rPr>
              <a:t>2024</a:t>
            </a:r>
            <a:r>
              <a:rPr lang="ar-EG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  <a:rtl val="true"/>
              </a:rPr>
              <a:t>-</a:t>
            </a:r>
            <a:r>
              <a:rPr lang="en-US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</a:rPr>
              <a:t>2025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7926266" y="1008775"/>
            <a:ext cx="2668056" cy="3058055"/>
          </a:xfrm>
          <a:custGeom>
            <a:avLst/>
            <a:gdLst/>
            <a:ahLst/>
            <a:cxnLst/>
            <a:rect r="r" b="b" t="t" l="l"/>
            <a:pathLst>
              <a:path h="3058055" w="2668056">
                <a:moveTo>
                  <a:pt x="0" y="0"/>
                </a:moveTo>
                <a:lnTo>
                  <a:pt x="2668056" y="0"/>
                </a:lnTo>
                <a:lnTo>
                  <a:pt x="2668056" y="3058056"/>
                </a:lnTo>
                <a:lnTo>
                  <a:pt x="0" y="305805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9314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0">
            <a:off x="241050" y="3437059"/>
            <a:ext cx="1457308" cy="3570020"/>
          </a:xfrm>
          <a:custGeom>
            <a:avLst/>
            <a:gdLst/>
            <a:ahLst/>
            <a:cxnLst/>
            <a:rect r="r" b="b" t="t" l="l"/>
            <a:pathLst>
              <a:path h="3570020" w="1457308">
                <a:moveTo>
                  <a:pt x="1457309" y="0"/>
                </a:moveTo>
                <a:lnTo>
                  <a:pt x="0" y="0"/>
                </a:lnTo>
                <a:lnTo>
                  <a:pt x="0" y="3570020"/>
                </a:lnTo>
                <a:lnTo>
                  <a:pt x="1457309" y="3570020"/>
                </a:lnTo>
                <a:lnTo>
                  <a:pt x="1457309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170692"/>
            <a:ext cx="9002394" cy="4043175"/>
          </a:xfrm>
          <a:custGeom>
            <a:avLst/>
            <a:gdLst/>
            <a:ahLst/>
            <a:cxnLst/>
            <a:rect r="r" b="b" t="t" l="l"/>
            <a:pathLst>
              <a:path h="4043175" w="9002394">
                <a:moveTo>
                  <a:pt x="0" y="0"/>
                </a:moveTo>
                <a:lnTo>
                  <a:pt x="9002394" y="0"/>
                </a:lnTo>
                <a:lnTo>
                  <a:pt x="9002394" y="4043174"/>
                </a:lnTo>
                <a:lnTo>
                  <a:pt x="0" y="40431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10120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1512000" y="3437059"/>
            <a:ext cx="9180000" cy="4122941"/>
          </a:xfrm>
          <a:custGeom>
            <a:avLst/>
            <a:gdLst/>
            <a:ahLst/>
            <a:cxnLst/>
            <a:rect r="r" b="b" t="t" l="l"/>
            <a:pathLst>
              <a:path h="4122941" w="9180000">
                <a:moveTo>
                  <a:pt x="9180000" y="4122941"/>
                </a:moveTo>
                <a:lnTo>
                  <a:pt x="0" y="4122941"/>
                </a:lnTo>
                <a:lnTo>
                  <a:pt x="0" y="0"/>
                </a:lnTo>
                <a:lnTo>
                  <a:pt x="9180000" y="0"/>
                </a:lnTo>
                <a:lnTo>
                  <a:pt x="9180000" y="412294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10120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3736253" y="995798"/>
            <a:ext cx="2846777" cy="1542004"/>
          </a:xfrm>
          <a:custGeom>
            <a:avLst/>
            <a:gdLst/>
            <a:ahLst/>
            <a:cxnLst/>
            <a:rect r="r" b="b" t="t" l="l"/>
            <a:pathLst>
              <a:path h="1542004" w="2846777">
                <a:moveTo>
                  <a:pt x="0" y="0"/>
                </a:moveTo>
                <a:lnTo>
                  <a:pt x="2846777" y="0"/>
                </a:lnTo>
                <a:lnTo>
                  <a:pt x="2846777" y="1542005"/>
                </a:lnTo>
                <a:lnTo>
                  <a:pt x="0" y="154200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5" id="5"/>
          <p:cNvSpPr/>
          <p:nvPr/>
        </p:nvSpPr>
        <p:spPr>
          <a:xfrm>
            <a:off x="3001557" y="3643114"/>
            <a:ext cx="3907896" cy="0"/>
          </a:xfrm>
          <a:prstGeom prst="line">
            <a:avLst/>
          </a:prstGeom>
          <a:ln cap="flat" w="9525">
            <a:solidFill>
              <a:srgbClr val="856362">
                <a:alpha val="22745"/>
              </a:srgbClr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6" id="6"/>
          <p:cNvSpPr txBox="true"/>
          <p:nvPr/>
        </p:nvSpPr>
        <p:spPr>
          <a:xfrm rot="0">
            <a:off x="1512000" y="4084053"/>
            <a:ext cx="7124737" cy="3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110"/>
              </a:lnSpc>
            </a:pPr>
            <a:r>
              <a:rPr lang="ar-EG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  <a:rtl val="true"/>
              </a:rPr>
              <a:t>من يتقن عمله يستحق التميز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245159" y="2782250"/>
            <a:ext cx="7606610" cy="3722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110"/>
              </a:lnSpc>
            </a:pPr>
            <a:r>
              <a:rPr lang="ar-EG" b="true" sz="2221">
                <a:solidFill>
                  <a:srgbClr val="6B748C"/>
                </a:solidFill>
                <a:latin typeface="29LT Riwaya Bold"/>
                <a:ea typeface="29LT Riwaya Bold"/>
                <a:cs typeface="29LT Riwaya Bold"/>
                <a:sym typeface="29LT Riwaya Bold"/>
                <a:rtl val="true"/>
              </a:rPr>
              <a:t>للبطل المتميز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26727" y="4653162"/>
            <a:ext cx="7295283" cy="7628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110"/>
              </a:lnSpc>
            </a:pPr>
            <a:r>
              <a:rPr lang="ar-EG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  <a:rtl val="true"/>
              </a:rPr>
              <a:t>و أنت طفل متميز بحفظ المقرر من قصار السور القرآنية </a:t>
            </a:r>
          </a:p>
          <a:p>
            <a:pPr algn="ctr" rtl="true">
              <a:lnSpc>
                <a:spcPts val="3110"/>
              </a:lnSpc>
            </a:pPr>
            <a:r>
              <a:rPr lang="ar-EG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  <a:rtl val="true"/>
              </a:rPr>
              <a:t>للعام الدراسي </a:t>
            </a:r>
            <a:r>
              <a:rPr lang="en-US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</a:rPr>
              <a:t>2024</a:t>
            </a:r>
            <a:r>
              <a:rPr lang="ar-EG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  <a:rtl val="true"/>
              </a:rPr>
              <a:t>-</a:t>
            </a:r>
            <a:r>
              <a:rPr lang="en-US" sz="2221">
                <a:solidFill>
                  <a:srgbClr val="856362"/>
                </a:solidFill>
                <a:latin typeface="29LT Riwaya"/>
                <a:ea typeface="29LT Riwaya"/>
                <a:cs typeface="29LT Riwaya"/>
                <a:sym typeface="29LT Riwaya"/>
              </a:rPr>
              <a:t>2025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7926266" y="1008775"/>
            <a:ext cx="2668056" cy="3058055"/>
          </a:xfrm>
          <a:custGeom>
            <a:avLst/>
            <a:gdLst/>
            <a:ahLst/>
            <a:cxnLst/>
            <a:rect r="r" b="b" t="t" l="l"/>
            <a:pathLst>
              <a:path h="3058055" w="2668056">
                <a:moveTo>
                  <a:pt x="0" y="0"/>
                </a:moveTo>
                <a:lnTo>
                  <a:pt x="2668056" y="0"/>
                </a:lnTo>
                <a:lnTo>
                  <a:pt x="2668056" y="3058056"/>
                </a:lnTo>
                <a:lnTo>
                  <a:pt x="0" y="305805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9314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0">
            <a:off x="241050" y="3437059"/>
            <a:ext cx="1457308" cy="3570020"/>
          </a:xfrm>
          <a:custGeom>
            <a:avLst/>
            <a:gdLst/>
            <a:ahLst/>
            <a:cxnLst/>
            <a:rect r="r" b="b" t="t" l="l"/>
            <a:pathLst>
              <a:path h="3570020" w="1457308">
                <a:moveTo>
                  <a:pt x="1457309" y="0"/>
                </a:moveTo>
                <a:lnTo>
                  <a:pt x="0" y="0"/>
                </a:lnTo>
                <a:lnTo>
                  <a:pt x="0" y="3570020"/>
                </a:lnTo>
                <a:lnTo>
                  <a:pt x="1457309" y="3570020"/>
                </a:lnTo>
                <a:lnTo>
                  <a:pt x="1457309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DAGmwQyWy7M</dc:identifier>
  <dcterms:modified xsi:type="dcterms:W3CDTF">2011-08-01T06:04:30Z</dcterms:modified>
  <cp:revision>1</cp:revision>
  <dc:title>شهادة تقدير متعددة الألوان</dc:title>
</cp:coreProperties>
</file>