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tags/tag14.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slideLayouts/slideLayout10.xml" ContentType="application/vnd.openxmlformats-officedocument.presentationml.slideLayout+xml"/>
  <Default Extension="gif" ContentType="image/gif"/>
  <Override PartName="/ppt/tags/tag15.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slides/slide8.xml" ContentType="application/vnd.openxmlformats-officedocument.presentationml.slide+xml"/>
  <Override PartName="/ppt/slides/slide49.xml" ContentType="application/vnd.openxmlformats-officedocument.presentationml.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6" r:id="rId1"/>
  </p:sldMasterIdLst>
  <p:notesMasterIdLst>
    <p:notesMasterId r:id="rId58"/>
  </p:notesMasterIdLst>
  <p:sldIdLst>
    <p:sldId id="464" r:id="rId2"/>
    <p:sldId id="465" r:id="rId3"/>
    <p:sldId id="466" r:id="rId4"/>
    <p:sldId id="444" r:id="rId5"/>
    <p:sldId id="445" r:id="rId6"/>
    <p:sldId id="446" r:id="rId7"/>
    <p:sldId id="381" r:id="rId8"/>
    <p:sldId id="382" r:id="rId9"/>
    <p:sldId id="447" r:id="rId10"/>
    <p:sldId id="411" r:id="rId11"/>
    <p:sldId id="412" r:id="rId12"/>
    <p:sldId id="413" r:id="rId13"/>
    <p:sldId id="449" r:id="rId14"/>
    <p:sldId id="414" r:id="rId15"/>
    <p:sldId id="415" r:id="rId16"/>
    <p:sldId id="416" r:id="rId17"/>
    <p:sldId id="452" r:id="rId18"/>
    <p:sldId id="451" r:id="rId19"/>
    <p:sldId id="434" r:id="rId20"/>
    <p:sldId id="418" r:id="rId21"/>
    <p:sldId id="419" r:id="rId22"/>
    <p:sldId id="420" r:id="rId23"/>
    <p:sldId id="456" r:id="rId24"/>
    <p:sldId id="455" r:id="rId25"/>
    <p:sldId id="454" r:id="rId26"/>
    <p:sldId id="435" r:id="rId27"/>
    <p:sldId id="422" r:id="rId28"/>
    <p:sldId id="423" r:id="rId29"/>
    <p:sldId id="424" r:id="rId30"/>
    <p:sldId id="425" r:id="rId31"/>
    <p:sldId id="426" r:id="rId32"/>
    <p:sldId id="457" r:id="rId33"/>
    <p:sldId id="458" r:id="rId34"/>
    <p:sldId id="436" r:id="rId35"/>
    <p:sldId id="428" r:id="rId36"/>
    <p:sldId id="459" r:id="rId37"/>
    <p:sldId id="429" r:id="rId38"/>
    <p:sldId id="430" r:id="rId39"/>
    <p:sldId id="393" r:id="rId40"/>
    <p:sldId id="467" r:id="rId41"/>
    <p:sldId id="468" r:id="rId42"/>
    <p:sldId id="469" r:id="rId43"/>
    <p:sldId id="470" r:id="rId44"/>
    <p:sldId id="471" r:id="rId45"/>
    <p:sldId id="441" r:id="rId46"/>
    <p:sldId id="460" r:id="rId47"/>
    <p:sldId id="474" r:id="rId48"/>
    <p:sldId id="475" r:id="rId49"/>
    <p:sldId id="473" r:id="rId50"/>
    <p:sldId id="476" r:id="rId51"/>
    <p:sldId id="389" r:id="rId52"/>
    <p:sldId id="384" r:id="rId53"/>
    <p:sldId id="390" r:id="rId54"/>
    <p:sldId id="477" r:id="rId55"/>
    <p:sldId id="395" r:id="rId56"/>
    <p:sldId id="478" r:id="rId57"/>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pitchFamily="34" charset="0"/>
        <a:ea typeface="Majalla UI"/>
        <a:cs typeface="Majalla UI"/>
      </a:defRPr>
    </a:lvl1pPr>
    <a:lvl2pPr marL="457200" algn="r" rtl="1" fontAlgn="base">
      <a:spcBef>
        <a:spcPct val="0"/>
      </a:spcBef>
      <a:spcAft>
        <a:spcPct val="0"/>
      </a:spcAft>
      <a:defRPr kern="1200">
        <a:solidFill>
          <a:schemeClr val="tx1"/>
        </a:solidFill>
        <a:latin typeface="Arial" pitchFamily="34" charset="0"/>
        <a:ea typeface="Majalla UI"/>
        <a:cs typeface="Majalla UI"/>
      </a:defRPr>
    </a:lvl2pPr>
    <a:lvl3pPr marL="914400" algn="r" rtl="1" fontAlgn="base">
      <a:spcBef>
        <a:spcPct val="0"/>
      </a:spcBef>
      <a:spcAft>
        <a:spcPct val="0"/>
      </a:spcAft>
      <a:defRPr kern="1200">
        <a:solidFill>
          <a:schemeClr val="tx1"/>
        </a:solidFill>
        <a:latin typeface="Arial" pitchFamily="34" charset="0"/>
        <a:ea typeface="Majalla UI"/>
        <a:cs typeface="Majalla UI"/>
      </a:defRPr>
    </a:lvl3pPr>
    <a:lvl4pPr marL="1371600" algn="r" rtl="1" fontAlgn="base">
      <a:spcBef>
        <a:spcPct val="0"/>
      </a:spcBef>
      <a:spcAft>
        <a:spcPct val="0"/>
      </a:spcAft>
      <a:defRPr kern="1200">
        <a:solidFill>
          <a:schemeClr val="tx1"/>
        </a:solidFill>
        <a:latin typeface="Arial" pitchFamily="34" charset="0"/>
        <a:ea typeface="Majalla UI"/>
        <a:cs typeface="Majalla UI"/>
      </a:defRPr>
    </a:lvl4pPr>
    <a:lvl5pPr marL="1828800" algn="r" rtl="1" fontAlgn="base">
      <a:spcBef>
        <a:spcPct val="0"/>
      </a:spcBef>
      <a:spcAft>
        <a:spcPct val="0"/>
      </a:spcAft>
      <a:defRPr kern="1200">
        <a:solidFill>
          <a:schemeClr val="tx1"/>
        </a:solidFill>
        <a:latin typeface="Arial" pitchFamily="34" charset="0"/>
        <a:ea typeface="Majalla UI"/>
        <a:cs typeface="Majalla UI"/>
      </a:defRPr>
    </a:lvl5pPr>
    <a:lvl6pPr marL="2286000" algn="l" defTabSz="914400" rtl="0" eaLnBrk="1" latinLnBrk="0" hangingPunct="1">
      <a:defRPr kern="1200">
        <a:solidFill>
          <a:schemeClr val="tx1"/>
        </a:solidFill>
        <a:latin typeface="Arial" pitchFamily="34" charset="0"/>
        <a:ea typeface="Majalla UI"/>
        <a:cs typeface="Majalla UI"/>
      </a:defRPr>
    </a:lvl6pPr>
    <a:lvl7pPr marL="2743200" algn="l" defTabSz="914400" rtl="0" eaLnBrk="1" latinLnBrk="0" hangingPunct="1">
      <a:defRPr kern="1200">
        <a:solidFill>
          <a:schemeClr val="tx1"/>
        </a:solidFill>
        <a:latin typeface="Arial" pitchFamily="34" charset="0"/>
        <a:ea typeface="Majalla UI"/>
        <a:cs typeface="Majalla UI"/>
      </a:defRPr>
    </a:lvl7pPr>
    <a:lvl8pPr marL="3200400" algn="l" defTabSz="914400" rtl="0" eaLnBrk="1" latinLnBrk="0" hangingPunct="1">
      <a:defRPr kern="1200">
        <a:solidFill>
          <a:schemeClr val="tx1"/>
        </a:solidFill>
        <a:latin typeface="Arial" pitchFamily="34" charset="0"/>
        <a:ea typeface="Majalla UI"/>
        <a:cs typeface="Majalla UI"/>
      </a:defRPr>
    </a:lvl8pPr>
    <a:lvl9pPr marL="3657600" algn="l" defTabSz="914400" rtl="0" eaLnBrk="1" latinLnBrk="0" hangingPunct="1">
      <a:defRPr kern="1200">
        <a:solidFill>
          <a:schemeClr val="tx1"/>
        </a:solidFill>
        <a:latin typeface="Arial" pitchFamily="34" charset="0"/>
        <a:ea typeface="Majalla UI"/>
        <a:cs typeface="Majalla U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08F2"/>
    <a:srgbClr val="7A0000"/>
    <a:srgbClr val="FFCCFF"/>
    <a:srgbClr val="663300"/>
    <a:srgbClr val="006600"/>
    <a:srgbClr val="0066FF"/>
    <a:srgbClr val="0099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النمط الفاتح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84" d="100"/>
          <a:sy n="84" d="100"/>
        </p:scale>
        <p:origin x="-1140"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7F070F-DE16-4FD0-9002-D7C5E3F12FE2}" type="datetimeFigureOut">
              <a:rPr lang="en-US" smtClean="0"/>
              <a:pPr/>
              <a:t>1/27/2016</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DE29B8-3C36-4CF6-B226-F882F185E983}" type="slidenum">
              <a:rPr lang="en-US" smtClean="0"/>
              <a:pPr/>
              <a:t>‹#›</a:t>
            </a:fld>
            <a:endParaRPr lang="en-US"/>
          </a:p>
        </p:txBody>
      </p:sp>
    </p:spTree>
    <p:extLst>
      <p:ext uri="{BB962C8B-B14F-4D97-AF65-F5344CB8AC3E}">
        <p14:creationId xmlns="" xmlns:p14="http://schemas.microsoft.com/office/powerpoint/2010/main" val="2660124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4" name="Rounded Rectangle 15"/>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125" y="4500563"/>
              <a:ext cx="4295775" cy="1016000"/>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7" name="Freeform 18"/>
            <p:cNvSpPr>
              <a:spLocks/>
            </p:cNvSpPr>
            <p:nvPr/>
          </p:nvSpPr>
          <p:spPr bwMode="hidden">
            <a:xfrm>
              <a:off x="-309563" y="4318000"/>
              <a:ext cx="8280401" cy="1209675"/>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8" name="Freeform 22"/>
            <p:cNvSpPr>
              <a:spLocks/>
            </p:cNvSpPr>
            <p:nvPr/>
          </p:nvSpPr>
          <p:spPr bwMode="hidden">
            <a:xfrm>
              <a:off x="3175" y="4335463"/>
              <a:ext cx="8166100" cy="1101725"/>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9" name="Freeform 26"/>
            <p:cNvSpPr>
              <a:spLocks/>
            </p:cNvSpPr>
            <p:nvPr/>
          </p:nvSpPr>
          <p:spPr bwMode="hidden">
            <a:xfrm>
              <a:off x="4156075" y="4316413"/>
              <a:ext cx="4940300" cy="927100"/>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useBgFill="1">
          <p:nvSpPr>
            <p:cNvPr id="10" name="Freeform 10"/>
            <p:cNvSpPr>
              <a:spLocks/>
            </p:cNvSpPr>
            <p:nvPr/>
          </p:nvSpPr>
          <p:spPr bwMode="hidden">
            <a:xfrm>
              <a:off x="-3905250" y="4294188"/>
              <a:ext cx="13011150"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11" name="Date Placeholder 3"/>
          <p:cNvSpPr>
            <a:spLocks noGrp="1"/>
          </p:cNvSpPr>
          <p:nvPr>
            <p:ph type="dt" sz="half" idx="10"/>
          </p:nvPr>
        </p:nvSpPr>
        <p:spPr/>
        <p:txBody>
          <a:bodyPr/>
          <a:lstStyle>
            <a:lvl1pPr>
              <a:defRPr/>
            </a:lvl1pPr>
          </a:lstStyle>
          <a:p>
            <a:pPr>
              <a:defRPr/>
            </a:pPr>
            <a:fld id="{B3A4C00E-AAE7-4923-B144-D338AC2BC521}" type="datetime1">
              <a:rPr lang="ar-SA" smtClean="0"/>
              <a:pPr>
                <a:defRPr/>
              </a:pPr>
              <a:t>17/04/37</a:t>
            </a:fld>
            <a:endParaRPr lang="ar-SA"/>
          </a:p>
        </p:txBody>
      </p:sp>
      <p:sp>
        <p:nvSpPr>
          <p:cNvPr id="12" name="Footer Placeholder 4"/>
          <p:cNvSpPr>
            <a:spLocks noGrp="1"/>
          </p:cNvSpPr>
          <p:nvPr>
            <p:ph type="ftr" sz="quarter" idx="11"/>
          </p:nvPr>
        </p:nvSpPr>
        <p:spPr/>
        <p:txBody>
          <a:bodyPr/>
          <a:lstStyle>
            <a:lvl1pPr>
              <a:defRPr/>
            </a:lvl1pPr>
          </a:lstStyle>
          <a:p>
            <a:pPr>
              <a:defRPr/>
            </a:pPr>
            <a:r>
              <a:rPr lang="ar-SA" smtClean="0"/>
              <a:t>المدرب المحترف ــ سعيد الحارثي</a:t>
            </a:r>
            <a:endParaRPr lang="ar-SA"/>
          </a:p>
        </p:txBody>
      </p:sp>
      <p:sp>
        <p:nvSpPr>
          <p:cNvPr id="13" name="Slide Number Placeholder 5"/>
          <p:cNvSpPr>
            <a:spLocks noGrp="1"/>
          </p:cNvSpPr>
          <p:nvPr>
            <p:ph type="sldNum" sz="quarter" idx="12"/>
          </p:nvPr>
        </p:nvSpPr>
        <p:spPr/>
        <p:txBody>
          <a:bodyPr/>
          <a:lstStyle>
            <a:lvl1pPr>
              <a:defRPr/>
            </a:lvl1pPr>
          </a:lstStyle>
          <a:p>
            <a:pPr>
              <a:defRPr/>
            </a:pPr>
            <a:fld id="{ACE0C959-84F7-46EF-83E9-0EAE1FBAA766}" type="slidenum">
              <a:rPr lang="ar-SA"/>
              <a:pPr>
                <a:defRPr/>
              </a:pPr>
              <a:t>‹#›</a:t>
            </a:fld>
            <a:endParaRPr lang="ar-SA"/>
          </a:p>
        </p:txBody>
      </p:sp>
    </p:spTree>
    <p:extLst>
      <p:ext uri="{BB962C8B-B14F-4D97-AF65-F5344CB8AC3E}">
        <p14:creationId xmlns="" xmlns:p14="http://schemas.microsoft.com/office/powerpoint/2010/main" val="3041784353"/>
      </p:ext>
    </p:extLst>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lvl1pPr>
              <a:defRPr/>
            </a:lvl1pPr>
          </a:lstStyle>
          <a:p>
            <a:pPr>
              <a:defRPr/>
            </a:pPr>
            <a:fld id="{2FA6B6B2-547B-47B9-BD86-0E17EE39C30A}" type="datetime1">
              <a:rPr lang="ar-SA" smtClean="0"/>
              <a:pPr>
                <a:defRPr/>
              </a:pPr>
              <a:t>17/04/37</a:t>
            </a:fld>
            <a:endParaRPr lang="ar-SA"/>
          </a:p>
        </p:txBody>
      </p:sp>
      <p:sp>
        <p:nvSpPr>
          <p:cNvPr id="5" name="Footer Placeholder 4"/>
          <p:cNvSpPr>
            <a:spLocks noGrp="1"/>
          </p:cNvSpPr>
          <p:nvPr>
            <p:ph type="ftr" sz="quarter" idx="11"/>
          </p:nvPr>
        </p:nvSpPr>
        <p:spPr/>
        <p:txBody>
          <a:bodyPr/>
          <a:lstStyle>
            <a:lvl1pPr>
              <a:defRPr/>
            </a:lvl1pPr>
          </a:lstStyle>
          <a:p>
            <a:pPr>
              <a:defRPr/>
            </a:pPr>
            <a:r>
              <a:rPr lang="ar-SA" smtClean="0"/>
              <a:t>المدرب المحترف ــ سعيد الحارثي</a:t>
            </a:r>
            <a:endParaRPr lang="ar-SA"/>
          </a:p>
        </p:txBody>
      </p:sp>
      <p:sp>
        <p:nvSpPr>
          <p:cNvPr id="6" name="Slide Number Placeholder 5"/>
          <p:cNvSpPr>
            <a:spLocks noGrp="1"/>
          </p:cNvSpPr>
          <p:nvPr>
            <p:ph type="sldNum" sz="quarter" idx="12"/>
          </p:nvPr>
        </p:nvSpPr>
        <p:spPr/>
        <p:txBody>
          <a:bodyPr/>
          <a:lstStyle>
            <a:lvl1pPr>
              <a:defRPr/>
            </a:lvl1pPr>
          </a:lstStyle>
          <a:p>
            <a:pPr>
              <a:defRPr/>
            </a:pPr>
            <a:fld id="{60FF8368-45C5-41C6-9662-FE99CB48B6C8}" type="slidenum">
              <a:rPr lang="ar-SA"/>
              <a:pPr>
                <a:defRPr/>
              </a:pPr>
              <a:t>‹#›</a:t>
            </a:fld>
            <a:endParaRPr lang="ar-SA"/>
          </a:p>
        </p:txBody>
      </p:sp>
    </p:spTree>
    <p:extLst>
      <p:ext uri="{BB962C8B-B14F-4D97-AF65-F5344CB8AC3E}">
        <p14:creationId xmlns="" xmlns:p14="http://schemas.microsoft.com/office/powerpoint/2010/main" val="782779039"/>
      </p:ext>
    </p:extLst>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4" name="Rounded Rectangle 20"/>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14"/>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125" y="4500563"/>
              <a:ext cx="4295775" cy="1016000"/>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7" name="Freeform 18"/>
            <p:cNvSpPr>
              <a:spLocks/>
            </p:cNvSpPr>
            <p:nvPr/>
          </p:nvSpPr>
          <p:spPr bwMode="hidden">
            <a:xfrm>
              <a:off x="-309563" y="4318000"/>
              <a:ext cx="8280401" cy="1209675"/>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8" name="Freeform 22"/>
            <p:cNvSpPr>
              <a:spLocks/>
            </p:cNvSpPr>
            <p:nvPr/>
          </p:nvSpPr>
          <p:spPr bwMode="hidden">
            <a:xfrm>
              <a:off x="3175" y="4335463"/>
              <a:ext cx="8166100" cy="1101725"/>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9" name="Freeform 26"/>
            <p:cNvSpPr>
              <a:spLocks/>
            </p:cNvSpPr>
            <p:nvPr/>
          </p:nvSpPr>
          <p:spPr bwMode="hidden">
            <a:xfrm>
              <a:off x="4156075" y="4316413"/>
              <a:ext cx="4940300" cy="927100"/>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useBgFill="1">
          <p:nvSpPr>
            <p:cNvPr id="10" name="Freeform 19"/>
            <p:cNvSpPr>
              <a:spLocks/>
            </p:cNvSpPr>
            <p:nvPr/>
          </p:nvSpPr>
          <p:spPr bwMode="hidden">
            <a:xfrm>
              <a:off x="-3905250" y="4294188"/>
              <a:ext cx="13011150"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11" name="Date Placeholder 3"/>
          <p:cNvSpPr>
            <a:spLocks noGrp="1"/>
          </p:cNvSpPr>
          <p:nvPr>
            <p:ph type="dt" sz="half" idx="10"/>
          </p:nvPr>
        </p:nvSpPr>
        <p:spPr/>
        <p:txBody>
          <a:bodyPr/>
          <a:lstStyle>
            <a:lvl1pPr>
              <a:defRPr/>
            </a:lvl1pPr>
          </a:lstStyle>
          <a:p>
            <a:pPr>
              <a:defRPr/>
            </a:pPr>
            <a:fld id="{DCEF1DB3-F661-4EE2-8B0C-171774A58CA5}" type="datetime1">
              <a:rPr lang="ar-SA" smtClean="0"/>
              <a:pPr>
                <a:defRPr/>
              </a:pPr>
              <a:t>17/04/37</a:t>
            </a:fld>
            <a:endParaRPr lang="ar-SA"/>
          </a:p>
        </p:txBody>
      </p:sp>
      <p:sp>
        <p:nvSpPr>
          <p:cNvPr id="12" name="Footer Placeholder 4"/>
          <p:cNvSpPr>
            <a:spLocks noGrp="1"/>
          </p:cNvSpPr>
          <p:nvPr>
            <p:ph type="ftr" sz="quarter" idx="11"/>
          </p:nvPr>
        </p:nvSpPr>
        <p:spPr/>
        <p:txBody>
          <a:bodyPr/>
          <a:lstStyle>
            <a:lvl1pPr>
              <a:defRPr/>
            </a:lvl1pPr>
          </a:lstStyle>
          <a:p>
            <a:pPr>
              <a:defRPr/>
            </a:pPr>
            <a:r>
              <a:rPr lang="ar-SA" smtClean="0"/>
              <a:t>المدرب المحترف ــ سعيد الحارثي</a:t>
            </a:r>
            <a:endParaRPr lang="ar-SA"/>
          </a:p>
        </p:txBody>
      </p:sp>
      <p:sp>
        <p:nvSpPr>
          <p:cNvPr id="13" name="Slide Number Placeholder 5"/>
          <p:cNvSpPr>
            <a:spLocks noGrp="1"/>
          </p:cNvSpPr>
          <p:nvPr>
            <p:ph type="sldNum" sz="quarter" idx="12"/>
          </p:nvPr>
        </p:nvSpPr>
        <p:spPr/>
        <p:txBody>
          <a:bodyPr/>
          <a:lstStyle>
            <a:lvl1pPr>
              <a:defRPr/>
            </a:lvl1pPr>
          </a:lstStyle>
          <a:p>
            <a:pPr>
              <a:defRPr/>
            </a:pPr>
            <a:fld id="{0FCACDCD-FC7B-428C-92A0-AE064F0C505B}" type="slidenum">
              <a:rPr lang="ar-SA"/>
              <a:pPr>
                <a:defRPr/>
              </a:pPr>
              <a:t>‹#›</a:t>
            </a:fld>
            <a:endParaRPr lang="ar-SA"/>
          </a:p>
        </p:txBody>
      </p:sp>
    </p:spTree>
    <p:extLst>
      <p:ext uri="{BB962C8B-B14F-4D97-AF65-F5344CB8AC3E}">
        <p14:creationId xmlns="" xmlns:p14="http://schemas.microsoft.com/office/powerpoint/2010/main" val="3555488811"/>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Title 6"/>
          <p:cNvSpPr>
            <a:spLocks noGrp="1"/>
          </p:cNvSpPr>
          <p:nvPr>
            <p:ph type="title"/>
          </p:nvPr>
        </p:nvSpPr>
        <p:spPr/>
        <p:txBody>
          <a:bodyPr/>
          <a:lstStyle/>
          <a:p>
            <a:r>
              <a:rPr lang="ar-SA" smtClean="0"/>
              <a:t>انقر لتحرير نمط العنوان الرئيسي</a:t>
            </a:r>
            <a:endParaRPr lang="en-US"/>
          </a:p>
        </p:txBody>
      </p:sp>
      <p:sp>
        <p:nvSpPr>
          <p:cNvPr id="4" name="Date Placeholder 3"/>
          <p:cNvSpPr>
            <a:spLocks noGrp="1"/>
          </p:cNvSpPr>
          <p:nvPr>
            <p:ph type="dt" sz="half" idx="10"/>
          </p:nvPr>
        </p:nvSpPr>
        <p:spPr/>
        <p:txBody>
          <a:bodyPr/>
          <a:lstStyle>
            <a:lvl1pPr>
              <a:defRPr/>
            </a:lvl1pPr>
          </a:lstStyle>
          <a:p>
            <a:pPr>
              <a:defRPr/>
            </a:pPr>
            <a:fld id="{B5437E9C-B06C-4FE6-8723-0CCA3CFD0328}" type="datetime1">
              <a:rPr lang="ar-SA" smtClean="0"/>
              <a:pPr>
                <a:defRPr/>
              </a:pPr>
              <a:t>17/04/37</a:t>
            </a:fld>
            <a:endParaRPr lang="ar-SA"/>
          </a:p>
        </p:txBody>
      </p:sp>
      <p:sp>
        <p:nvSpPr>
          <p:cNvPr id="5" name="Footer Placeholder 4"/>
          <p:cNvSpPr>
            <a:spLocks noGrp="1"/>
          </p:cNvSpPr>
          <p:nvPr>
            <p:ph type="ftr" sz="quarter" idx="11"/>
          </p:nvPr>
        </p:nvSpPr>
        <p:spPr/>
        <p:txBody>
          <a:bodyPr/>
          <a:lstStyle>
            <a:lvl1pPr>
              <a:defRPr/>
            </a:lvl1pPr>
          </a:lstStyle>
          <a:p>
            <a:pPr>
              <a:defRPr/>
            </a:pPr>
            <a:r>
              <a:rPr lang="ar-SA" smtClean="0"/>
              <a:t>المدرب المحترف ــ سعيد الحارثي</a:t>
            </a:r>
            <a:endParaRPr lang="ar-SA"/>
          </a:p>
        </p:txBody>
      </p:sp>
      <p:sp>
        <p:nvSpPr>
          <p:cNvPr id="6" name="Slide Number Placeholder 5"/>
          <p:cNvSpPr>
            <a:spLocks noGrp="1"/>
          </p:cNvSpPr>
          <p:nvPr>
            <p:ph type="sldNum" sz="quarter" idx="12"/>
          </p:nvPr>
        </p:nvSpPr>
        <p:spPr/>
        <p:txBody>
          <a:bodyPr/>
          <a:lstStyle>
            <a:lvl1pPr>
              <a:defRPr/>
            </a:lvl1pPr>
          </a:lstStyle>
          <a:p>
            <a:pPr>
              <a:defRPr/>
            </a:pPr>
            <a:fld id="{C9087A84-7212-4665-959F-DB77116AC08F}" type="slidenum">
              <a:rPr lang="ar-SA"/>
              <a:pPr>
                <a:defRPr/>
              </a:pPr>
              <a:t>‹#›</a:t>
            </a:fld>
            <a:endParaRPr lang="ar-SA"/>
          </a:p>
        </p:txBody>
      </p:sp>
    </p:spTree>
    <p:extLst>
      <p:ext uri="{BB962C8B-B14F-4D97-AF65-F5344CB8AC3E}">
        <p14:creationId xmlns="" xmlns:p14="http://schemas.microsoft.com/office/powerpoint/2010/main" val="2589100306"/>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reeform 14"/>
          <p:cNvSpPr>
            <a:spLocks/>
          </p:cNvSpPr>
          <p:nvPr/>
        </p:nvSpPr>
        <p:spPr bwMode="hidden">
          <a:xfrm>
            <a:off x="6046788" y="4203700"/>
            <a:ext cx="2876550" cy="714375"/>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 name="Freeform 18"/>
          <p:cNvSpPr>
            <a:spLocks/>
          </p:cNvSpPr>
          <p:nvPr/>
        </p:nvSpPr>
        <p:spPr bwMode="hidden">
          <a:xfrm>
            <a:off x="2619375" y="4075113"/>
            <a:ext cx="5545138" cy="850900"/>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7" name="Freeform 22"/>
          <p:cNvSpPr>
            <a:spLocks/>
          </p:cNvSpPr>
          <p:nvPr/>
        </p:nvSpPr>
        <p:spPr bwMode="hidden">
          <a:xfrm>
            <a:off x="2828925" y="4087813"/>
            <a:ext cx="5467350" cy="774700"/>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8" name="Freeform 26"/>
          <p:cNvSpPr>
            <a:spLocks/>
          </p:cNvSpPr>
          <p:nvPr/>
        </p:nvSpPr>
        <p:spPr bwMode="hidden">
          <a:xfrm>
            <a:off x="5610225" y="4073525"/>
            <a:ext cx="3306763" cy="652463"/>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useBgFill="1">
        <p:nvSpPr>
          <p:cNvPr id="9" name="Freeform 10"/>
          <p:cNvSpPr>
            <a:spLocks/>
          </p:cNvSpPr>
          <p:nvPr/>
        </p:nvSpPr>
        <p:spPr bwMode="hidden">
          <a:xfrm>
            <a:off x="211138" y="4059238"/>
            <a:ext cx="8723312" cy="1328737"/>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10" name="Date Placeholder 3"/>
          <p:cNvSpPr>
            <a:spLocks noGrp="1"/>
          </p:cNvSpPr>
          <p:nvPr>
            <p:ph type="dt" sz="half" idx="10"/>
          </p:nvPr>
        </p:nvSpPr>
        <p:spPr/>
        <p:txBody>
          <a:bodyPr/>
          <a:lstStyle>
            <a:lvl1pPr>
              <a:defRPr/>
            </a:lvl1pPr>
          </a:lstStyle>
          <a:p>
            <a:pPr>
              <a:defRPr/>
            </a:pPr>
            <a:fld id="{CD314F50-B48F-4979-8D7A-F43B07E94012}" type="datetime1">
              <a:rPr lang="ar-SA" smtClean="0"/>
              <a:pPr>
                <a:defRPr/>
              </a:pPr>
              <a:t>17/04/37</a:t>
            </a:fld>
            <a:endParaRPr lang="ar-SA"/>
          </a:p>
        </p:txBody>
      </p:sp>
      <p:sp>
        <p:nvSpPr>
          <p:cNvPr id="11" name="Footer Placeholder 4"/>
          <p:cNvSpPr>
            <a:spLocks noGrp="1"/>
          </p:cNvSpPr>
          <p:nvPr>
            <p:ph type="ftr" sz="quarter" idx="11"/>
          </p:nvPr>
        </p:nvSpPr>
        <p:spPr/>
        <p:txBody>
          <a:bodyPr/>
          <a:lstStyle>
            <a:lvl1pPr>
              <a:defRPr/>
            </a:lvl1pPr>
          </a:lstStyle>
          <a:p>
            <a:pPr>
              <a:defRPr/>
            </a:pPr>
            <a:r>
              <a:rPr lang="ar-SA" smtClean="0"/>
              <a:t>المدرب المحترف ــ سعيد الحارثي</a:t>
            </a:r>
            <a:endParaRPr lang="ar-SA"/>
          </a:p>
        </p:txBody>
      </p:sp>
      <p:sp>
        <p:nvSpPr>
          <p:cNvPr id="12" name="Slide Number Placeholder 5"/>
          <p:cNvSpPr>
            <a:spLocks noGrp="1"/>
          </p:cNvSpPr>
          <p:nvPr>
            <p:ph type="sldNum" sz="quarter" idx="12"/>
          </p:nvPr>
        </p:nvSpPr>
        <p:spPr/>
        <p:txBody>
          <a:bodyPr/>
          <a:lstStyle>
            <a:lvl1pPr>
              <a:defRPr/>
            </a:lvl1pPr>
          </a:lstStyle>
          <a:p>
            <a:pPr>
              <a:defRPr/>
            </a:pPr>
            <a:fld id="{7383D579-FC55-4192-8227-5A0A416A26F4}" type="slidenum">
              <a:rPr lang="ar-SA"/>
              <a:pPr>
                <a:defRPr/>
              </a:pPr>
              <a:t>‹#›</a:t>
            </a:fld>
            <a:endParaRPr lang="ar-SA"/>
          </a:p>
        </p:txBody>
      </p:sp>
    </p:spTree>
    <p:extLst>
      <p:ext uri="{BB962C8B-B14F-4D97-AF65-F5344CB8AC3E}">
        <p14:creationId xmlns="" xmlns:p14="http://schemas.microsoft.com/office/powerpoint/2010/main" val="3251743244"/>
      </p:ext>
    </p:extLst>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Date Placeholder 3"/>
          <p:cNvSpPr>
            <a:spLocks noGrp="1"/>
          </p:cNvSpPr>
          <p:nvPr>
            <p:ph type="dt" sz="half" idx="15"/>
          </p:nvPr>
        </p:nvSpPr>
        <p:spPr/>
        <p:txBody>
          <a:bodyPr/>
          <a:lstStyle>
            <a:lvl1pPr>
              <a:defRPr/>
            </a:lvl1pPr>
          </a:lstStyle>
          <a:p>
            <a:pPr>
              <a:defRPr/>
            </a:pPr>
            <a:fld id="{42D88211-802A-406C-B197-7F283AA2F312}" type="datetime1">
              <a:rPr lang="ar-SA" smtClean="0"/>
              <a:pPr>
                <a:defRPr/>
              </a:pPr>
              <a:t>17/04/37</a:t>
            </a:fld>
            <a:endParaRPr lang="ar-SA"/>
          </a:p>
        </p:txBody>
      </p:sp>
      <p:sp>
        <p:nvSpPr>
          <p:cNvPr id="6" name="Footer Placeholder 4"/>
          <p:cNvSpPr>
            <a:spLocks noGrp="1"/>
          </p:cNvSpPr>
          <p:nvPr>
            <p:ph type="ftr" sz="quarter" idx="16"/>
          </p:nvPr>
        </p:nvSpPr>
        <p:spPr/>
        <p:txBody>
          <a:bodyPr/>
          <a:lstStyle>
            <a:lvl1pPr>
              <a:defRPr/>
            </a:lvl1pPr>
          </a:lstStyle>
          <a:p>
            <a:pPr>
              <a:defRPr/>
            </a:pPr>
            <a:r>
              <a:rPr lang="ar-SA" smtClean="0"/>
              <a:t>المدرب المحترف ــ سعيد الحارثي</a:t>
            </a:r>
            <a:endParaRPr lang="ar-SA"/>
          </a:p>
        </p:txBody>
      </p:sp>
      <p:sp>
        <p:nvSpPr>
          <p:cNvPr id="7" name="Slide Number Placeholder 5"/>
          <p:cNvSpPr>
            <a:spLocks noGrp="1"/>
          </p:cNvSpPr>
          <p:nvPr>
            <p:ph type="sldNum" sz="quarter" idx="17"/>
          </p:nvPr>
        </p:nvSpPr>
        <p:spPr/>
        <p:txBody>
          <a:bodyPr/>
          <a:lstStyle>
            <a:lvl1pPr>
              <a:defRPr/>
            </a:lvl1pPr>
          </a:lstStyle>
          <a:p>
            <a:pPr>
              <a:defRPr/>
            </a:pPr>
            <a:fld id="{ABEE70DA-FF9E-49A7-BB00-6EDA29E0AC59}" type="slidenum">
              <a:rPr lang="ar-SA"/>
              <a:pPr>
                <a:defRPr/>
              </a:pPr>
              <a:t>‹#›</a:t>
            </a:fld>
            <a:endParaRPr lang="ar-SA"/>
          </a:p>
        </p:txBody>
      </p:sp>
    </p:spTree>
    <p:extLst>
      <p:ext uri="{BB962C8B-B14F-4D97-AF65-F5344CB8AC3E}">
        <p14:creationId xmlns="" xmlns:p14="http://schemas.microsoft.com/office/powerpoint/2010/main" val="2692246325"/>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3"/>
          <p:cNvSpPr>
            <a:spLocks noGrp="1"/>
          </p:cNvSpPr>
          <p:nvPr>
            <p:ph type="dt" sz="half" idx="10"/>
          </p:nvPr>
        </p:nvSpPr>
        <p:spPr/>
        <p:txBody>
          <a:bodyPr/>
          <a:lstStyle>
            <a:lvl1pPr>
              <a:defRPr/>
            </a:lvl1pPr>
          </a:lstStyle>
          <a:p>
            <a:pPr>
              <a:defRPr/>
            </a:pPr>
            <a:fld id="{EC34D125-41F2-489B-94D3-1D764AC6C6AE}" type="datetime1">
              <a:rPr lang="ar-SA" smtClean="0"/>
              <a:pPr>
                <a:defRPr/>
              </a:pPr>
              <a:t>17/04/37</a:t>
            </a:fld>
            <a:endParaRPr lang="ar-SA"/>
          </a:p>
        </p:txBody>
      </p:sp>
      <p:sp>
        <p:nvSpPr>
          <p:cNvPr id="8" name="Footer Placeholder 4"/>
          <p:cNvSpPr>
            <a:spLocks noGrp="1"/>
          </p:cNvSpPr>
          <p:nvPr>
            <p:ph type="ftr" sz="quarter" idx="11"/>
          </p:nvPr>
        </p:nvSpPr>
        <p:spPr/>
        <p:txBody>
          <a:bodyPr/>
          <a:lstStyle>
            <a:lvl1pPr>
              <a:defRPr/>
            </a:lvl1pPr>
          </a:lstStyle>
          <a:p>
            <a:pPr>
              <a:defRPr/>
            </a:pPr>
            <a:r>
              <a:rPr lang="ar-SA" smtClean="0"/>
              <a:t>المدرب المحترف ــ سعيد الحارثي</a:t>
            </a:r>
            <a:endParaRPr lang="ar-SA"/>
          </a:p>
        </p:txBody>
      </p:sp>
      <p:sp>
        <p:nvSpPr>
          <p:cNvPr id="9" name="Slide Number Placeholder 5"/>
          <p:cNvSpPr>
            <a:spLocks noGrp="1"/>
          </p:cNvSpPr>
          <p:nvPr>
            <p:ph type="sldNum" sz="quarter" idx="12"/>
          </p:nvPr>
        </p:nvSpPr>
        <p:spPr/>
        <p:txBody>
          <a:bodyPr/>
          <a:lstStyle>
            <a:lvl1pPr>
              <a:defRPr/>
            </a:lvl1pPr>
          </a:lstStyle>
          <a:p>
            <a:pPr>
              <a:defRPr/>
            </a:pPr>
            <a:fld id="{01E0DF4C-0992-43F1-9DCB-5AFBA4D1B2CA}" type="slidenum">
              <a:rPr lang="ar-SA"/>
              <a:pPr>
                <a:defRPr/>
              </a:pPr>
              <a:t>‹#›</a:t>
            </a:fld>
            <a:endParaRPr lang="ar-SA"/>
          </a:p>
        </p:txBody>
      </p:sp>
    </p:spTree>
    <p:extLst>
      <p:ext uri="{BB962C8B-B14F-4D97-AF65-F5344CB8AC3E}">
        <p14:creationId xmlns="" xmlns:p14="http://schemas.microsoft.com/office/powerpoint/2010/main" val="1313327541"/>
      </p:ext>
    </p:extLst>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3"/>
          <p:cNvSpPr>
            <a:spLocks noGrp="1"/>
          </p:cNvSpPr>
          <p:nvPr>
            <p:ph type="dt" sz="half" idx="10"/>
          </p:nvPr>
        </p:nvSpPr>
        <p:spPr/>
        <p:txBody>
          <a:bodyPr/>
          <a:lstStyle>
            <a:lvl1pPr>
              <a:defRPr/>
            </a:lvl1pPr>
          </a:lstStyle>
          <a:p>
            <a:pPr>
              <a:defRPr/>
            </a:pPr>
            <a:fld id="{35D368AB-5B69-4CCC-8CD4-ADE34E009CA7}" type="datetime1">
              <a:rPr lang="ar-SA" smtClean="0"/>
              <a:pPr>
                <a:defRPr/>
              </a:pPr>
              <a:t>17/04/37</a:t>
            </a:fld>
            <a:endParaRPr lang="ar-SA"/>
          </a:p>
        </p:txBody>
      </p:sp>
      <p:sp>
        <p:nvSpPr>
          <p:cNvPr id="4" name="Footer Placeholder 4"/>
          <p:cNvSpPr>
            <a:spLocks noGrp="1"/>
          </p:cNvSpPr>
          <p:nvPr>
            <p:ph type="ftr" sz="quarter" idx="11"/>
          </p:nvPr>
        </p:nvSpPr>
        <p:spPr/>
        <p:txBody>
          <a:bodyPr/>
          <a:lstStyle>
            <a:lvl1pPr>
              <a:defRPr/>
            </a:lvl1pPr>
          </a:lstStyle>
          <a:p>
            <a:pPr>
              <a:defRPr/>
            </a:pPr>
            <a:r>
              <a:rPr lang="ar-SA" smtClean="0"/>
              <a:t>المدرب المحترف ــ سعيد الحارثي</a:t>
            </a:r>
            <a:endParaRPr lang="ar-SA"/>
          </a:p>
        </p:txBody>
      </p:sp>
      <p:sp>
        <p:nvSpPr>
          <p:cNvPr id="5" name="Slide Number Placeholder 5"/>
          <p:cNvSpPr>
            <a:spLocks noGrp="1"/>
          </p:cNvSpPr>
          <p:nvPr>
            <p:ph type="sldNum" sz="quarter" idx="12"/>
          </p:nvPr>
        </p:nvSpPr>
        <p:spPr/>
        <p:txBody>
          <a:bodyPr/>
          <a:lstStyle>
            <a:lvl1pPr>
              <a:defRPr/>
            </a:lvl1pPr>
          </a:lstStyle>
          <a:p>
            <a:pPr>
              <a:defRPr/>
            </a:pPr>
            <a:fld id="{7BD46400-E4ED-4572-9701-36045795659A}" type="slidenum">
              <a:rPr lang="ar-SA"/>
              <a:pPr>
                <a:defRPr/>
              </a:pPr>
              <a:t>‹#›</a:t>
            </a:fld>
            <a:endParaRPr lang="ar-SA"/>
          </a:p>
        </p:txBody>
      </p:sp>
    </p:spTree>
    <p:extLst>
      <p:ext uri="{BB962C8B-B14F-4D97-AF65-F5344CB8AC3E}">
        <p14:creationId xmlns="" xmlns:p14="http://schemas.microsoft.com/office/powerpoint/2010/main" val="1663949177"/>
      </p:ext>
    </p:extLst>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Rounded Rectangle 1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 name="Group 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125" y="4500563"/>
              <a:ext cx="4295775" cy="1016000"/>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 name="Freeform 18"/>
            <p:cNvSpPr>
              <a:spLocks/>
            </p:cNvSpPr>
            <p:nvPr/>
          </p:nvSpPr>
          <p:spPr bwMode="hidden">
            <a:xfrm>
              <a:off x="-309563" y="4318000"/>
              <a:ext cx="8280401" cy="1209675"/>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 name="Freeform 22"/>
            <p:cNvSpPr>
              <a:spLocks/>
            </p:cNvSpPr>
            <p:nvPr/>
          </p:nvSpPr>
          <p:spPr bwMode="hidden">
            <a:xfrm>
              <a:off x="3175" y="4335463"/>
              <a:ext cx="8166100" cy="1101725"/>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7" name="Freeform 26"/>
            <p:cNvSpPr>
              <a:spLocks/>
            </p:cNvSpPr>
            <p:nvPr/>
          </p:nvSpPr>
          <p:spPr bwMode="hidden">
            <a:xfrm>
              <a:off x="4156075" y="4316413"/>
              <a:ext cx="4940300" cy="927100"/>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useBgFill="1">
          <p:nvSpPr>
            <p:cNvPr id="8" name="Freeform 10"/>
            <p:cNvSpPr>
              <a:spLocks/>
            </p:cNvSpPr>
            <p:nvPr/>
          </p:nvSpPr>
          <p:spPr bwMode="hidden">
            <a:xfrm>
              <a:off x="-3905251" y="4294188"/>
              <a:ext cx="13027839"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9" name="Date Placeholder 1"/>
          <p:cNvSpPr>
            <a:spLocks noGrp="1"/>
          </p:cNvSpPr>
          <p:nvPr>
            <p:ph type="dt" sz="half" idx="10"/>
          </p:nvPr>
        </p:nvSpPr>
        <p:spPr/>
        <p:txBody>
          <a:bodyPr/>
          <a:lstStyle>
            <a:lvl1pPr>
              <a:defRPr/>
            </a:lvl1pPr>
          </a:lstStyle>
          <a:p>
            <a:pPr>
              <a:defRPr/>
            </a:pPr>
            <a:fld id="{614E4203-6F15-4C9E-B030-6EEC41836734}" type="datetime1">
              <a:rPr lang="ar-SA" smtClean="0"/>
              <a:pPr>
                <a:defRPr/>
              </a:pPr>
              <a:t>17/04/37</a:t>
            </a:fld>
            <a:endParaRPr lang="ar-SA"/>
          </a:p>
        </p:txBody>
      </p:sp>
      <p:sp>
        <p:nvSpPr>
          <p:cNvPr id="10" name="Footer Placeholder 2"/>
          <p:cNvSpPr>
            <a:spLocks noGrp="1"/>
          </p:cNvSpPr>
          <p:nvPr>
            <p:ph type="ftr" sz="quarter" idx="11"/>
          </p:nvPr>
        </p:nvSpPr>
        <p:spPr/>
        <p:txBody>
          <a:bodyPr/>
          <a:lstStyle>
            <a:lvl1pPr>
              <a:defRPr/>
            </a:lvl1pPr>
          </a:lstStyle>
          <a:p>
            <a:pPr>
              <a:defRPr/>
            </a:pPr>
            <a:r>
              <a:rPr lang="ar-SA" smtClean="0"/>
              <a:t>المدرب المحترف ــ سعيد الحارثي</a:t>
            </a:r>
            <a:endParaRPr lang="ar-SA"/>
          </a:p>
        </p:txBody>
      </p:sp>
      <p:sp>
        <p:nvSpPr>
          <p:cNvPr id="11" name="Slide Number Placeholder 3"/>
          <p:cNvSpPr>
            <a:spLocks noGrp="1"/>
          </p:cNvSpPr>
          <p:nvPr>
            <p:ph type="sldNum" sz="quarter" idx="12"/>
          </p:nvPr>
        </p:nvSpPr>
        <p:spPr/>
        <p:txBody>
          <a:bodyPr/>
          <a:lstStyle>
            <a:lvl1pPr>
              <a:defRPr/>
            </a:lvl1pPr>
          </a:lstStyle>
          <a:p>
            <a:pPr>
              <a:defRPr/>
            </a:pPr>
            <a:fld id="{6A952EFE-6752-4E7B-895C-8B82DE9E8FFA}" type="slidenum">
              <a:rPr lang="ar-SA"/>
              <a:pPr>
                <a:defRPr/>
              </a:pPr>
              <a:t>‹#›</a:t>
            </a:fld>
            <a:endParaRPr lang="ar-SA"/>
          </a:p>
        </p:txBody>
      </p:sp>
    </p:spTree>
    <p:extLst>
      <p:ext uri="{BB962C8B-B14F-4D97-AF65-F5344CB8AC3E}">
        <p14:creationId xmlns="" xmlns:p14="http://schemas.microsoft.com/office/powerpoint/2010/main" val="3820008712"/>
      </p:ext>
    </p:extLst>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5" name="Rounded Rectangle 1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125" y="4500563"/>
              <a:ext cx="4295775" cy="1016000"/>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8" name="Freeform 18"/>
            <p:cNvSpPr>
              <a:spLocks/>
            </p:cNvSpPr>
            <p:nvPr/>
          </p:nvSpPr>
          <p:spPr bwMode="hidden">
            <a:xfrm>
              <a:off x="-309563" y="4318000"/>
              <a:ext cx="8280401" cy="1209675"/>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9" name="Freeform 22"/>
            <p:cNvSpPr>
              <a:spLocks/>
            </p:cNvSpPr>
            <p:nvPr/>
          </p:nvSpPr>
          <p:spPr bwMode="hidden">
            <a:xfrm>
              <a:off x="3175" y="4335463"/>
              <a:ext cx="8166100" cy="1101725"/>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0" name="Freeform 26"/>
            <p:cNvSpPr>
              <a:spLocks/>
            </p:cNvSpPr>
            <p:nvPr/>
          </p:nvSpPr>
          <p:spPr bwMode="hidden">
            <a:xfrm>
              <a:off x="4156075" y="4316413"/>
              <a:ext cx="4940300" cy="927100"/>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useBgFill="1">
          <p:nvSpPr>
            <p:cNvPr id="11" name="Freeform 28"/>
            <p:cNvSpPr>
              <a:spLocks/>
            </p:cNvSpPr>
            <p:nvPr/>
          </p:nvSpPr>
          <p:spPr bwMode="hidden">
            <a:xfrm>
              <a:off x="-3905250" y="4294188"/>
              <a:ext cx="13011150"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12" name="Date Placeholder 4"/>
          <p:cNvSpPr>
            <a:spLocks noGrp="1"/>
          </p:cNvSpPr>
          <p:nvPr>
            <p:ph type="dt" sz="half" idx="10"/>
          </p:nvPr>
        </p:nvSpPr>
        <p:spPr/>
        <p:txBody>
          <a:bodyPr/>
          <a:lstStyle>
            <a:lvl1pPr>
              <a:defRPr/>
            </a:lvl1pPr>
          </a:lstStyle>
          <a:p>
            <a:pPr>
              <a:defRPr/>
            </a:pPr>
            <a:fld id="{2AC28AB2-3015-4876-A92F-1DCB2D7C102C}" type="datetime1">
              <a:rPr lang="ar-SA" smtClean="0"/>
              <a:pPr>
                <a:defRPr/>
              </a:pPr>
              <a:t>17/04/37</a:t>
            </a:fld>
            <a:endParaRPr lang="ar-SA"/>
          </a:p>
        </p:txBody>
      </p:sp>
      <p:sp>
        <p:nvSpPr>
          <p:cNvPr id="13" name="Footer Placeholder 5"/>
          <p:cNvSpPr>
            <a:spLocks noGrp="1"/>
          </p:cNvSpPr>
          <p:nvPr>
            <p:ph type="ftr" sz="quarter" idx="11"/>
          </p:nvPr>
        </p:nvSpPr>
        <p:spPr/>
        <p:txBody>
          <a:bodyPr/>
          <a:lstStyle>
            <a:lvl1pPr>
              <a:defRPr/>
            </a:lvl1pPr>
          </a:lstStyle>
          <a:p>
            <a:pPr>
              <a:defRPr/>
            </a:pPr>
            <a:r>
              <a:rPr lang="ar-SA" smtClean="0"/>
              <a:t>المدرب المحترف ــ سعيد الحارثي</a:t>
            </a:r>
            <a:endParaRPr lang="ar-SA"/>
          </a:p>
        </p:txBody>
      </p:sp>
      <p:sp>
        <p:nvSpPr>
          <p:cNvPr id="14" name="Slide Number Placeholder 6"/>
          <p:cNvSpPr>
            <a:spLocks noGrp="1"/>
          </p:cNvSpPr>
          <p:nvPr>
            <p:ph type="sldNum" sz="quarter" idx="12"/>
          </p:nvPr>
        </p:nvSpPr>
        <p:spPr/>
        <p:txBody>
          <a:bodyPr/>
          <a:lstStyle>
            <a:lvl1pPr>
              <a:defRPr/>
            </a:lvl1pPr>
          </a:lstStyle>
          <a:p>
            <a:pPr>
              <a:defRPr/>
            </a:pPr>
            <a:fld id="{3F54B7AC-71F7-40D8-A43A-F0B59B285972}" type="slidenum">
              <a:rPr lang="ar-SA"/>
              <a:pPr>
                <a:defRPr/>
              </a:pPr>
              <a:t>‹#›</a:t>
            </a:fld>
            <a:endParaRPr lang="ar-SA"/>
          </a:p>
        </p:txBody>
      </p:sp>
    </p:spTree>
    <p:extLst>
      <p:ext uri="{BB962C8B-B14F-4D97-AF65-F5344CB8AC3E}">
        <p14:creationId xmlns="" xmlns:p14="http://schemas.microsoft.com/office/powerpoint/2010/main" val="2266832626"/>
      </p:ext>
    </p:extLst>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5" name="Rounded Rectangle 1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8"/>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125" y="4500563"/>
              <a:ext cx="4295775" cy="1016000"/>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8" name="Freeform 18"/>
            <p:cNvSpPr>
              <a:spLocks/>
            </p:cNvSpPr>
            <p:nvPr/>
          </p:nvSpPr>
          <p:spPr bwMode="hidden">
            <a:xfrm>
              <a:off x="-309563" y="4318000"/>
              <a:ext cx="8280401" cy="1209675"/>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9" name="Freeform 22"/>
            <p:cNvSpPr>
              <a:spLocks/>
            </p:cNvSpPr>
            <p:nvPr/>
          </p:nvSpPr>
          <p:spPr bwMode="hidden">
            <a:xfrm>
              <a:off x="3175" y="4335463"/>
              <a:ext cx="8166100" cy="1101725"/>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0" name="Freeform 26"/>
            <p:cNvSpPr>
              <a:spLocks/>
            </p:cNvSpPr>
            <p:nvPr/>
          </p:nvSpPr>
          <p:spPr bwMode="hidden">
            <a:xfrm>
              <a:off x="4156075" y="4316413"/>
              <a:ext cx="4940300" cy="927100"/>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useBgFill="1">
          <p:nvSpPr>
            <p:cNvPr id="11" name="Freeform 10"/>
            <p:cNvSpPr>
              <a:spLocks/>
            </p:cNvSpPr>
            <p:nvPr/>
          </p:nvSpPr>
          <p:spPr bwMode="hidden">
            <a:xfrm>
              <a:off x="-3905250" y="4294188"/>
              <a:ext cx="13011150"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ar-SA" noProof="0" smtClean="0"/>
              <a:t>انقر فوق الأيقونة لإضافة صورة</a:t>
            </a:r>
            <a:endParaRPr lang="en-US" noProof="0" dirty="0"/>
          </a:p>
        </p:txBody>
      </p:sp>
      <p:sp>
        <p:nvSpPr>
          <p:cNvPr id="12" name="Date Placeholder 4"/>
          <p:cNvSpPr>
            <a:spLocks noGrp="1"/>
          </p:cNvSpPr>
          <p:nvPr>
            <p:ph type="dt" sz="half" idx="10"/>
          </p:nvPr>
        </p:nvSpPr>
        <p:spPr/>
        <p:txBody>
          <a:bodyPr/>
          <a:lstStyle>
            <a:lvl1pPr>
              <a:defRPr/>
            </a:lvl1pPr>
          </a:lstStyle>
          <a:p>
            <a:pPr>
              <a:defRPr/>
            </a:pPr>
            <a:fld id="{C7C1FBC6-D49E-4580-A449-4D23FF405588}" type="datetime1">
              <a:rPr lang="ar-SA" smtClean="0"/>
              <a:pPr>
                <a:defRPr/>
              </a:pPr>
              <a:t>17/04/37</a:t>
            </a:fld>
            <a:endParaRPr lang="ar-SA"/>
          </a:p>
        </p:txBody>
      </p:sp>
      <p:sp>
        <p:nvSpPr>
          <p:cNvPr id="13" name="Footer Placeholder 5"/>
          <p:cNvSpPr>
            <a:spLocks noGrp="1"/>
          </p:cNvSpPr>
          <p:nvPr>
            <p:ph type="ftr" sz="quarter" idx="11"/>
          </p:nvPr>
        </p:nvSpPr>
        <p:spPr/>
        <p:txBody>
          <a:bodyPr/>
          <a:lstStyle>
            <a:lvl1pPr>
              <a:defRPr/>
            </a:lvl1pPr>
          </a:lstStyle>
          <a:p>
            <a:pPr>
              <a:defRPr/>
            </a:pPr>
            <a:r>
              <a:rPr lang="ar-SA" smtClean="0"/>
              <a:t>المدرب المحترف ــ سعيد الحارثي</a:t>
            </a:r>
            <a:endParaRPr lang="ar-SA"/>
          </a:p>
        </p:txBody>
      </p:sp>
      <p:sp>
        <p:nvSpPr>
          <p:cNvPr id="14" name="Slide Number Placeholder 6"/>
          <p:cNvSpPr>
            <a:spLocks noGrp="1"/>
          </p:cNvSpPr>
          <p:nvPr>
            <p:ph type="sldNum" sz="quarter" idx="12"/>
          </p:nvPr>
        </p:nvSpPr>
        <p:spPr/>
        <p:txBody>
          <a:bodyPr/>
          <a:lstStyle>
            <a:lvl1pPr>
              <a:defRPr/>
            </a:lvl1pPr>
          </a:lstStyle>
          <a:p>
            <a:pPr>
              <a:defRPr/>
            </a:pPr>
            <a:fld id="{4B43DCB1-659E-45AC-B5D3-DB7EC67C8786}" type="slidenum">
              <a:rPr lang="ar-SA"/>
              <a:pPr>
                <a:defRPr/>
              </a:pPr>
              <a:t>‹#›</a:t>
            </a:fld>
            <a:endParaRPr lang="ar-SA"/>
          </a:p>
        </p:txBody>
      </p:sp>
    </p:spTree>
    <p:extLst>
      <p:ext uri="{BB962C8B-B14F-4D97-AF65-F5344CB8AC3E}">
        <p14:creationId xmlns="" xmlns:p14="http://schemas.microsoft.com/office/powerpoint/2010/main" val="1685919104"/>
      </p:ext>
    </p:extLst>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027" name="Group 15"/>
          <p:cNvGrpSpPr>
            <a:grpSpLocks noChangeAspect="1"/>
          </p:cNvGrpSpPr>
          <p:nvPr/>
        </p:nvGrpSpPr>
        <p:grpSpPr bwMode="auto">
          <a:xfrm>
            <a:off x="211138" y="1679575"/>
            <a:ext cx="8723312" cy="1330325"/>
            <a:chOff x="-3905251" y="4294188"/>
            <a:chExt cx="13027839" cy="1892300"/>
          </a:xfrm>
        </p:grpSpPr>
        <p:sp>
          <p:nvSpPr>
            <p:cNvPr id="1033" name="Freeform 14"/>
            <p:cNvSpPr>
              <a:spLocks/>
            </p:cNvSpPr>
            <p:nvPr/>
          </p:nvSpPr>
          <p:spPr bwMode="hidden">
            <a:xfrm>
              <a:off x="4810125" y="4500563"/>
              <a:ext cx="4295775" cy="1016000"/>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034" name="Freeform 18"/>
            <p:cNvSpPr>
              <a:spLocks/>
            </p:cNvSpPr>
            <p:nvPr/>
          </p:nvSpPr>
          <p:spPr bwMode="hidden">
            <a:xfrm>
              <a:off x="-309563" y="4318000"/>
              <a:ext cx="8280401" cy="1209675"/>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035" name="Freeform 22"/>
            <p:cNvSpPr>
              <a:spLocks/>
            </p:cNvSpPr>
            <p:nvPr/>
          </p:nvSpPr>
          <p:spPr bwMode="hidden">
            <a:xfrm>
              <a:off x="3175" y="4335463"/>
              <a:ext cx="8166100" cy="1101725"/>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036" name="Freeform 26"/>
            <p:cNvSpPr>
              <a:spLocks/>
            </p:cNvSpPr>
            <p:nvPr/>
          </p:nvSpPr>
          <p:spPr bwMode="hidden">
            <a:xfrm>
              <a:off x="4156075" y="4316413"/>
              <a:ext cx="4940300" cy="927100"/>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useBgFill="1">
          <p:nvSpPr>
            <p:cNvPr id="1037" name="Freeform 10"/>
            <p:cNvSpPr>
              <a:spLocks/>
            </p:cNvSpPr>
            <p:nvPr/>
          </p:nvSpPr>
          <p:spPr bwMode="hidden">
            <a:xfrm>
              <a:off x="-3905251" y="4294188"/>
              <a:ext cx="13027839"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1028" name="Title Placeholder 1"/>
          <p:cNvSpPr>
            <a:spLocks noGrp="1"/>
          </p:cNvSpPr>
          <p:nvPr>
            <p:ph type="title"/>
          </p:nvPr>
        </p:nvSpPr>
        <p:spPr bwMode="auto">
          <a:xfrm>
            <a:off x="457200" y="338138"/>
            <a:ext cx="8229600" cy="1252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endParaRPr lang="en-US" smtClean="0"/>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a:defRPr sz="1000" smtClean="0">
                <a:solidFill>
                  <a:schemeClr val="tx2"/>
                </a:solidFill>
              </a:defRPr>
            </a:lvl1pPr>
          </a:lstStyle>
          <a:p>
            <a:pPr>
              <a:defRPr/>
            </a:pPr>
            <a:fld id="{BBD57FAE-CFC6-473C-BBA7-2BD18DC6217B}" type="datetime1">
              <a:rPr lang="ar-SA" smtClean="0"/>
              <a:pPr>
                <a:defRPr/>
              </a:pPr>
              <a:t>17/04/37</a:t>
            </a:fld>
            <a:endParaRPr lang="ar-SA"/>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a:defRPr sz="1000">
                <a:solidFill>
                  <a:schemeClr val="tx2"/>
                </a:solidFill>
              </a:defRPr>
            </a:lvl1pPr>
          </a:lstStyle>
          <a:p>
            <a:pPr>
              <a:defRPr/>
            </a:pPr>
            <a:r>
              <a:rPr lang="ar-SA" smtClean="0"/>
              <a:t>المدرب المحترف ــ سعيد الحارثي</a:t>
            </a:r>
            <a:endParaRPr lang="ar-SA"/>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lIns="91440" tIns="45720" rIns="91440" bIns="45720" rtlCol="0" anchor="ctr"/>
          <a:lstStyle>
            <a:lvl1pPr algn="ctr">
              <a:defRPr sz="1000" smtClean="0">
                <a:solidFill>
                  <a:schemeClr val="tx2"/>
                </a:solidFill>
              </a:defRPr>
            </a:lvl1pPr>
          </a:lstStyle>
          <a:p>
            <a:pPr>
              <a:defRPr/>
            </a:pPr>
            <a:fld id="{560FA961-F17B-4CF7-A2C7-1F861A24502D}" type="slidenum">
              <a:rPr lang="ar-SA"/>
              <a:pPr>
                <a:defRPr/>
              </a:pPr>
              <a:t>‹#›</a:t>
            </a:fld>
            <a:endParaRPr lang="ar-SA"/>
          </a:p>
        </p:txBody>
      </p:sp>
      <p:sp>
        <p:nvSpPr>
          <p:cNvPr id="1032" name="Text Placeholder 2"/>
          <p:cNvSpPr>
            <a:spLocks noGrp="1"/>
          </p:cNvSpPr>
          <p:nvPr>
            <p:ph type="body" idx="1"/>
          </p:nvPr>
        </p:nvSpPr>
        <p:spPr bwMode="auto">
          <a:xfrm>
            <a:off x="871538" y="2674938"/>
            <a:ext cx="7408862" cy="3451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endParaRPr lang="en-US" smtClean="0"/>
          </a:p>
          <a:p>
            <a:pPr lvl="1"/>
            <a:r>
              <a:rPr lang="ar-SA" smtClean="0"/>
              <a:t>المستوى الثاني</a:t>
            </a:r>
            <a:endParaRPr lang="en-US" smtClean="0"/>
          </a:p>
          <a:p>
            <a:pPr lvl="2"/>
            <a:r>
              <a:rPr lang="ar-SA" smtClean="0"/>
              <a:t>المستوى الثالث</a:t>
            </a:r>
            <a:endParaRPr lang="en-US" smtClean="0"/>
          </a:p>
          <a:p>
            <a:pPr lvl="3"/>
            <a:r>
              <a:rPr lang="ar-SA" smtClean="0"/>
              <a:t>المستوى الرابع</a:t>
            </a:r>
            <a:endParaRPr lang="en-US" smtClean="0"/>
          </a:p>
          <a:p>
            <a:pPr lvl="4"/>
            <a:r>
              <a:rPr lang="ar-SA" smtClean="0"/>
              <a:t>المستوى الخامس</a:t>
            </a:r>
            <a:endParaRPr lang="en-US" smtClean="0"/>
          </a:p>
        </p:txBody>
      </p:sp>
    </p:spTree>
  </p:cSld>
  <p:clrMap bg1="dk1" tx1="lt1" bg2="dk2" tx2="lt2" accent1="accent1" accent2="accent2" accent3="accent3" accent4="accent4" accent5="accent5" accent6="accent6" hlink="hlink" folHlink="folHlink"/>
  <p:sldLayoutIdLst>
    <p:sldLayoutId id="2147483809" r:id="rId1"/>
    <p:sldLayoutId id="2147483804" r:id="rId2"/>
    <p:sldLayoutId id="2147483810" r:id="rId3"/>
    <p:sldLayoutId id="2147483805" r:id="rId4"/>
    <p:sldLayoutId id="2147483806" r:id="rId5"/>
    <p:sldLayoutId id="2147483807" r:id="rId6"/>
    <p:sldLayoutId id="2147483811" r:id="rId7"/>
    <p:sldLayoutId id="2147483812" r:id="rId8"/>
    <p:sldLayoutId id="2147483813" r:id="rId9"/>
    <p:sldLayoutId id="2147483808" r:id="rId10"/>
    <p:sldLayoutId id="2147483814" r:id="rId11"/>
  </p:sldLayoutIdLst>
  <p:transition spd="slow">
    <p:randomBar dir="vert"/>
  </p:transition>
  <p:hf hdr="0" dt="0"/>
  <p:txStyles>
    <p:titleStyle>
      <a:lvl1pPr algn="ctr" rtl="0" fontAlgn="base">
        <a:spcBef>
          <a:spcPct val="0"/>
        </a:spcBef>
        <a:spcAft>
          <a:spcPct val="0"/>
        </a:spcAft>
        <a:defRPr sz="4400" kern="1200">
          <a:solidFill>
            <a:srgbClr val="FFFFFF"/>
          </a:solidFill>
          <a:latin typeface="+mj-lt"/>
          <a:ea typeface="+mj-ea"/>
          <a:cs typeface="+mj-cs"/>
        </a:defRPr>
      </a:lvl1pPr>
      <a:lvl2pPr algn="ctr" rtl="0" fontAlgn="base">
        <a:spcBef>
          <a:spcPct val="0"/>
        </a:spcBef>
        <a:spcAft>
          <a:spcPct val="0"/>
        </a:spcAft>
        <a:defRPr sz="4400">
          <a:solidFill>
            <a:srgbClr val="FFFFFF"/>
          </a:solidFill>
          <a:latin typeface="Candara" pitchFamily="34" charset="0"/>
          <a:cs typeface="Arial" pitchFamily="34" charset="0"/>
        </a:defRPr>
      </a:lvl2pPr>
      <a:lvl3pPr algn="ctr" rtl="0" fontAlgn="base">
        <a:spcBef>
          <a:spcPct val="0"/>
        </a:spcBef>
        <a:spcAft>
          <a:spcPct val="0"/>
        </a:spcAft>
        <a:defRPr sz="4400">
          <a:solidFill>
            <a:srgbClr val="FFFFFF"/>
          </a:solidFill>
          <a:latin typeface="Candara" pitchFamily="34" charset="0"/>
          <a:cs typeface="Arial" pitchFamily="34" charset="0"/>
        </a:defRPr>
      </a:lvl3pPr>
      <a:lvl4pPr algn="ctr" rtl="0" fontAlgn="base">
        <a:spcBef>
          <a:spcPct val="0"/>
        </a:spcBef>
        <a:spcAft>
          <a:spcPct val="0"/>
        </a:spcAft>
        <a:defRPr sz="4400">
          <a:solidFill>
            <a:srgbClr val="FFFFFF"/>
          </a:solidFill>
          <a:latin typeface="Candara" pitchFamily="34" charset="0"/>
          <a:cs typeface="Arial" pitchFamily="34" charset="0"/>
        </a:defRPr>
      </a:lvl4pPr>
      <a:lvl5pPr algn="ctr" rtl="0" fontAlgn="base">
        <a:spcBef>
          <a:spcPct val="0"/>
        </a:spcBef>
        <a:spcAft>
          <a:spcPct val="0"/>
        </a:spcAft>
        <a:defRPr sz="4400">
          <a:solidFill>
            <a:srgbClr val="FFFFFF"/>
          </a:solidFill>
          <a:latin typeface="Candara" pitchFamily="34" charset="0"/>
          <a:cs typeface="Arial"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fontAlgn="base">
        <a:spcBef>
          <a:spcPct val="20000"/>
        </a:spcBef>
        <a:spcAft>
          <a:spcPct val="0"/>
        </a:spcAft>
        <a:buClr>
          <a:schemeClr val="accent1"/>
        </a:buClr>
        <a:buSzPct val="100000"/>
        <a:buFont typeface="Symbol" pitchFamily="18" charset="2"/>
        <a:buChar char=""/>
        <a:defRPr sz="2400" kern="1200">
          <a:solidFill>
            <a:schemeClr val="tx2"/>
          </a:solidFill>
          <a:latin typeface="+mn-lt"/>
          <a:ea typeface="+mn-ea"/>
          <a:cs typeface="+mn-cs"/>
        </a:defRPr>
      </a:lvl1pPr>
      <a:lvl2pPr marL="576263" indent="-273050" algn="l" rtl="0" fontAlgn="base">
        <a:spcBef>
          <a:spcPct val="20000"/>
        </a:spcBef>
        <a:spcAft>
          <a:spcPct val="0"/>
        </a:spcAft>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rtl="0" fontAlgn="base">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rtl="0" fontAlgn="base">
        <a:spcBef>
          <a:spcPct val="20000"/>
        </a:spcBef>
        <a:spcAft>
          <a:spcPct val="0"/>
        </a:spcAft>
        <a:buClr>
          <a:schemeClr val="accent1"/>
        </a:buClr>
        <a:buSzPct val="100000"/>
        <a:buFont typeface="Symbol" pitchFamily="18" charset="2"/>
        <a:buChar char=""/>
        <a:defRPr kern="1200">
          <a:solidFill>
            <a:schemeClr val="tx2"/>
          </a:solidFill>
          <a:latin typeface="+mn-lt"/>
          <a:ea typeface="+mn-ea"/>
          <a:cs typeface="+mn-cs"/>
        </a:defRPr>
      </a:lvl4pPr>
      <a:lvl5pPr marL="1462088" indent="-228600" algn="l" rtl="0" fontAlgn="base">
        <a:spcBef>
          <a:spcPct val="20000"/>
        </a:spcBef>
        <a:spcAft>
          <a:spcPct val="0"/>
        </a:spcAft>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18.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22.png"/><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24.pn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jpeg"/><Relationship Id="rId7" Type="http://schemas.openxmlformats.org/officeDocument/2006/relationships/image" Target="../media/image46.png"/><Relationship Id="rId12" Type="http://schemas.openxmlformats.org/officeDocument/2006/relationships/image" Target="../media/image51.jpeg"/><Relationship Id="rId2" Type="http://schemas.openxmlformats.org/officeDocument/2006/relationships/image" Target="../media/image41.gif"/><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13021" t="17500" r="30208" b="15000"/>
          <a:stretch>
            <a:fillRect/>
          </a:stretch>
        </p:blipFill>
        <p:spPr bwMode="auto">
          <a:xfrm>
            <a:off x="-1" y="0"/>
            <a:ext cx="9228667" cy="6858000"/>
          </a:xfrm>
          <a:prstGeom prst="rect">
            <a:avLst/>
          </a:prstGeom>
          <a:noFill/>
          <a:ln w="9525">
            <a:noFill/>
            <a:miter lim="800000"/>
            <a:headEnd/>
            <a:tailEnd/>
          </a:ln>
          <a:effectLst/>
        </p:spPr>
      </p:pic>
    </p:spTree>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214414" y="1000108"/>
            <a:ext cx="6400800" cy="40386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8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What does each test look like?</a:t>
            </a:r>
          </a:p>
        </p:txBody>
      </p:sp>
    </p:spTree>
  </p:cSld>
  <p:clrMapOvr>
    <a:masterClrMapping/>
  </p:clrMapOvr>
  <p:transition spd="slow" advTm="4000">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7892" name="Rectangle 4"/>
          <p:cNvSpPr>
            <a:spLocks noGrp="1" noChangeArrowheads="1"/>
          </p:cNvSpPr>
          <p:nvPr>
            <p:ph type="title"/>
          </p:nvPr>
        </p:nvSpPr>
        <p:spPr/>
        <p:txBody>
          <a:bodyPr/>
          <a:lstStyle/>
          <a:p>
            <a:pPr algn="ctr"/>
            <a:r>
              <a:rPr lang="en-US" sz="5400" dirty="0"/>
              <a:t>1st Test</a:t>
            </a:r>
            <a:br>
              <a:rPr lang="en-US" sz="5400" dirty="0"/>
            </a:br>
            <a:r>
              <a:rPr lang="en-US" sz="3200" dirty="0" smtClean="0"/>
              <a:t>(30- 40 </a:t>
            </a:r>
            <a:r>
              <a:rPr lang="en-US" sz="3200" dirty="0"/>
              <a:t>minutes)</a:t>
            </a:r>
          </a:p>
        </p:txBody>
      </p:sp>
      <p:sp>
        <p:nvSpPr>
          <p:cNvPr id="37894" name="Rectangle 6"/>
          <p:cNvSpPr>
            <a:spLocks noGrp="1" noChangeArrowheads="1"/>
          </p:cNvSpPr>
          <p:nvPr>
            <p:ph type="body" idx="1"/>
          </p:nvPr>
        </p:nvSpPr>
        <p:spPr>
          <a:xfrm>
            <a:off x="285720" y="1785926"/>
            <a:ext cx="7408862" cy="3451225"/>
          </a:xfrm>
        </p:spPr>
        <p:txBody>
          <a:bodyPr/>
          <a:lstStyle/>
          <a:p>
            <a:pPr algn="ctr">
              <a:buFont typeface="Wingdings" pitchFamily="2" charset="2"/>
              <a:buNone/>
            </a:pPr>
            <a:r>
              <a:rPr lang="en-US" sz="96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Listening</a:t>
            </a:r>
          </a:p>
        </p:txBody>
      </p:sp>
      <p:pic>
        <p:nvPicPr>
          <p:cNvPr id="37895" name="Picture 7" descr="hm00050_"/>
          <p:cNvPicPr>
            <a:picLocks noChangeAspect="1" noChangeArrowheads="1"/>
          </p:cNvPicPr>
          <p:nvPr/>
        </p:nvPicPr>
        <p:blipFill>
          <a:blip r:embed="rId3"/>
          <a:srcRect/>
          <a:stretch>
            <a:fillRect/>
          </a:stretch>
        </p:blipFill>
        <p:spPr bwMode="auto">
          <a:xfrm>
            <a:off x="5080000" y="2571744"/>
            <a:ext cx="4064000" cy="3468688"/>
          </a:xfrm>
          <a:prstGeom prst="rect">
            <a:avLst/>
          </a:prstGeom>
          <a:noFill/>
        </p:spPr>
      </p:pic>
    </p:spTree>
  </p:cSld>
  <p:clrMapOvr>
    <a:masterClrMapping/>
  </p:clrMapOvr>
  <p:transition spd="slow" advTm="3000">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5720" y="785794"/>
            <a:ext cx="8229600" cy="1252537"/>
          </a:xfrm>
        </p:spPr>
        <p:txBody>
          <a:bodyPr/>
          <a:lstStyle/>
          <a:p>
            <a:r>
              <a:rPr lang="en-US" dirty="0">
                <a:ln w="18415" cmpd="sng">
                  <a:solidFill>
                    <a:srgbClr val="FFFFFF"/>
                  </a:solidFill>
                  <a:prstDash val="solid"/>
                </a:ln>
                <a:effectLst>
                  <a:outerShdw blurRad="63500" dir="3600000" algn="tl" rotWithShape="0">
                    <a:srgbClr val="000000">
                      <a:alpha val="70000"/>
                    </a:srgbClr>
                  </a:outerShdw>
                </a:effectLst>
              </a:rPr>
              <a:t>Listening</a:t>
            </a:r>
          </a:p>
        </p:txBody>
      </p:sp>
      <p:sp>
        <p:nvSpPr>
          <p:cNvPr id="8195" name="Rectangle 3"/>
          <p:cNvSpPr>
            <a:spLocks noGrp="1" noChangeArrowheads="1"/>
          </p:cNvSpPr>
          <p:nvPr>
            <p:ph type="body" idx="1"/>
          </p:nvPr>
        </p:nvSpPr>
        <p:spPr>
          <a:xfrm>
            <a:off x="857224" y="2357430"/>
            <a:ext cx="7408862" cy="3451225"/>
          </a:xfrm>
        </p:spPr>
        <p:txBody>
          <a:bodyPr/>
          <a:lstStyle/>
          <a:p>
            <a:r>
              <a:rPr lang="en-US" sz="2800" dirty="0">
                <a:solidFill>
                  <a:schemeClr val="tx1"/>
                </a:solidFill>
                <a:effectLst/>
              </a:rPr>
              <a:t>Candidates listen to 4 recorded </a:t>
            </a:r>
            <a:r>
              <a:rPr lang="en-US" sz="2800" dirty="0" smtClean="0">
                <a:solidFill>
                  <a:schemeClr val="tx1"/>
                </a:solidFill>
                <a:effectLst/>
              </a:rPr>
              <a:t>texts. </a:t>
            </a:r>
            <a:endParaRPr lang="en-US" sz="2800" dirty="0">
              <a:solidFill>
                <a:schemeClr val="tx1"/>
              </a:solidFill>
              <a:effectLst/>
            </a:endParaRPr>
          </a:p>
          <a:p>
            <a:r>
              <a:rPr lang="en-US" sz="2800" dirty="0">
                <a:solidFill>
                  <a:schemeClr val="tx1"/>
                </a:solidFill>
                <a:effectLst/>
              </a:rPr>
              <a:t>These feature a variety of English accents.</a:t>
            </a:r>
          </a:p>
          <a:p>
            <a:r>
              <a:rPr lang="en-US" sz="2800" dirty="0">
                <a:solidFill>
                  <a:schemeClr val="tx1"/>
                </a:solidFill>
                <a:effectLst/>
              </a:rPr>
              <a:t>The recording is heard only once.</a:t>
            </a:r>
          </a:p>
          <a:p>
            <a:r>
              <a:rPr lang="en-US" sz="2800" dirty="0">
                <a:solidFill>
                  <a:schemeClr val="tx1"/>
                </a:solidFill>
                <a:effectLst/>
              </a:rPr>
              <a:t>Candidates are given time to read the questions before each text starts.</a:t>
            </a:r>
          </a:p>
        </p:txBody>
      </p:sp>
    </p:spTree>
    <p:custDataLst>
      <p:tags r:id="rId1"/>
    </p:custDataLst>
  </p:cSld>
  <p:clrMapOvr>
    <a:masterClrMapping/>
  </p:clrMapOvr>
  <p:transition advTm="3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1000" fill="hold"/>
                                        <p:tgtEl>
                                          <p:spTgt spid="8194"/>
                                        </p:tgtEl>
                                        <p:attrNameLst>
                                          <p:attrName>ppt_x</p:attrName>
                                        </p:attrNameLst>
                                      </p:cBhvr>
                                      <p:tavLst>
                                        <p:tav tm="0">
                                          <p:val>
                                            <p:strVal val="#ppt_x-.2"/>
                                          </p:val>
                                        </p:tav>
                                        <p:tav tm="100000">
                                          <p:val>
                                            <p:strVal val="#ppt_x"/>
                                          </p:val>
                                        </p:tav>
                                      </p:tavLst>
                                    </p:anim>
                                    <p:anim calcmode="lin" valueType="num">
                                      <p:cBhvr>
                                        <p:cTn id="8" dur="1000" fill="hold"/>
                                        <p:tgtEl>
                                          <p:spTgt spid="8194"/>
                                        </p:tgtEl>
                                        <p:attrNameLst>
                                          <p:attrName>ppt_y</p:attrName>
                                        </p:attrNameLst>
                                      </p:cBhvr>
                                      <p:tavLst>
                                        <p:tav tm="0">
                                          <p:val>
                                            <p:strVal val="#ppt_y"/>
                                          </p:val>
                                        </p:tav>
                                        <p:tav tm="100000">
                                          <p:val>
                                            <p:strVal val="#ppt_y"/>
                                          </p:val>
                                        </p:tav>
                                      </p:tavLst>
                                    </p:anim>
                                    <p:animEffect transition="in" filter="wipe(right)" prLst="gradientSize: 0.1">
                                      <p:cBhvr>
                                        <p:cTn id="9" dur="1000"/>
                                        <p:tgtEl>
                                          <p:spTgt spid="8194"/>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8195">
                                            <p:txEl>
                                              <p:pRg st="0" end="0"/>
                                            </p:txEl>
                                          </p:spTgt>
                                        </p:tgtEl>
                                        <p:attrNameLst>
                                          <p:attrName>style.visibility</p:attrName>
                                        </p:attrNameLst>
                                      </p:cBhvr>
                                      <p:to>
                                        <p:strVal val="visible"/>
                                      </p:to>
                                    </p:set>
                                    <p:animEffect transition="in" filter="fade">
                                      <p:cBhvr>
                                        <p:cTn id="14" dur="500"/>
                                        <p:tgtEl>
                                          <p:spTgt spid="8195">
                                            <p:txEl>
                                              <p:pRg st="0" end="0"/>
                                            </p:txEl>
                                          </p:spTgt>
                                        </p:tgtEl>
                                      </p:cBhvr>
                                    </p:animEffect>
                                    <p:anim calcmode="lin" valueType="num">
                                      <p:cBhvr>
                                        <p:cTn id="15" dur="500" fill="hold"/>
                                        <p:tgtEl>
                                          <p:spTgt spid="8195">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819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8195">
                                            <p:txEl>
                                              <p:pRg st="1" end="1"/>
                                            </p:txEl>
                                          </p:spTgt>
                                        </p:tgtEl>
                                        <p:attrNameLst>
                                          <p:attrName>style.visibility</p:attrName>
                                        </p:attrNameLst>
                                      </p:cBhvr>
                                      <p:to>
                                        <p:strVal val="visible"/>
                                      </p:to>
                                    </p:set>
                                    <p:animEffect transition="in" filter="fade">
                                      <p:cBhvr>
                                        <p:cTn id="21" dur="500"/>
                                        <p:tgtEl>
                                          <p:spTgt spid="8195">
                                            <p:txEl>
                                              <p:pRg st="1" end="1"/>
                                            </p:txEl>
                                          </p:spTgt>
                                        </p:tgtEl>
                                      </p:cBhvr>
                                    </p:animEffect>
                                    <p:anim calcmode="lin" valueType="num">
                                      <p:cBhvr>
                                        <p:cTn id="22" dur="500" fill="hold"/>
                                        <p:tgtEl>
                                          <p:spTgt spid="8195">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8195">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8195">
                                            <p:txEl>
                                              <p:pRg st="2" end="2"/>
                                            </p:txEl>
                                          </p:spTgt>
                                        </p:tgtEl>
                                        <p:attrNameLst>
                                          <p:attrName>style.visibility</p:attrName>
                                        </p:attrNameLst>
                                      </p:cBhvr>
                                      <p:to>
                                        <p:strVal val="visible"/>
                                      </p:to>
                                    </p:set>
                                    <p:animEffect transition="in" filter="fade">
                                      <p:cBhvr>
                                        <p:cTn id="28" dur="500"/>
                                        <p:tgtEl>
                                          <p:spTgt spid="8195">
                                            <p:txEl>
                                              <p:pRg st="2" end="2"/>
                                            </p:txEl>
                                          </p:spTgt>
                                        </p:tgtEl>
                                      </p:cBhvr>
                                    </p:animEffect>
                                    <p:anim calcmode="lin" valueType="num">
                                      <p:cBhvr>
                                        <p:cTn id="29" dur="500" fill="hold"/>
                                        <p:tgtEl>
                                          <p:spTgt spid="8195">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8195">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8195">
                                            <p:txEl>
                                              <p:pRg st="3" end="3"/>
                                            </p:txEl>
                                          </p:spTgt>
                                        </p:tgtEl>
                                        <p:attrNameLst>
                                          <p:attrName>style.visibility</p:attrName>
                                        </p:attrNameLst>
                                      </p:cBhvr>
                                      <p:to>
                                        <p:strVal val="visible"/>
                                      </p:to>
                                    </p:set>
                                    <p:animEffect transition="in" filter="fade">
                                      <p:cBhvr>
                                        <p:cTn id="35" dur="500"/>
                                        <p:tgtEl>
                                          <p:spTgt spid="8195">
                                            <p:txEl>
                                              <p:pRg st="3" end="3"/>
                                            </p:txEl>
                                          </p:spTgt>
                                        </p:tgtEl>
                                      </p:cBhvr>
                                    </p:animEffect>
                                    <p:anim calcmode="lin" valueType="num">
                                      <p:cBhvr>
                                        <p:cTn id="36" dur="500" fill="hold"/>
                                        <p:tgtEl>
                                          <p:spTgt spid="8195">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8195">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5720" y="428604"/>
            <a:ext cx="8229600" cy="1252537"/>
          </a:xfrm>
        </p:spPr>
        <p:txBody>
          <a:bodyPr/>
          <a:lstStyle/>
          <a:p>
            <a:r>
              <a:rPr lang="en-US" dirty="0" smtClean="0">
                <a:ln w="18415" cmpd="sng">
                  <a:solidFill>
                    <a:srgbClr val="FFFFFF"/>
                  </a:solidFill>
                  <a:prstDash val="solid"/>
                </a:ln>
                <a:effectLst>
                  <a:outerShdw blurRad="63500" dir="3600000" algn="tl" rotWithShape="0">
                    <a:srgbClr val="000000">
                      <a:alpha val="70000"/>
                    </a:srgbClr>
                  </a:outerShdw>
                </a:effectLst>
              </a:rPr>
              <a:t>Listening cont.</a:t>
            </a:r>
            <a:endParaRPr lang="en-US" dirty="0">
              <a:ln w="18415" cmpd="sng">
                <a:solidFill>
                  <a:srgbClr val="FFFFFF"/>
                </a:solidFill>
                <a:prstDash val="solid"/>
              </a:ln>
              <a:effectLst>
                <a:outerShdw blurRad="63500" dir="3600000" algn="tl" rotWithShape="0">
                  <a:srgbClr val="000000">
                    <a:alpha val="70000"/>
                  </a:srgbClr>
                </a:outerShdw>
              </a:effectLst>
            </a:endParaRPr>
          </a:p>
        </p:txBody>
      </p:sp>
      <p:sp>
        <p:nvSpPr>
          <p:cNvPr id="5" name="مستطيل 4"/>
          <p:cNvSpPr/>
          <p:nvPr/>
        </p:nvSpPr>
        <p:spPr>
          <a:xfrm>
            <a:off x="500034" y="1857364"/>
            <a:ext cx="8072494" cy="4524315"/>
          </a:xfrm>
          <a:prstGeom prst="rect">
            <a:avLst/>
          </a:prstGeom>
        </p:spPr>
        <p:txBody>
          <a:bodyPr wrap="square">
            <a:spAutoFit/>
          </a:bodyPr>
          <a:lstStyle/>
          <a:p>
            <a:pPr algn="l"/>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Section 1 </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 conversation between two people set in an everyday social context, e.g. a conversation in an accommodation agency.</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Section 2 </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 monologue set in an everyday social context, e.g. a speech about local facilities. </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Section 3 </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 conversation between a maximum of four people set in an educational or training context, e.g. a university tutor and a student discussing an assignment.</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Section 4 </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 monologue on an academic subject, e.g. a university lecture. </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ustDataLst>
      <p:tags r:id="rId1"/>
    </p:custDataLst>
  </p:cSld>
  <p:clrMapOvr>
    <a:masterClrMapping/>
  </p:clrMapOvr>
  <p:transition advTm="3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1000" fill="hold"/>
                                        <p:tgtEl>
                                          <p:spTgt spid="8194"/>
                                        </p:tgtEl>
                                        <p:attrNameLst>
                                          <p:attrName>ppt_x</p:attrName>
                                        </p:attrNameLst>
                                      </p:cBhvr>
                                      <p:tavLst>
                                        <p:tav tm="0">
                                          <p:val>
                                            <p:strVal val="#ppt_x-.2"/>
                                          </p:val>
                                        </p:tav>
                                        <p:tav tm="100000">
                                          <p:val>
                                            <p:strVal val="#ppt_x"/>
                                          </p:val>
                                        </p:tav>
                                      </p:tavLst>
                                    </p:anim>
                                    <p:anim calcmode="lin" valueType="num">
                                      <p:cBhvr>
                                        <p:cTn id="8" dur="1000" fill="hold"/>
                                        <p:tgtEl>
                                          <p:spTgt spid="8194"/>
                                        </p:tgtEl>
                                        <p:attrNameLst>
                                          <p:attrName>ppt_y</p:attrName>
                                        </p:attrNameLst>
                                      </p:cBhvr>
                                      <p:tavLst>
                                        <p:tav tm="0">
                                          <p:val>
                                            <p:strVal val="#ppt_y"/>
                                          </p:val>
                                        </p:tav>
                                        <p:tav tm="100000">
                                          <p:val>
                                            <p:strVal val="#ppt_y"/>
                                          </p:val>
                                        </p:tav>
                                      </p:tavLst>
                                    </p:anim>
                                    <p:animEffect transition="in" filter="wipe(right)" prLst="gradientSize: 0.1">
                                      <p:cBhvr>
                                        <p:cTn id="9" dur="1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dirty="0">
                <a:ln w="18415" cmpd="sng">
                  <a:solidFill>
                    <a:srgbClr val="FFFFFF"/>
                  </a:solidFill>
                  <a:prstDash val="solid"/>
                </a:ln>
                <a:effectLst>
                  <a:outerShdw blurRad="63500" dir="3600000" algn="tl" rotWithShape="0">
                    <a:srgbClr val="000000">
                      <a:alpha val="70000"/>
                    </a:srgbClr>
                  </a:outerShdw>
                </a:effectLst>
              </a:rPr>
              <a:t>Listening cont.</a:t>
            </a:r>
          </a:p>
        </p:txBody>
      </p:sp>
      <p:sp>
        <p:nvSpPr>
          <p:cNvPr id="14339" name="Rectangle 3"/>
          <p:cNvSpPr>
            <a:spLocks noGrp="1" noChangeArrowheads="1"/>
          </p:cNvSpPr>
          <p:nvPr>
            <p:ph type="body" idx="1"/>
          </p:nvPr>
        </p:nvSpPr>
        <p:spPr>
          <a:xfrm>
            <a:off x="714348" y="2071678"/>
            <a:ext cx="8124852" cy="4481522"/>
          </a:xfrm>
        </p:spPr>
        <p:txBody>
          <a:bodyPr/>
          <a:lstStyle/>
          <a:p>
            <a:pPr>
              <a:lnSpc>
                <a:spcPct val="90000"/>
              </a:lnSpc>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They write down their answers in the test booklet while they are listening.</a:t>
            </a:r>
          </a:p>
          <a:p>
            <a:pPr>
              <a:lnSpc>
                <a:spcPct val="90000"/>
              </a:lnSpc>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the end of each section, they have 30 seconds to check their answers.</a:t>
            </a:r>
          </a:p>
          <a:p>
            <a:pPr>
              <a:lnSpc>
                <a:spcPct val="90000"/>
              </a:lnSpc>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the end of the test, they are given 10 minutes to transfer their answers to the official answer sheet.</a:t>
            </a:r>
          </a:p>
          <a:p>
            <a:pPr>
              <a:lnSpc>
                <a:spcPct val="90000"/>
              </a:lnSpc>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Poor spelling and grammar are penalized.</a:t>
            </a:r>
          </a:p>
          <a:p>
            <a:pPr>
              <a:lnSpc>
                <a:spcPct val="90000"/>
              </a:lnSpc>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Writing more than is necessary is penalized.</a:t>
            </a:r>
          </a:p>
          <a:p>
            <a:pPr>
              <a:lnSpc>
                <a:spcPct val="90000"/>
              </a:lnSpc>
            </a:pP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ustDataLst>
      <p:tags r:id="rId1"/>
    </p:custDataLst>
  </p:cSld>
  <p:clrMapOvr>
    <a:masterClrMapping/>
  </p:clrMapOvr>
  <p:transition advTm="53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1000" fill="hold"/>
                                        <p:tgtEl>
                                          <p:spTgt spid="14338"/>
                                        </p:tgtEl>
                                        <p:attrNameLst>
                                          <p:attrName>ppt_x</p:attrName>
                                        </p:attrNameLst>
                                      </p:cBhvr>
                                      <p:tavLst>
                                        <p:tav tm="0">
                                          <p:val>
                                            <p:strVal val="#ppt_x-.2"/>
                                          </p:val>
                                        </p:tav>
                                        <p:tav tm="100000">
                                          <p:val>
                                            <p:strVal val="#ppt_x"/>
                                          </p:val>
                                        </p:tav>
                                      </p:tavLst>
                                    </p:anim>
                                    <p:anim calcmode="lin" valueType="num">
                                      <p:cBhvr>
                                        <p:cTn id="8" dur="1000" fill="hold"/>
                                        <p:tgtEl>
                                          <p:spTgt spid="1433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4338"/>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4339">
                                            <p:txEl>
                                              <p:pRg st="0" end="0"/>
                                            </p:txEl>
                                          </p:spTgt>
                                        </p:tgtEl>
                                        <p:attrNameLst>
                                          <p:attrName>style.visibility</p:attrName>
                                        </p:attrNameLst>
                                      </p:cBhvr>
                                      <p:to>
                                        <p:strVal val="visible"/>
                                      </p:to>
                                    </p:set>
                                    <p:animEffect transition="in" filter="fade">
                                      <p:cBhvr>
                                        <p:cTn id="14" dur="500"/>
                                        <p:tgtEl>
                                          <p:spTgt spid="14339">
                                            <p:txEl>
                                              <p:pRg st="0" end="0"/>
                                            </p:txEl>
                                          </p:spTgt>
                                        </p:tgtEl>
                                      </p:cBhvr>
                                    </p:animEffect>
                                    <p:anim calcmode="lin" valueType="num">
                                      <p:cBhvr>
                                        <p:cTn id="15"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4339">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14339">
                                            <p:txEl>
                                              <p:pRg st="1" end="1"/>
                                            </p:txEl>
                                          </p:spTgt>
                                        </p:tgtEl>
                                        <p:attrNameLst>
                                          <p:attrName>style.visibility</p:attrName>
                                        </p:attrNameLst>
                                      </p:cBhvr>
                                      <p:to>
                                        <p:strVal val="visible"/>
                                      </p:to>
                                    </p:set>
                                    <p:animEffect transition="in" filter="fade">
                                      <p:cBhvr>
                                        <p:cTn id="21" dur="500"/>
                                        <p:tgtEl>
                                          <p:spTgt spid="14339">
                                            <p:txEl>
                                              <p:pRg st="1" end="1"/>
                                            </p:txEl>
                                          </p:spTgt>
                                        </p:tgtEl>
                                      </p:cBhvr>
                                    </p:animEffect>
                                    <p:anim calcmode="lin" valueType="num">
                                      <p:cBhvr>
                                        <p:cTn id="22"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14339">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14339">
                                            <p:txEl>
                                              <p:pRg st="2" end="2"/>
                                            </p:txEl>
                                          </p:spTgt>
                                        </p:tgtEl>
                                        <p:attrNameLst>
                                          <p:attrName>style.visibility</p:attrName>
                                        </p:attrNameLst>
                                      </p:cBhvr>
                                      <p:to>
                                        <p:strVal val="visible"/>
                                      </p:to>
                                    </p:set>
                                    <p:animEffect transition="in" filter="fade">
                                      <p:cBhvr>
                                        <p:cTn id="28" dur="500"/>
                                        <p:tgtEl>
                                          <p:spTgt spid="14339">
                                            <p:txEl>
                                              <p:pRg st="2" end="2"/>
                                            </p:txEl>
                                          </p:spTgt>
                                        </p:tgtEl>
                                      </p:cBhvr>
                                    </p:animEffect>
                                    <p:anim calcmode="lin" valueType="num">
                                      <p:cBhvr>
                                        <p:cTn id="29" dur="5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14339">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14339">
                                            <p:txEl>
                                              <p:pRg st="3" end="3"/>
                                            </p:txEl>
                                          </p:spTgt>
                                        </p:tgtEl>
                                        <p:attrNameLst>
                                          <p:attrName>style.visibility</p:attrName>
                                        </p:attrNameLst>
                                      </p:cBhvr>
                                      <p:to>
                                        <p:strVal val="visible"/>
                                      </p:to>
                                    </p:set>
                                    <p:animEffect transition="in" filter="fade">
                                      <p:cBhvr>
                                        <p:cTn id="35" dur="500"/>
                                        <p:tgtEl>
                                          <p:spTgt spid="14339">
                                            <p:txEl>
                                              <p:pRg st="3" end="3"/>
                                            </p:txEl>
                                          </p:spTgt>
                                        </p:tgtEl>
                                      </p:cBhvr>
                                    </p:animEffect>
                                    <p:anim calcmode="lin" valueType="num">
                                      <p:cBhvr>
                                        <p:cTn id="36" dur="5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14339">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14339">
                                            <p:txEl>
                                              <p:pRg st="4" end="4"/>
                                            </p:txEl>
                                          </p:spTgt>
                                        </p:tgtEl>
                                        <p:attrNameLst>
                                          <p:attrName>style.visibility</p:attrName>
                                        </p:attrNameLst>
                                      </p:cBhvr>
                                      <p:to>
                                        <p:strVal val="visible"/>
                                      </p:to>
                                    </p:set>
                                    <p:animEffect transition="in" filter="fade">
                                      <p:cBhvr>
                                        <p:cTn id="42" dur="500"/>
                                        <p:tgtEl>
                                          <p:spTgt spid="14339">
                                            <p:txEl>
                                              <p:pRg st="4" end="4"/>
                                            </p:txEl>
                                          </p:spTgt>
                                        </p:tgtEl>
                                      </p:cBhvr>
                                    </p:animEffect>
                                    <p:anim calcmode="lin" valueType="num">
                                      <p:cBhvr>
                                        <p:cTn id="43" dur="500" fill="hold"/>
                                        <p:tgtEl>
                                          <p:spTgt spid="14339">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14339">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t>Listening Test</a:t>
            </a:r>
          </a:p>
        </p:txBody>
      </p:sp>
      <p:sp>
        <p:nvSpPr>
          <p:cNvPr id="13315" name="Rectangle 3"/>
          <p:cNvSpPr>
            <a:spLocks noGrp="1" noChangeArrowheads="1"/>
          </p:cNvSpPr>
          <p:nvPr>
            <p:ph type="body" idx="1"/>
          </p:nvPr>
        </p:nvSpPr>
        <p:spPr>
          <a:xfrm>
            <a:off x="714348" y="1928802"/>
            <a:ext cx="7408862" cy="3451225"/>
          </a:xfrm>
        </p:spPr>
        <p:txBody>
          <a:bodyPr/>
          <a:lstStyle/>
          <a:p>
            <a:pPr>
              <a:lnSpc>
                <a:spcPct val="90000"/>
              </a:lnSpc>
              <a:buFont typeface="Wingdings" pitchFamily="2" charset="2"/>
              <a:buNone/>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Question types:</a:t>
            </a:r>
          </a:p>
          <a:p>
            <a:pPr>
              <a:lnSpc>
                <a:spcPct val="90000"/>
              </a:lnSpc>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multiple choice</a:t>
            </a:r>
          </a:p>
          <a:p>
            <a:pPr>
              <a:lnSpc>
                <a:spcPct val="90000"/>
              </a:lnSpc>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short-answer questions</a:t>
            </a:r>
          </a:p>
          <a:p>
            <a:pPr>
              <a:lnSpc>
                <a:spcPct val="90000"/>
              </a:lnSpc>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sentence completion</a:t>
            </a:r>
          </a:p>
          <a:p>
            <a:pPr>
              <a:lnSpc>
                <a:spcPct val="90000"/>
              </a:lnSpc>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note/summary/flow-chart/table completion</a:t>
            </a:r>
          </a:p>
          <a:p>
            <a:pPr>
              <a:lnSpc>
                <a:spcPct val="90000"/>
              </a:lnSpc>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labeling a diagram</a:t>
            </a:r>
          </a:p>
          <a:p>
            <a:pPr>
              <a:lnSpc>
                <a:spcPct val="90000"/>
              </a:lnSpc>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classification</a:t>
            </a:r>
          </a:p>
          <a:p>
            <a:pPr>
              <a:lnSpc>
                <a:spcPct val="90000"/>
              </a:lnSpc>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matching</a:t>
            </a:r>
          </a:p>
        </p:txBody>
      </p:sp>
    </p:spTree>
    <p:custDataLst>
      <p:tags r:id="rId1"/>
    </p:custDataLst>
  </p:cSld>
  <p:clrMapOvr>
    <a:masterClrMapping/>
  </p:clrMapOvr>
  <p:transition advTm="17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1000" fill="hold"/>
                                        <p:tgtEl>
                                          <p:spTgt spid="13314"/>
                                        </p:tgtEl>
                                        <p:attrNameLst>
                                          <p:attrName>ppt_x</p:attrName>
                                        </p:attrNameLst>
                                      </p:cBhvr>
                                      <p:tavLst>
                                        <p:tav tm="0">
                                          <p:val>
                                            <p:strVal val="#ppt_x-.2"/>
                                          </p:val>
                                        </p:tav>
                                        <p:tav tm="100000">
                                          <p:val>
                                            <p:strVal val="#ppt_x"/>
                                          </p:val>
                                        </p:tav>
                                      </p:tavLst>
                                    </p:anim>
                                    <p:anim calcmode="lin" valueType="num">
                                      <p:cBhvr>
                                        <p:cTn id="8" dur="1000" fill="hold"/>
                                        <p:tgtEl>
                                          <p:spTgt spid="13314"/>
                                        </p:tgtEl>
                                        <p:attrNameLst>
                                          <p:attrName>ppt_y</p:attrName>
                                        </p:attrNameLst>
                                      </p:cBhvr>
                                      <p:tavLst>
                                        <p:tav tm="0">
                                          <p:val>
                                            <p:strVal val="#ppt_y"/>
                                          </p:val>
                                        </p:tav>
                                        <p:tav tm="100000">
                                          <p:val>
                                            <p:strVal val="#ppt_y"/>
                                          </p:val>
                                        </p:tav>
                                      </p:tavLst>
                                    </p:anim>
                                    <p:animEffect transition="in" filter="wipe(right)" prLst="gradientSize: 0.1">
                                      <p:cBhvr>
                                        <p:cTn id="9" dur="1000"/>
                                        <p:tgtEl>
                                          <p:spTgt spid="13314"/>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3315">
                                            <p:txEl>
                                              <p:pRg st="0" end="0"/>
                                            </p:txEl>
                                          </p:spTgt>
                                        </p:tgtEl>
                                        <p:attrNameLst>
                                          <p:attrName>style.visibility</p:attrName>
                                        </p:attrNameLst>
                                      </p:cBhvr>
                                      <p:to>
                                        <p:strVal val="visible"/>
                                      </p:to>
                                    </p:set>
                                    <p:animEffect transition="in" filter="fade">
                                      <p:cBhvr>
                                        <p:cTn id="14" dur="500"/>
                                        <p:tgtEl>
                                          <p:spTgt spid="13315">
                                            <p:txEl>
                                              <p:pRg st="0" end="0"/>
                                            </p:txEl>
                                          </p:spTgt>
                                        </p:tgtEl>
                                      </p:cBhvr>
                                    </p:animEffect>
                                    <p:anim calcmode="lin" valueType="num">
                                      <p:cBhvr>
                                        <p:cTn id="15" dur="5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331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13315">
                                            <p:txEl>
                                              <p:pRg st="1" end="1"/>
                                            </p:txEl>
                                          </p:spTgt>
                                        </p:tgtEl>
                                        <p:attrNameLst>
                                          <p:attrName>style.visibility</p:attrName>
                                        </p:attrNameLst>
                                      </p:cBhvr>
                                      <p:to>
                                        <p:strVal val="visible"/>
                                      </p:to>
                                    </p:set>
                                    <p:animEffect transition="in" filter="fade">
                                      <p:cBhvr>
                                        <p:cTn id="21" dur="500"/>
                                        <p:tgtEl>
                                          <p:spTgt spid="13315">
                                            <p:txEl>
                                              <p:pRg st="1" end="1"/>
                                            </p:txEl>
                                          </p:spTgt>
                                        </p:tgtEl>
                                      </p:cBhvr>
                                    </p:animEffect>
                                    <p:anim calcmode="lin" valueType="num">
                                      <p:cBhvr>
                                        <p:cTn id="22" dur="5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13315">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13315">
                                            <p:txEl>
                                              <p:pRg st="2" end="2"/>
                                            </p:txEl>
                                          </p:spTgt>
                                        </p:tgtEl>
                                        <p:attrNameLst>
                                          <p:attrName>style.visibility</p:attrName>
                                        </p:attrNameLst>
                                      </p:cBhvr>
                                      <p:to>
                                        <p:strVal val="visible"/>
                                      </p:to>
                                    </p:set>
                                    <p:animEffect transition="in" filter="fade">
                                      <p:cBhvr>
                                        <p:cTn id="28" dur="500"/>
                                        <p:tgtEl>
                                          <p:spTgt spid="13315">
                                            <p:txEl>
                                              <p:pRg st="2" end="2"/>
                                            </p:txEl>
                                          </p:spTgt>
                                        </p:tgtEl>
                                      </p:cBhvr>
                                    </p:animEffect>
                                    <p:anim calcmode="lin" valueType="num">
                                      <p:cBhvr>
                                        <p:cTn id="29" dur="5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13315">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13315">
                                            <p:txEl>
                                              <p:pRg st="3" end="3"/>
                                            </p:txEl>
                                          </p:spTgt>
                                        </p:tgtEl>
                                        <p:attrNameLst>
                                          <p:attrName>style.visibility</p:attrName>
                                        </p:attrNameLst>
                                      </p:cBhvr>
                                      <p:to>
                                        <p:strVal val="visible"/>
                                      </p:to>
                                    </p:set>
                                    <p:animEffect transition="in" filter="fade">
                                      <p:cBhvr>
                                        <p:cTn id="35" dur="500"/>
                                        <p:tgtEl>
                                          <p:spTgt spid="13315">
                                            <p:txEl>
                                              <p:pRg st="3" end="3"/>
                                            </p:txEl>
                                          </p:spTgt>
                                        </p:tgtEl>
                                      </p:cBhvr>
                                    </p:animEffect>
                                    <p:anim calcmode="lin" valueType="num">
                                      <p:cBhvr>
                                        <p:cTn id="36" dur="500" fill="hold"/>
                                        <p:tgtEl>
                                          <p:spTgt spid="13315">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13315">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13315">
                                            <p:txEl>
                                              <p:pRg st="4" end="4"/>
                                            </p:txEl>
                                          </p:spTgt>
                                        </p:tgtEl>
                                        <p:attrNameLst>
                                          <p:attrName>style.visibility</p:attrName>
                                        </p:attrNameLst>
                                      </p:cBhvr>
                                      <p:to>
                                        <p:strVal val="visible"/>
                                      </p:to>
                                    </p:set>
                                    <p:animEffect transition="in" filter="fade">
                                      <p:cBhvr>
                                        <p:cTn id="42" dur="500"/>
                                        <p:tgtEl>
                                          <p:spTgt spid="13315">
                                            <p:txEl>
                                              <p:pRg st="4" end="4"/>
                                            </p:txEl>
                                          </p:spTgt>
                                        </p:tgtEl>
                                      </p:cBhvr>
                                    </p:animEffect>
                                    <p:anim calcmode="lin" valueType="num">
                                      <p:cBhvr>
                                        <p:cTn id="43" dur="500" fill="hold"/>
                                        <p:tgtEl>
                                          <p:spTgt spid="13315">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13315">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4" presetClass="entr" presetSubtype="0" fill="hold" grpId="0" nodeType="clickEffect">
                                  <p:stCondLst>
                                    <p:cond delay="0"/>
                                  </p:stCondLst>
                                  <p:childTnLst>
                                    <p:set>
                                      <p:cBhvr>
                                        <p:cTn id="48" dur="1" fill="hold">
                                          <p:stCondLst>
                                            <p:cond delay="0"/>
                                          </p:stCondLst>
                                        </p:cTn>
                                        <p:tgtEl>
                                          <p:spTgt spid="13315">
                                            <p:txEl>
                                              <p:pRg st="5" end="5"/>
                                            </p:txEl>
                                          </p:spTgt>
                                        </p:tgtEl>
                                        <p:attrNameLst>
                                          <p:attrName>style.visibility</p:attrName>
                                        </p:attrNameLst>
                                      </p:cBhvr>
                                      <p:to>
                                        <p:strVal val="visible"/>
                                      </p:to>
                                    </p:set>
                                    <p:animEffect transition="in" filter="fade">
                                      <p:cBhvr>
                                        <p:cTn id="49" dur="500"/>
                                        <p:tgtEl>
                                          <p:spTgt spid="13315">
                                            <p:txEl>
                                              <p:pRg st="5" end="5"/>
                                            </p:txEl>
                                          </p:spTgt>
                                        </p:tgtEl>
                                      </p:cBhvr>
                                    </p:animEffect>
                                    <p:anim calcmode="lin" valueType="num">
                                      <p:cBhvr>
                                        <p:cTn id="50" dur="500" fill="hold"/>
                                        <p:tgtEl>
                                          <p:spTgt spid="13315">
                                            <p:txEl>
                                              <p:pRg st="5" end="5"/>
                                            </p:txEl>
                                          </p:spTgt>
                                        </p:tgtEl>
                                        <p:attrNameLst>
                                          <p:attrName>ppt_x</p:attrName>
                                        </p:attrNameLst>
                                      </p:cBhvr>
                                      <p:tavLst>
                                        <p:tav tm="0">
                                          <p:val>
                                            <p:strVal val="#ppt_x"/>
                                          </p:val>
                                        </p:tav>
                                        <p:tav tm="100000">
                                          <p:val>
                                            <p:strVal val="#ppt_x"/>
                                          </p:val>
                                        </p:tav>
                                      </p:tavLst>
                                    </p:anim>
                                    <p:anim calcmode="lin" valueType="num">
                                      <p:cBhvr>
                                        <p:cTn id="51" dur="500" fill="hold"/>
                                        <p:tgtEl>
                                          <p:spTgt spid="13315">
                                            <p:txEl>
                                              <p:pRg st="5" end="5"/>
                                            </p:txEl>
                                          </p:spTgt>
                                        </p:tgtEl>
                                        <p:attrNameLst>
                                          <p:attrName>ppt_y</p:attrName>
                                        </p:attrNameLst>
                                      </p:cBhvr>
                                      <p:tavLst>
                                        <p:tav tm="0">
                                          <p:val>
                                            <p:strVal val="#ppt_y+.05"/>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4" presetClass="entr" presetSubtype="0" fill="hold" grpId="0" nodeType="clickEffect">
                                  <p:stCondLst>
                                    <p:cond delay="0"/>
                                  </p:stCondLst>
                                  <p:childTnLst>
                                    <p:set>
                                      <p:cBhvr>
                                        <p:cTn id="55" dur="1" fill="hold">
                                          <p:stCondLst>
                                            <p:cond delay="0"/>
                                          </p:stCondLst>
                                        </p:cTn>
                                        <p:tgtEl>
                                          <p:spTgt spid="13315">
                                            <p:txEl>
                                              <p:pRg st="6" end="6"/>
                                            </p:txEl>
                                          </p:spTgt>
                                        </p:tgtEl>
                                        <p:attrNameLst>
                                          <p:attrName>style.visibility</p:attrName>
                                        </p:attrNameLst>
                                      </p:cBhvr>
                                      <p:to>
                                        <p:strVal val="visible"/>
                                      </p:to>
                                    </p:set>
                                    <p:animEffect transition="in" filter="fade">
                                      <p:cBhvr>
                                        <p:cTn id="56" dur="500"/>
                                        <p:tgtEl>
                                          <p:spTgt spid="13315">
                                            <p:txEl>
                                              <p:pRg st="6" end="6"/>
                                            </p:txEl>
                                          </p:spTgt>
                                        </p:tgtEl>
                                      </p:cBhvr>
                                    </p:animEffect>
                                    <p:anim calcmode="lin" valueType="num">
                                      <p:cBhvr>
                                        <p:cTn id="57" dur="500" fill="hold"/>
                                        <p:tgtEl>
                                          <p:spTgt spid="13315">
                                            <p:txEl>
                                              <p:pRg st="6" end="6"/>
                                            </p:txEl>
                                          </p:spTgt>
                                        </p:tgtEl>
                                        <p:attrNameLst>
                                          <p:attrName>ppt_x</p:attrName>
                                        </p:attrNameLst>
                                      </p:cBhvr>
                                      <p:tavLst>
                                        <p:tav tm="0">
                                          <p:val>
                                            <p:strVal val="#ppt_x"/>
                                          </p:val>
                                        </p:tav>
                                        <p:tav tm="100000">
                                          <p:val>
                                            <p:strVal val="#ppt_x"/>
                                          </p:val>
                                        </p:tav>
                                      </p:tavLst>
                                    </p:anim>
                                    <p:anim calcmode="lin" valueType="num">
                                      <p:cBhvr>
                                        <p:cTn id="58" dur="500" fill="hold"/>
                                        <p:tgtEl>
                                          <p:spTgt spid="13315">
                                            <p:txEl>
                                              <p:pRg st="6" end="6"/>
                                            </p:txEl>
                                          </p:spTgt>
                                        </p:tgtEl>
                                        <p:attrNameLst>
                                          <p:attrName>ppt_y</p:attrName>
                                        </p:attrNameLst>
                                      </p:cBhvr>
                                      <p:tavLst>
                                        <p:tav tm="0">
                                          <p:val>
                                            <p:strVal val="#ppt_y+.05"/>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4" presetClass="entr" presetSubtype="0" fill="hold" grpId="0" nodeType="clickEffect">
                                  <p:stCondLst>
                                    <p:cond delay="0"/>
                                  </p:stCondLst>
                                  <p:childTnLst>
                                    <p:set>
                                      <p:cBhvr>
                                        <p:cTn id="62" dur="1" fill="hold">
                                          <p:stCondLst>
                                            <p:cond delay="0"/>
                                          </p:stCondLst>
                                        </p:cTn>
                                        <p:tgtEl>
                                          <p:spTgt spid="13315">
                                            <p:txEl>
                                              <p:pRg st="7" end="7"/>
                                            </p:txEl>
                                          </p:spTgt>
                                        </p:tgtEl>
                                        <p:attrNameLst>
                                          <p:attrName>style.visibility</p:attrName>
                                        </p:attrNameLst>
                                      </p:cBhvr>
                                      <p:to>
                                        <p:strVal val="visible"/>
                                      </p:to>
                                    </p:set>
                                    <p:animEffect transition="in" filter="fade">
                                      <p:cBhvr>
                                        <p:cTn id="63" dur="500"/>
                                        <p:tgtEl>
                                          <p:spTgt spid="13315">
                                            <p:txEl>
                                              <p:pRg st="7" end="7"/>
                                            </p:txEl>
                                          </p:spTgt>
                                        </p:tgtEl>
                                      </p:cBhvr>
                                    </p:animEffect>
                                    <p:anim calcmode="lin" valueType="num">
                                      <p:cBhvr>
                                        <p:cTn id="64" dur="500" fill="hold"/>
                                        <p:tgtEl>
                                          <p:spTgt spid="13315">
                                            <p:txEl>
                                              <p:pRg st="7" end="7"/>
                                            </p:txEl>
                                          </p:spTgt>
                                        </p:tgtEl>
                                        <p:attrNameLst>
                                          <p:attrName>ppt_x</p:attrName>
                                        </p:attrNameLst>
                                      </p:cBhvr>
                                      <p:tavLst>
                                        <p:tav tm="0">
                                          <p:val>
                                            <p:strVal val="#ppt_x"/>
                                          </p:val>
                                        </p:tav>
                                        <p:tav tm="100000">
                                          <p:val>
                                            <p:strVal val="#ppt_x"/>
                                          </p:val>
                                        </p:tav>
                                      </p:tavLst>
                                    </p:anim>
                                    <p:anim calcmode="lin" valueType="num">
                                      <p:cBhvr>
                                        <p:cTn id="65" dur="500" fill="hold"/>
                                        <p:tgtEl>
                                          <p:spTgt spid="13315">
                                            <p:txEl>
                                              <p:pRg st="7" end="7"/>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t>Listening – Common Challenges</a:t>
            </a:r>
          </a:p>
        </p:txBody>
      </p:sp>
      <p:sp>
        <p:nvSpPr>
          <p:cNvPr id="24579" name="Rectangle 3"/>
          <p:cNvSpPr>
            <a:spLocks noGrp="1" noChangeArrowheads="1"/>
          </p:cNvSpPr>
          <p:nvPr>
            <p:ph type="body" idx="1"/>
          </p:nvPr>
        </p:nvSpPr>
        <p:spPr>
          <a:xfrm>
            <a:off x="1428728" y="2214554"/>
            <a:ext cx="6400800" cy="5105400"/>
          </a:xfrm>
        </p:spPr>
        <p:txBody>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Each recording played only once.</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Must write and listen simultaneously.</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Range of accents used.</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Must follow line of argument or thought.</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Unfamiliar vocabulary.</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Correct spelling required.</a:t>
            </a:r>
          </a:p>
        </p:txBody>
      </p:sp>
    </p:spTree>
    <p:custDataLst>
      <p:tags r:id="rId1"/>
    </p:custDataLst>
  </p:cSld>
  <p:clrMapOvr>
    <a:masterClrMapping/>
  </p:clrMapOvr>
  <p:transition advTm="57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randombar(horizontal)">
                                      <p:cBhvr>
                                        <p:cTn id="7" dur="600">
                                          <p:stCondLst>
                                            <p:cond delay="0"/>
                                          </p:stCondLst>
                                        </p:cTn>
                                        <p:tgtEl>
                                          <p:spTgt spid="2457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4579">
                                            <p:txEl>
                                              <p:pRg st="0" end="0"/>
                                            </p:txEl>
                                          </p:spTgt>
                                        </p:tgtEl>
                                        <p:attrNameLst>
                                          <p:attrName>style.visibility</p:attrName>
                                        </p:attrNameLst>
                                      </p:cBhvr>
                                      <p:to>
                                        <p:strVal val="visible"/>
                                      </p:to>
                                    </p:set>
                                    <p:animEffect transition="in" filter="randombar(horizontal)">
                                      <p:cBhvr>
                                        <p:cTn id="12" dur="500"/>
                                        <p:tgtEl>
                                          <p:spTgt spid="2457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4579">
                                            <p:txEl>
                                              <p:pRg st="1" end="1"/>
                                            </p:txEl>
                                          </p:spTgt>
                                        </p:tgtEl>
                                        <p:attrNameLst>
                                          <p:attrName>style.visibility</p:attrName>
                                        </p:attrNameLst>
                                      </p:cBhvr>
                                      <p:to>
                                        <p:strVal val="visible"/>
                                      </p:to>
                                    </p:set>
                                    <p:animEffect transition="in" filter="randombar(horizontal)">
                                      <p:cBhvr>
                                        <p:cTn id="17" dur="500"/>
                                        <p:tgtEl>
                                          <p:spTgt spid="2457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4579">
                                            <p:txEl>
                                              <p:pRg st="2" end="2"/>
                                            </p:txEl>
                                          </p:spTgt>
                                        </p:tgtEl>
                                        <p:attrNameLst>
                                          <p:attrName>style.visibility</p:attrName>
                                        </p:attrNameLst>
                                      </p:cBhvr>
                                      <p:to>
                                        <p:strVal val="visible"/>
                                      </p:to>
                                    </p:set>
                                    <p:animEffect transition="in" filter="randombar(horizontal)">
                                      <p:cBhvr>
                                        <p:cTn id="22" dur="500"/>
                                        <p:tgtEl>
                                          <p:spTgt spid="2457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4579">
                                            <p:txEl>
                                              <p:pRg st="3" end="3"/>
                                            </p:txEl>
                                          </p:spTgt>
                                        </p:tgtEl>
                                        <p:attrNameLst>
                                          <p:attrName>style.visibility</p:attrName>
                                        </p:attrNameLst>
                                      </p:cBhvr>
                                      <p:to>
                                        <p:strVal val="visible"/>
                                      </p:to>
                                    </p:set>
                                    <p:animEffect transition="in" filter="randombar(horizontal)">
                                      <p:cBhvr>
                                        <p:cTn id="27" dur="500"/>
                                        <p:tgtEl>
                                          <p:spTgt spid="2457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4579">
                                            <p:txEl>
                                              <p:pRg st="4" end="4"/>
                                            </p:txEl>
                                          </p:spTgt>
                                        </p:tgtEl>
                                        <p:attrNameLst>
                                          <p:attrName>style.visibility</p:attrName>
                                        </p:attrNameLst>
                                      </p:cBhvr>
                                      <p:to>
                                        <p:strVal val="visible"/>
                                      </p:to>
                                    </p:set>
                                    <p:animEffect transition="in" filter="randombar(horizontal)">
                                      <p:cBhvr>
                                        <p:cTn id="32" dur="500"/>
                                        <p:tgtEl>
                                          <p:spTgt spid="2457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4579">
                                            <p:txEl>
                                              <p:pRg st="5" end="5"/>
                                            </p:txEl>
                                          </p:spTgt>
                                        </p:tgtEl>
                                        <p:attrNameLst>
                                          <p:attrName>style.visibility</p:attrName>
                                        </p:attrNameLst>
                                      </p:cBhvr>
                                      <p:to>
                                        <p:strVal val="visible"/>
                                      </p:to>
                                    </p:set>
                                    <p:animEffect transition="in" filter="randombar(horizontal)">
                                      <p:cBhvr>
                                        <p:cTn id="37" dur="500"/>
                                        <p:tgtEl>
                                          <p:spTgt spid="245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24579"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a:srcRect l="30208" t="11666" r="28646" b="6666"/>
          <a:stretch>
            <a:fillRect/>
          </a:stretch>
        </p:blipFill>
        <p:spPr bwMode="auto">
          <a:xfrm>
            <a:off x="2143108" y="285728"/>
            <a:ext cx="5010135" cy="6215106"/>
          </a:xfrm>
          <a:prstGeom prst="rect">
            <a:avLst/>
          </a:prstGeom>
          <a:noFill/>
          <a:ln w="9525">
            <a:noFill/>
            <a:miter lim="800000"/>
            <a:headEnd/>
            <a:tailEnd/>
          </a:ln>
          <a:effectLst/>
        </p:spPr>
      </p:pic>
    </p:spTree>
    <p:custDataLst>
      <p:tags r:id="rId1"/>
    </p:custDataLst>
  </p:cSld>
  <p:clrMapOvr>
    <a:masterClrMapping/>
  </p:clrMapOvr>
  <p:transition advTm="17000">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srcRect l="7278" t="42394" r="68376" b="32991"/>
          <a:stretch>
            <a:fillRect/>
          </a:stretch>
        </p:blipFill>
        <p:spPr bwMode="auto">
          <a:xfrm>
            <a:off x="142844" y="642918"/>
            <a:ext cx="3956871" cy="2500330"/>
          </a:xfrm>
          <a:prstGeom prst="rect">
            <a:avLst/>
          </a:prstGeom>
          <a:noFill/>
          <a:ln w="9525">
            <a:noFill/>
            <a:miter lim="800000"/>
            <a:headEnd/>
            <a:tailEnd/>
          </a:ln>
          <a:effectLst/>
        </p:spPr>
      </p:pic>
      <p:pic>
        <p:nvPicPr>
          <p:cNvPr id="2051" name="Picture 3"/>
          <p:cNvPicPr>
            <a:picLocks noChangeAspect="1" noChangeArrowheads="1"/>
          </p:cNvPicPr>
          <p:nvPr/>
        </p:nvPicPr>
        <p:blipFill>
          <a:blip r:embed="rId5"/>
          <a:srcRect l="7954" t="42442" r="67110" b="37610"/>
          <a:stretch>
            <a:fillRect/>
          </a:stretch>
        </p:blipFill>
        <p:spPr bwMode="auto">
          <a:xfrm>
            <a:off x="4286248" y="642918"/>
            <a:ext cx="4857784" cy="2428892"/>
          </a:xfrm>
          <a:prstGeom prst="rect">
            <a:avLst/>
          </a:prstGeom>
          <a:noFill/>
          <a:ln w="9525">
            <a:noFill/>
            <a:miter lim="800000"/>
            <a:headEnd/>
            <a:tailEnd/>
          </a:ln>
          <a:effectLst/>
        </p:spPr>
      </p:pic>
      <p:pic>
        <p:nvPicPr>
          <p:cNvPr id="2052" name="Picture 4"/>
          <p:cNvPicPr>
            <a:picLocks noChangeAspect="1" noChangeArrowheads="1"/>
          </p:cNvPicPr>
          <p:nvPr/>
        </p:nvPicPr>
        <p:blipFill>
          <a:blip r:embed="rId6"/>
          <a:srcRect l="7894" t="42106" r="66886" b="33333"/>
          <a:stretch>
            <a:fillRect/>
          </a:stretch>
        </p:blipFill>
        <p:spPr bwMode="auto">
          <a:xfrm>
            <a:off x="2000232" y="3214686"/>
            <a:ext cx="4857784" cy="2956912"/>
          </a:xfrm>
          <a:prstGeom prst="rect">
            <a:avLst/>
          </a:prstGeom>
          <a:noFill/>
          <a:ln w="9525">
            <a:noFill/>
            <a:miter lim="800000"/>
            <a:headEnd/>
            <a:tailEnd/>
          </a:ln>
          <a:effectLst/>
        </p:spPr>
      </p:pic>
      <p:sp>
        <p:nvSpPr>
          <p:cNvPr id="9" name="مخطط انسيابي: معالجة 8"/>
          <p:cNvSpPr/>
          <p:nvPr/>
        </p:nvSpPr>
        <p:spPr>
          <a:xfrm>
            <a:off x="2143108" y="4572008"/>
            <a:ext cx="1785950" cy="78581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smtClean="0"/>
              <a:t>6</a:t>
            </a:r>
            <a:endParaRPr lang="ar-SA" sz="2800" b="1" dirty="0"/>
          </a:p>
        </p:txBody>
      </p:sp>
      <p:sp>
        <p:nvSpPr>
          <p:cNvPr id="10" name="مخطط انسيابي: معالجة 9"/>
          <p:cNvSpPr/>
          <p:nvPr/>
        </p:nvSpPr>
        <p:spPr>
          <a:xfrm>
            <a:off x="4357686" y="1928802"/>
            <a:ext cx="1785950" cy="85725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smtClean="0"/>
              <a:t>7</a:t>
            </a:r>
            <a:endParaRPr lang="ar-SA" sz="2800" b="1" dirty="0"/>
          </a:p>
        </p:txBody>
      </p:sp>
      <p:sp>
        <p:nvSpPr>
          <p:cNvPr id="11" name="مخطط انسيابي: معالجة 10"/>
          <p:cNvSpPr/>
          <p:nvPr/>
        </p:nvSpPr>
        <p:spPr>
          <a:xfrm>
            <a:off x="214282" y="1643050"/>
            <a:ext cx="1785950" cy="78581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smtClean="0"/>
              <a:t>5</a:t>
            </a:r>
            <a:endParaRPr lang="ar-SA" sz="2800" b="1" dirty="0"/>
          </a:p>
        </p:txBody>
      </p:sp>
    </p:spTree>
    <p:custDataLst>
      <p:tags r:id="rId1"/>
    </p:custDataLst>
  </p:cSld>
  <p:clrMapOvr>
    <a:masterClrMapping/>
  </p:clrMapOvr>
  <p:transition advTm="57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7894" name="Rectangle 6"/>
          <p:cNvSpPr>
            <a:spLocks noGrp="1" noChangeArrowheads="1"/>
          </p:cNvSpPr>
          <p:nvPr>
            <p:ph type="body" idx="1"/>
          </p:nvPr>
        </p:nvSpPr>
        <p:spPr>
          <a:xfrm>
            <a:off x="285720" y="1785926"/>
            <a:ext cx="7408862" cy="3451225"/>
          </a:xfrm>
        </p:spPr>
        <p:txBody>
          <a:bodyPr/>
          <a:lstStyle/>
          <a:p>
            <a:pPr algn="ctr">
              <a:buFont typeface="Wingdings" pitchFamily="2" charset="2"/>
              <a:buNone/>
            </a:pPr>
            <a:r>
              <a:rPr lang="en-US" sz="9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Reading</a:t>
            </a:r>
            <a:endParaRPr lang="en-US" sz="9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6" name="Picture 5" descr="j0303470"/>
          <p:cNvPicPr>
            <a:picLocks noChangeAspect="1" noChangeArrowheads="1" noCrop="1"/>
          </p:cNvPicPr>
          <p:nvPr/>
        </p:nvPicPr>
        <p:blipFill>
          <a:blip r:embed="rId3"/>
          <a:srcRect/>
          <a:stretch>
            <a:fillRect/>
          </a:stretch>
        </p:blipFill>
        <p:spPr bwMode="auto">
          <a:xfrm>
            <a:off x="5143504" y="3500437"/>
            <a:ext cx="3548071" cy="2461927"/>
          </a:xfrm>
          <a:prstGeom prst="rect">
            <a:avLst/>
          </a:prstGeom>
          <a:noFill/>
        </p:spPr>
      </p:pic>
      <p:sp>
        <p:nvSpPr>
          <p:cNvPr id="8" name="Rectangle 2"/>
          <p:cNvSpPr>
            <a:spLocks noGrp="1" noChangeArrowheads="1"/>
          </p:cNvSpPr>
          <p:nvPr>
            <p:ph type="title"/>
          </p:nvPr>
        </p:nvSpPr>
        <p:spPr>
          <a:xfrm>
            <a:off x="457200" y="338138"/>
            <a:ext cx="8229600" cy="1252537"/>
          </a:xfrm>
        </p:spPr>
        <p:txBody>
          <a:bodyPr/>
          <a:lstStyle/>
          <a:p>
            <a:pPr algn="ctr"/>
            <a:r>
              <a:rPr lang="en-US" sz="4800" dirty="0"/>
              <a:t>2nd Test</a:t>
            </a:r>
            <a:br>
              <a:rPr lang="en-US" sz="4800" dirty="0"/>
            </a:br>
            <a:r>
              <a:rPr lang="en-US" sz="3200" dirty="0"/>
              <a:t>(60 minutes)</a:t>
            </a:r>
          </a:p>
        </p:txBody>
      </p:sp>
    </p:spTree>
  </p:cSld>
  <p:clrMapOvr>
    <a:masterClrMapping/>
  </p:clrMapOvr>
  <p:transition spd="slow" advTm="3000">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13542" t="17500" r="30729" b="15833"/>
          <a:stretch>
            <a:fillRect/>
          </a:stretch>
        </p:blipFill>
        <p:spPr bwMode="auto">
          <a:xfrm>
            <a:off x="0" y="0"/>
            <a:ext cx="9144000" cy="6836636"/>
          </a:xfrm>
          <a:prstGeom prst="rect">
            <a:avLst/>
          </a:prstGeom>
          <a:noFill/>
          <a:ln w="9525">
            <a:noFill/>
            <a:miter lim="800000"/>
            <a:headEnd/>
            <a:tailEnd/>
          </a:ln>
          <a:effectLst/>
        </p:spPr>
      </p:pic>
    </p:spTree>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t>Academic Reading</a:t>
            </a:r>
          </a:p>
        </p:txBody>
      </p:sp>
      <p:sp>
        <p:nvSpPr>
          <p:cNvPr id="9219" name="Rectangle 3"/>
          <p:cNvSpPr>
            <a:spLocks noGrp="1" noChangeArrowheads="1"/>
          </p:cNvSpPr>
          <p:nvPr>
            <p:ph type="body" idx="1"/>
          </p:nvPr>
        </p:nvSpPr>
        <p:spPr>
          <a:xfrm>
            <a:off x="785786" y="2214554"/>
            <a:ext cx="7408862" cy="3451225"/>
          </a:xfrm>
        </p:spPr>
        <p:txBody>
          <a:bodyPr/>
          <a:lstStyle/>
          <a:p>
            <a:pPr>
              <a:lnSpc>
                <a:spcPct val="90000"/>
              </a:lnSpc>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There are three reading passages with a total of 2000 – 2750 words.</a:t>
            </a:r>
          </a:p>
          <a:p>
            <a:pPr>
              <a:lnSpc>
                <a:spcPct val="90000"/>
              </a:lnSpc>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Texts are taken from books, magazines, journals and newspapers, all written for a non-specialist audience.</a:t>
            </a:r>
          </a:p>
          <a:p>
            <a:pPr>
              <a:lnSpc>
                <a:spcPct val="90000"/>
              </a:lnSpc>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At least one of the texts contains a detailed argument.</a:t>
            </a:r>
          </a:p>
        </p:txBody>
      </p:sp>
    </p:spTree>
    <p:custDataLst>
      <p:tags r:id="rId1"/>
    </p:custDataLst>
  </p:cSld>
  <p:clrMapOvr>
    <a:masterClrMapping/>
  </p:clrMapOvr>
  <p:transition advTm="34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1000" fill="hold"/>
                                        <p:tgtEl>
                                          <p:spTgt spid="9218"/>
                                        </p:tgtEl>
                                        <p:attrNameLst>
                                          <p:attrName>ppt_x</p:attrName>
                                        </p:attrNameLst>
                                      </p:cBhvr>
                                      <p:tavLst>
                                        <p:tav tm="0">
                                          <p:val>
                                            <p:strVal val="#ppt_x-.2"/>
                                          </p:val>
                                        </p:tav>
                                        <p:tav tm="100000">
                                          <p:val>
                                            <p:strVal val="#ppt_x"/>
                                          </p:val>
                                        </p:tav>
                                      </p:tavLst>
                                    </p:anim>
                                    <p:anim calcmode="lin" valueType="num">
                                      <p:cBhvr>
                                        <p:cTn id="8" dur="1000" fill="hold"/>
                                        <p:tgtEl>
                                          <p:spTgt spid="9218"/>
                                        </p:tgtEl>
                                        <p:attrNameLst>
                                          <p:attrName>ppt_y</p:attrName>
                                        </p:attrNameLst>
                                      </p:cBhvr>
                                      <p:tavLst>
                                        <p:tav tm="0">
                                          <p:val>
                                            <p:strVal val="#ppt_y"/>
                                          </p:val>
                                        </p:tav>
                                        <p:tav tm="100000">
                                          <p:val>
                                            <p:strVal val="#ppt_y"/>
                                          </p:val>
                                        </p:tav>
                                      </p:tavLst>
                                    </p:anim>
                                    <p:animEffect transition="in" filter="wipe(right)" prLst="gradientSize: 0.1">
                                      <p:cBhvr>
                                        <p:cTn id="9" dur="1000"/>
                                        <p:tgtEl>
                                          <p:spTgt spid="9218"/>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9219">
                                            <p:txEl>
                                              <p:pRg st="0" end="0"/>
                                            </p:txEl>
                                          </p:spTgt>
                                        </p:tgtEl>
                                        <p:attrNameLst>
                                          <p:attrName>style.visibility</p:attrName>
                                        </p:attrNameLst>
                                      </p:cBhvr>
                                      <p:to>
                                        <p:strVal val="visible"/>
                                      </p:to>
                                    </p:set>
                                    <p:animEffect transition="in" filter="fade">
                                      <p:cBhvr>
                                        <p:cTn id="14" dur="500"/>
                                        <p:tgtEl>
                                          <p:spTgt spid="9219">
                                            <p:txEl>
                                              <p:pRg st="0" end="0"/>
                                            </p:txEl>
                                          </p:spTgt>
                                        </p:tgtEl>
                                      </p:cBhvr>
                                    </p:animEffect>
                                    <p:anim calcmode="lin" valueType="num">
                                      <p:cBhvr>
                                        <p:cTn id="15"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9219">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9219">
                                            <p:txEl>
                                              <p:pRg st="1" end="1"/>
                                            </p:txEl>
                                          </p:spTgt>
                                        </p:tgtEl>
                                        <p:attrNameLst>
                                          <p:attrName>style.visibility</p:attrName>
                                        </p:attrNameLst>
                                      </p:cBhvr>
                                      <p:to>
                                        <p:strVal val="visible"/>
                                      </p:to>
                                    </p:set>
                                    <p:animEffect transition="in" filter="fade">
                                      <p:cBhvr>
                                        <p:cTn id="21" dur="500"/>
                                        <p:tgtEl>
                                          <p:spTgt spid="9219">
                                            <p:txEl>
                                              <p:pRg st="1" end="1"/>
                                            </p:txEl>
                                          </p:spTgt>
                                        </p:tgtEl>
                                      </p:cBhvr>
                                    </p:animEffect>
                                    <p:anim calcmode="lin" valueType="num">
                                      <p:cBhvr>
                                        <p:cTn id="22" dur="500" fill="hold"/>
                                        <p:tgtEl>
                                          <p:spTgt spid="9219">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9219">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9219">
                                            <p:txEl>
                                              <p:pRg st="2" end="2"/>
                                            </p:txEl>
                                          </p:spTgt>
                                        </p:tgtEl>
                                        <p:attrNameLst>
                                          <p:attrName>style.visibility</p:attrName>
                                        </p:attrNameLst>
                                      </p:cBhvr>
                                      <p:to>
                                        <p:strVal val="visible"/>
                                      </p:to>
                                    </p:set>
                                    <p:animEffect transition="in" filter="fade">
                                      <p:cBhvr>
                                        <p:cTn id="28" dur="500"/>
                                        <p:tgtEl>
                                          <p:spTgt spid="9219">
                                            <p:txEl>
                                              <p:pRg st="2" end="2"/>
                                            </p:txEl>
                                          </p:spTgt>
                                        </p:tgtEl>
                                      </p:cBhvr>
                                    </p:animEffect>
                                    <p:anim calcmode="lin" valueType="num">
                                      <p:cBhvr>
                                        <p:cTn id="29"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9219">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t>Academic Reading cont.</a:t>
            </a:r>
          </a:p>
        </p:txBody>
      </p:sp>
      <p:sp>
        <p:nvSpPr>
          <p:cNvPr id="23555" name="Rectangle 3"/>
          <p:cNvSpPr>
            <a:spLocks noGrp="1" noChangeArrowheads="1"/>
          </p:cNvSpPr>
          <p:nvPr>
            <p:ph type="body" idx="1"/>
          </p:nvPr>
        </p:nvSpPr>
        <p:spPr>
          <a:xfrm>
            <a:off x="1357290" y="2285992"/>
            <a:ext cx="6400800" cy="3886200"/>
          </a:xfrm>
        </p:spPr>
        <p:txBody>
          <a:bodyPr/>
          <a:lstStyle/>
          <a:p>
            <a:pPr>
              <a:buFont typeface="Wingdings" pitchFamily="2" charset="2"/>
              <a:buNone/>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Total of 40 questions</a:t>
            </a:r>
          </a:p>
          <a:p>
            <a:pPr>
              <a:buFont typeface="Wingdings" pitchFamily="2" charset="2"/>
              <a:buNone/>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3 Categories of 10 Question Types:</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Matching</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Gap fill</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Selection</a:t>
            </a:r>
          </a:p>
        </p:txBody>
      </p:sp>
    </p:spTree>
    <p:custDataLst>
      <p:tags r:id="rId1"/>
    </p:custDataLst>
  </p:cSld>
  <p:clrMapOvr>
    <a:masterClrMapping/>
  </p:clrMapOvr>
  <p:transition advTm="2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p:cTn id="7" dur="1000" fill="hold"/>
                                        <p:tgtEl>
                                          <p:spTgt spid="23554"/>
                                        </p:tgtEl>
                                        <p:attrNameLst>
                                          <p:attrName>ppt_x</p:attrName>
                                        </p:attrNameLst>
                                      </p:cBhvr>
                                      <p:tavLst>
                                        <p:tav tm="0">
                                          <p:val>
                                            <p:strVal val="#ppt_x-.2"/>
                                          </p:val>
                                        </p:tav>
                                        <p:tav tm="100000">
                                          <p:val>
                                            <p:strVal val="#ppt_x"/>
                                          </p:val>
                                        </p:tav>
                                      </p:tavLst>
                                    </p:anim>
                                    <p:anim calcmode="lin" valueType="num">
                                      <p:cBhvr>
                                        <p:cTn id="8" dur="1000" fill="hold"/>
                                        <p:tgtEl>
                                          <p:spTgt spid="23554"/>
                                        </p:tgtEl>
                                        <p:attrNameLst>
                                          <p:attrName>ppt_y</p:attrName>
                                        </p:attrNameLst>
                                      </p:cBhvr>
                                      <p:tavLst>
                                        <p:tav tm="0">
                                          <p:val>
                                            <p:strVal val="#ppt_y"/>
                                          </p:val>
                                        </p:tav>
                                        <p:tav tm="100000">
                                          <p:val>
                                            <p:strVal val="#ppt_y"/>
                                          </p:val>
                                        </p:tav>
                                      </p:tavLst>
                                    </p:anim>
                                    <p:animEffect transition="in" filter="wipe(right)" prLst="gradientSize: 0.1">
                                      <p:cBhvr>
                                        <p:cTn id="9" dur="1000"/>
                                        <p:tgtEl>
                                          <p:spTgt spid="23554"/>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3555">
                                            <p:txEl>
                                              <p:pRg st="0" end="0"/>
                                            </p:txEl>
                                          </p:spTgt>
                                        </p:tgtEl>
                                        <p:attrNameLst>
                                          <p:attrName>style.visibility</p:attrName>
                                        </p:attrNameLst>
                                      </p:cBhvr>
                                      <p:to>
                                        <p:strVal val="visible"/>
                                      </p:to>
                                    </p:set>
                                    <p:animEffect transition="in" filter="fade">
                                      <p:cBhvr>
                                        <p:cTn id="14" dur="500"/>
                                        <p:tgtEl>
                                          <p:spTgt spid="23555">
                                            <p:txEl>
                                              <p:pRg st="0" end="0"/>
                                            </p:txEl>
                                          </p:spTgt>
                                        </p:tgtEl>
                                      </p:cBhvr>
                                    </p:animEffect>
                                    <p:anim calcmode="lin" valueType="num">
                                      <p:cBhvr>
                                        <p:cTn id="15" dur="5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355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3555">
                                            <p:txEl>
                                              <p:pRg st="1" end="1"/>
                                            </p:txEl>
                                          </p:spTgt>
                                        </p:tgtEl>
                                        <p:attrNameLst>
                                          <p:attrName>style.visibility</p:attrName>
                                        </p:attrNameLst>
                                      </p:cBhvr>
                                      <p:to>
                                        <p:strVal val="visible"/>
                                      </p:to>
                                    </p:set>
                                    <p:animEffect transition="in" filter="fade">
                                      <p:cBhvr>
                                        <p:cTn id="21" dur="500"/>
                                        <p:tgtEl>
                                          <p:spTgt spid="23555">
                                            <p:txEl>
                                              <p:pRg st="1" end="1"/>
                                            </p:txEl>
                                          </p:spTgt>
                                        </p:tgtEl>
                                      </p:cBhvr>
                                    </p:animEffect>
                                    <p:anim calcmode="lin" valueType="num">
                                      <p:cBhvr>
                                        <p:cTn id="22" dur="500" fill="hold"/>
                                        <p:tgtEl>
                                          <p:spTgt spid="23555">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3555">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3555">
                                            <p:txEl>
                                              <p:pRg st="2" end="2"/>
                                            </p:txEl>
                                          </p:spTgt>
                                        </p:tgtEl>
                                        <p:attrNameLst>
                                          <p:attrName>style.visibility</p:attrName>
                                        </p:attrNameLst>
                                      </p:cBhvr>
                                      <p:to>
                                        <p:strVal val="visible"/>
                                      </p:to>
                                    </p:set>
                                    <p:animEffect transition="in" filter="fade">
                                      <p:cBhvr>
                                        <p:cTn id="28" dur="500"/>
                                        <p:tgtEl>
                                          <p:spTgt spid="23555">
                                            <p:txEl>
                                              <p:pRg st="2" end="2"/>
                                            </p:txEl>
                                          </p:spTgt>
                                        </p:tgtEl>
                                      </p:cBhvr>
                                    </p:animEffect>
                                    <p:anim calcmode="lin" valueType="num">
                                      <p:cBhvr>
                                        <p:cTn id="29" dur="500" fill="hold"/>
                                        <p:tgtEl>
                                          <p:spTgt spid="23555">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3555">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23555">
                                            <p:txEl>
                                              <p:pRg st="3" end="3"/>
                                            </p:txEl>
                                          </p:spTgt>
                                        </p:tgtEl>
                                        <p:attrNameLst>
                                          <p:attrName>style.visibility</p:attrName>
                                        </p:attrNameLst>
                                      </p:cBhvr>
                                      <p:to>
                                        <p:strVal val="visible"/>
                                      </p:to>
                                    </p:set>
                                    <p:animEffect transition="in" filter="fade">
                                      <p:cBhvr>
                                        <p:cTn id="35" dur="500"/>
                                        <p:tgtEl>
                                          <p:spTgt spid="23555">
                                            <p:txEl>
                                              <p:pRg st="3" end="3"/>
                                            </p:txEl>
                                          </p:spTgt>
                                        </p:tgtEl>
                                      </p:cBhvr>
                                    </p:animEffect>
                                    <p:anim calcmode="lin" valueType="num">
                                      <p:cBhvr>
                                        <p:cTn id="36" dur="500" fill="hold"/>
                                        <p:tgtEl>
                                          <p:spTgt spid="23555">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23555">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23555">
                                            <p:txEl>
                                              <p:pRg st="4" end="4"/>
                                            </p:txEl>
                                          </p:spTgt>
                                        </p:tgtEl>
                                        <p:attrNameLst>
                                          <p:attrName>style.visibility</p:attrName>
                                        </p:attrNameLst>
                                      </p:cBhvr>
                                      <p:to>
                                        <p:strVal val="visible"/>
                                      </p:to>
                                    </p:set>
                                    <p:animEffect transition="in" filter="fade">
                                      <p:cBhvr>
                                        <p:cTn id="42" dur="500"/>
                                        <p:tgtEl>
                                          <p:spTgt spid="23555">
                                            <p:txEl>
                                              <p:pRg st="4" end="4"/>
                                            </p:txEl>
                                          </p:spTgt>
                                        </p:tgtEl>
                                      </p:cBhvr>
                                    </p:animEffect>
                                    <p:anim calcmode="lin" valueType="num">
                                      <p:cBhvr>
                                        <p:cTn id="43" dur="500" fill="hold"/>
                                        <p:tgtEl>
                                          <p:spTgt spid="23555">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23555">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3555"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t>Reading Common Challenges</a:t>
            </a:r>
          </a:p>
        </p:txBody>
      </p:sp>
      <p:sp>
        <p:nvSpPr>
          <p:cNvPr id="25603" name="Rectangle 3"/>
          <p:cNvSpPr>
            <a:spLocks noGrp="1" noChangeArrowheads="1"/>
          </p:cNvSpPr>
          <p:nvPr>
            <p:ph type="body" idx="1"/>
          </p:nvPr>
        </p:nvSpPr>
        <p:spPr/>
        <p:txBody>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Time is short!</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Unfamiliar topics</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Unusual question types, such as labeling a flowchart</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Incorrect spelling and grammar are penalized.</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Writing more than is necessary is penalized.</a:t>
            </a:r>
          </a:p>
        </p:txBody>
      </p:sp>
    </p:spTree>
    <p:custDataLst>
      <p:tags r:id="rId1"/>
    </p:custDataLst>
  </p:cSld>
  <p:clrMapOvr>
    <a:masterClrMapping/>
  </p:clrMapOvr>
  <p:transition advTm="53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p:cTn id="7" dur="1000" fill="hold"/>
                                        <p:tgtEl>
                                          <p:spTgt spid="25602"/>
                                        </p:tgtEl>
                                        <p:attrNameLst>
                                          <p:attrName>ppt_x</p:attrName>
                                        </p:attrNameLst>
                                      </p:cBhvr>
                                      <p:tavLst>
                                        <p:tav tm="0">
                                          <p:val>
                                            <p:strVal val="#ppt_x-.2"/>
                                          </p:val>
                                        </p:tav>
                                        <p:tav tm="100000">
                                          <p:val>
                                            <p:strVal val="#ppt_x"/>
                                          </p:val>
                                        </p:tav>
                                      </p:tavLst>
                                    </p:anim>
                                    <p:anim calcmode="lin" valueType="num">
                                      <p:cBhvr>
                                        <p:cTn id="8" dur="1000" fill="hold"/>
                                        <p:tgtEl>
                                          <p:spTgt spid="2560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560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5603">
                                            <p:txEl>
                                              <p:pRg st="0" end="0"/>
                                            </p:txEl>
                                          </p:spTgt>
                                        </p:tgtEl>
                                        <p:attrNameLst>
                                          <p:attrName>style.visibility</p:attrName>
                                        </p:attrNameLst>
                                      </p:cBhvr>
                                      <p:to>
                                        <p:strVal val="visible"/>
                                      </p:to>
                                    </p:set>
                                    <p:animEffect transition="in" filter="fade">
                                      <p:cBhvr>
                                        <p:cTn id="14" dur="500"/>
                                        <p:tgtEl>
                                          <p:spTgt spid="25603">
                                            <p:txEl>
                                              <p:pRg st="0" end="0"/>
                                            </p:txEl>
                                          </p:spTgt>
                                        </p:tgtEl>
                                      </p:cBhvr>
                                    </p:animEffect>
                                    <p:anim calcmode="lin" valueType="num">
                                      <p:cBhvr>
                                        <p:cTn id="15" dur="500" fill="hold"/>
                                        <p:tgtEl>
                                          <p:spTgt spid="2560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560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5603">
                                            <p:txEl>
                                              <p:pRg st="1" end="1"/>
                                            </p:txEl>
                                          </p:spTgt>
                                        </p:tgtEl>
                                        <p:attrNameLst>
                                          <p:attrName>style.visibility</p:attrName>
                                        </p:attrNameLst>
                                      </p:cBhvr>
                                      <p:to>
                                        <p:strVal val="visible"/>
                                      </p:to>
                                    </p:set>
                                    <p:animEffect transition="in" filter="fade">
                                      <p:cBhvr>
                                        <p:cTn id="21" dur="500"/>
                                        <p:tgtEl>
                                          <p:spTgt spid="25603">
                                            <p:txEl>
                                              <p:pRg st="1" end="1"/>
                                            </p:txEl>
                                          </p:spTgt>
                                        </p:tgtEl>
                                      </p:cBhvr>
                                    </p:animEffect>
                                    <p:anim calcmode="lin" valueType="num">
                                      <p:cBhvr>
                                        <p:cTn id="22" dur="500" fill="hold"/>
                                        <p:tgtEl>
                                          <p:spTgt spid="2560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5603">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5603">
                                            <p:txEl>
                                              <p:pRg st="2" end="2"/>
                                            </p:txEl>
                                          </p:spTgt>
                                        </p:tgtEl>
                                        <p:attrNameLst>
                                          <p:attrName>style.visibility</p:attrName>
                                        </p:attrNameLst>
                                      </p:cBhvr>
                                      <p:to>
                                        <p:strVal val="visible"/>
                                      </p:to>
                                    </p:set>
                                    <p:animEffect transition="in" filter="fade">
                                      <p:cBhvr>
                                        <p:cTn id="28" dur="500"/>
                                        <p:tgtEl>
                                          <p:spTgt spid="25603">
                                            <p:txEl>
                                              <p:pRg st="2" end="2"/>
                                            </p:txEl>
                                          </p:spTgt>
                                        </p:tgtEl>
                                      </p:cBhvr>
                                    </p:animEffect>
                                    <p:anim calcmode="lin" valueType="num">
                                      <p:cBhvr>
                                        <p:cTn id="29" dur="500" fill="hold"/>
                                        <p:tgtEl>
                                          <p:spTgt spid="25603">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5603">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25603">
                                            <p:txEl>
                                              <p:pRg st="3" end="3"/>
                                            </p:txEl>
                                          </p:spTgt>
                                        </p:tgtEl>
                                        <p:attrNameLst>
                                          <p:attrName>style.visibility</p:attrName>
                                        </p:attrNameLst>
                                      </p:cBhvr>
                                      <p:to>
                                        <p:strVal val="visible"/>
                                      </p:to>
                                    </p:set>
                                    <p:animEffect transition="in" filter="fade">
                                      <p:cBhvr>
                                        <p:cTn id="35" dur="500"/>
                                        <p:tgtEl>
                                          <p:spTgt spid="25603">
                                            <p:txEl>
                                              <p:pRg st="3" end="3"/>
                                            </p:txEl>
                                          </p:spTgt>
                                        </p:tgtEl>
                                      </p:cBhvr>
                                    </p:animEffect>
                                    <p:anim calcmode="lin" valueType="num">
                                      <p:cBhvr>
                                        <p:cTn id="36" dur="500" fill="hold"/>
                                        <p:tgtEl>
                                          <p:spTgt spid="25603">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25603">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25603">
                                            <p:txEl>
                                              <p:pRg st="4" end="4"/>
                                            </p:txEl>
                                          </p:spTgt>
                                        </p:tgtEl>
                                        <p:attrNameLst>
                                          <p:attrName>style.visibility</p:attrName>
                                        </p:attrNameLst>
                                      </p:cBhvr>
                                      <p:to>
                                        <p:strVal val="visible"/>
                                      </p:to>
                                    </p:set>
                                    <p:animEffect transition="in" filter="fade">
                                      <p:cBhvr>
                                        <p:cTn id="42" dur="500"/>
                                        <p:tgtEl>
                                          <p:spTgt spid="25603">
                                            <p:txEl>
                                              <p:pRg st="4" end="4"/>
                                            </p:txEl>
                                          </p:spTgt>
                                        </p:tgtEl>
                                      </p:cBhvr>
                                    </p:animEffect>
                                    <p:anim calcmode="lin" valueType="num">
                                      <p:cBhvr>
                                        <p:cTn id="43" dur="500" fill="hold"/>
                                        <p:tgtEl>
                                          <p:spTgt spid="25603">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2560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4"/>
          <a:srcRect l="32693" t="16923" r="33653" b="13846"/>
          <a:stretch>
            <a:fillRect/>
          </a:stretch>
        </p:blipFill>
        <p:spPr bwMode="auto">
          <a:xfrm>
            <a:off x="214282" y="357166"/>
            <a:ext cx="3500462" cy="4500594"/>
          </a:xfrm>
          <a:prstGeom prst="rect">
            <a:avLst/>
          </a:prstGeom>
          <a:noFill/>
          <a:ln w="9525">
            <a:noFill/>
            <a:miter lim="800000"/>
            <a:headEnd/>
            <a:tailEnd/>
          </a:ln>
          <a:effectLst/>
        </p:spPr>
      </p:pic>
      <p:pic>
        <p:nvPicPr>
          <p:cNvPr id="6146" name="Picture 2"/>
          <p:cNvPicPr>
            <a:picLocks noChangeAspect="1" noChangeArrowheads="1"/>
          </p:cNvPicPr>
          <p:nvPr/>
        </p:nvPicPr>
        <p:blipFill>
          <a:blip r:embed="rId5"/>
          <a:srcRect l="33333" t="30833" r="42290" b="23338"/>
          <a:stretch>
            <a:fillRect/>
          </a:stretch>
        </p:blipFill>
        <p:spPr bwMode="auto">
          <a:xfrm>
            <a:off x="4429124" y="500042"/>
            <a:ext cx="3500462" cy="4113043"/>
          </a:xfrm>
          <a:prstGeom prst="rect">
            <a:avLst/>
          </a:prstGeom>
          <a:noFill/>
          <a:ln w="9525">
            <a:noFill/>
            <a:miter lim="800000"/>
            <a:headEnd/>
            <a:tailEnd/>
          </a:ln>
          <a:effectLst/>
        </p:spPr>
      </p:pic>
    </p:spTree>
    <p:custDataLst>
      <p:tags r:id="rId1"/>
    </p:custDataLst>
  </p:cSld>
  <p:clrMapOvr>
    <a:masterClrMapping/>
  </p:clrMapOvr>
  <p:transition advTm="53000">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4"/>
          <a:srcRect l="31250" t="10000" r="31250" b="12500"/>
          <a:stretch>
            <a:fillRect/>
          </a:stretch>
        </p:blipFill>
        <p:spPr bwMode="auto">
          <a:xfrm>
            <a:off x="2571736" y="785794"/>
            <a:ext cx="3500462" cy="4521430"/>
          </a:xfrm>
          <a:prstGeom prst="rect">
            <a:avLst/>
          </a:prstGeom>
          <a:noFill/>
          <a:ln w="9525">
            <a:noFill/>
            <a:miter lim="800000"/>
            <a:headEnd/>
            <a:tailEnd/>
          </a:ln>
          <a:effectLst/>
        </p:spPr>
      </p:pic>
    </p:spTree>
    <p:custDataLst>
      <p:tags r:id="rId1"/>
    </p:custDataLst>
  </p:cSld>
  <p:clrMapOvr>
    <a:masterClrMapping/>
  </p:clrMapOvr>
  <p:transition advTm="53000">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srcRect l="7278" t="42394" r="68376" b="32991"/>
          <a:stretch>
            <a:fillRect/>
          </a:stretch>
        </p:blipFill>
        <p:spPr bwMode="auto">
          <a:xfrm>
            <a:off x="142844" y="642918"/>
            <a:ext cx="3956871" cy="2500330"/>
          </a:xfrm>
          <a:prstGeom prst="rect">
            <a:avLst/>
          </a:prstGeom>
          <a:noFill/>
          <a:ln w="9525">
            <a:noFill/>
            <a:miter lim="800000"/>
            <a:headEnd/>
            <a:tailEnd/>
          </a:ln>
          <a:effectLst/>
        </p:spPr>
      </p:pic>
      <p:pic>
        <p:nvPicPr>
          <p:cNvPr id="2051" name="Picture 3"/>
          <p:cNvPicPr>
            <a:picLocks noChangeAspect="1" noChangeArrowheads="1"/>
          </p:cNvPicPr>
          <p:nvPr/>
        </p:nvPicPr>
        <p:blipFill>
          <a:blip r:embed="rId5"/>
          <a:srcRect l="7954" t="42442" r="67110" b="37610"/>
          <a:stretch>
            <a:fillRect/>
          </a:stretch>
        </p:blipFill>
        <p:spPr bwMode="auto">
          <a:xfrm>
            <a:off x="4286248" y="642918"/>
            <a:ext cx="4429156" cy="2214578"/>
          </a:xfrm>
          <a:prstGeom prst="rect">
            <a:avLst/>
          </a:prstGeom>
          <a:noFill/>
          <a:ln w="9525">
            <a:noFill/>
            <a:miter lim="800000"/>
            <a:headEnd/>
            <a:tailEnd/>
          </a:ln>
          <a:effectLst/>
        </p:spPr>
      </p:pic>
      <p:pic>
        <p:nvPicPr>
          <p:cNvPr id="2052" name="Picture 4"/>
          <p:cNvPicPr>
            <a:picLocks noChangeAspect="1" noChangeArrowheads="1"/>
          </p:cNvPicPr>
          <p:nvPr/>
        </p:nvPicPr>
        <p:blipFill>
          <a:blip r:embed="rId6"/>
          <a:srcRect l="7894" t="42106" r="66886" b="33333"/>
          <a:stretch>
            <a:fillRect/>
          </a:stretch>
        </p:blipFill>
        <p:spPr bwMode="auto">
          <a:xfrm>
            <a:off x="2000232" y="3214686"/>
            <a:ext cx="4857784" cy="2956912"/>
          </a:xfrm>
          <a:prstGeom prst="rect">
            <a:avLst/>
          </a:prstGeom>
          <a:noFill/>
          <a:ln w="9525">
            <a:noFill/>
            <a:miter lim="800000"/>
            <a:headEnd/>
            <a:tailEnd/>
          </a:ln>
          <a:effectLst/>
        </p:spPr>
      </p:pic>
      <p:sp>
        <p:nvSpPr>
          <p:cNvPr id="9" name="مخطط انسيابي: معالجة 8"/>
          <p:cNvSpPr/>
          <p:nvPr/>
        </p:nvSpPr>
        <p:spPr>
          <a:xfrm>
            <a:off x="2143108" y="4572008"/>
            <a:ext cx="1785950" cy="78581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smtClean="0"/>
              <a:t>6</a:t>
            </a:r>
            <a:endParaRPr lang="ar-SA" sz="2800" b="1" dirty="0"/>
          </a:p>
        </p:txBody>
      </p:sp>
      <p:sp>
        <p:nvSpPr>
          <p:cNvPr id="10" name="مخطط انسيابي: معالجة 9"/>
          <p:cNvSpPr/>
          <p:nvPr/>
        </p:nvSpPr>
        <p:spPr>
          <a:xfrm>
            <a:off x="4357686" y="1714488"/>
            <a:ext cx="1785950" cy="85725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smtClean="0"/>
              <a:t>7</a:t>
            </a:r>
            <a:endParaRPr lang="ar-SA" sz="2800" b="1" dirty="0"/>
          </a:p>
        </p:txBody>
      </p:sp>
      <p:sp>
        <p:nvSpPr>
          <p:cNvPr id="11" name="مخطط انسيابي: معالجة 10"/>
          <p:cNvSpPr/>
          <p:nvPr/>
        </p:nvSpPr>
        <p:spPr>
          <a:xfrm>
            <a:off x="214282" y="1643050"/>
            <a:ext cx="1785950" cy="78581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smtClean="0"/>
              <a:t>5</a:t>
            </a:r>
            <a:endParaRPr lang="ar-SA" sz="2800" b="1" dirty="0"/>
          </a:p>
        </p:txBody>
      </p:sp>
    </p:spTree>
    <p:custDataLst>
      <p:tags r:id="rId1"/>
    </p:custDataLst>
  </p:cSld>
  <p:clrMapOvr>
    <a:masterClrMapping/>
  </p:clrMapOvr>
  <p:transition advTm="57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7894" name="Rectangle 6"/>
          <p:cNvSpPr>
            <a:spLocks noGrp="1" noChangeArrowheads="1"/>
          </p:cNvSpPr>
          <p:nvPr>
            <p:ph type="body" idx="1"/>
          </p:nvPr>
        </p:nvSpPr>
        <p:spPr>
          <a:xfrm>
            <a:off x="285720" y="1785926"/>
            <a:ext cx="7408862" cy="3451225"/>
          </a:xfrm>
        </p:spPr>
        <p:txBody>
          <a:bodyPr/>
          <a:lstStyle/>
          <a:p>
            <a:pPr algn="ctr">
              <a:buFont typeface="Wingdings" pitchFamily="2" charset="2"/>
              <a:buNone/>
            </a:pPr>
            <a:r>
              <a:rPr lang="en-US" sz="9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Writing</a:t>
            </a:r>
            <a:endParaRPr lang="en-US" sz="9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9" name="Rectangle 2"/>
          <p:cNvSpPr>
            <a:spLocks noGrp="1" noChangeArrowheads="1"/>
          </p:cNvSpPr>
          <p:nvPr>
            <p:ph type="title"/>
          </p:nvPr>
        </p:nvSpPr>
        <p:spPr>
          <a:xfrm>
            <a:off x="457200" y="338138"/>
            <a:ext cx="8229600" cy="1252537"/>
          </a:xfrm>
        </p:spPr>
        <p:txBody>
          <a:bodyPr/>
          <a:lstStyle/>
          <a:p>
            <a:pPr algn="ctr"/>
            <a:r>
              <a:rPr lang="en-US" sz="4800" dirty="0"/>
              <a:t>3rd Test</a:t>
            </a:r>
            <a:br>
              <a:rPr lang="en-US" sz="4800" dirty="0"/>
            </a:br>
            <a:r>
              <a:rPr lang="en-US" sz="3200" dirty="0"/>
              <a:t>(60 </a:t>
            </a:r>
            <a:r>
              <a:rPr lang="en-US" sz="3200" dirty="0" err="1"/>
              <a:t>mins</a:t>
            </a:r>
            <a:r>
              <a:rPr lang="en-US" sz="3200" dirty="0"/>
              <a:t>)</a:t>
            </a:r>
          </a:p>
        </p:txBody>
      </p:sp>
      <p:pic>
        <p:nvPicPr>
          <p:cNvPr id="10" name="Picture 4" descr="MMAG00218_0000[1]"/>
          <p:cNvPicPr>
            <a:picLocks noChangeAspect="1" noChangeArrowheads="1" noCrop="1"/>
          </p:cNvPicPr>
          <p:nvPr/>
        </p:nvPicPr>
        <p:blipFill>
          <a:blip r:embed="rId3"/>
          <a:srcRect/>
          <a:stretch>
            <a:fillRect/>
          </a:stretch>
        </p:blipFill>
        <p:spPr bwMode="auto">
          <a:xfrm>
            <a:off x="5000628" y="2928934"/>
            <a:ext cx="3719522" cy="2849634"/>
          </a:xfrm>
          <a:prstGeom prst="rect">
            <a:avLst/>
          </a:prstGeom>
          <a:noFill/>
        </p:spPr>
      </p:pic>
    </p:spTree>
  </p:cSld>
  <p:clrMapOvr>
    <a:masterClrMapping/>
  </p:clrMapOvr>
  <p:transition spd="slow" advTm="3000">
    <p:randomBar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t>Academic Writing</a:t>
            </a:r>
          </a:p>
        </p:txBody>
      </p:sp>
      <p:sp>
        <p:nvSpPr>
          <p:cNvPr id="10243" name="Rectangle 3"/>
          <p:cNvSpPr>
            <a:spLocks noGrp="1" noChangeArrowheads="1"/>
          </p:cNvSpPr>
          <p:nvPr>
            <p:ph type="body" idx="1"/>
          </p:nvPr>
        </p:nvSpPr>
        <p:spPr/>
        <p:txBody>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2 Tasks</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Candidates ADVISED 20 </a:t>
            </a:r>
            <a:r>
              <a:rPr lang="en-US" dirty="0" err="1">
                <a:ln w="18415" cmpd="sng">
                  <a:solidFill>
                    <a:srgbClr val="FFFFFF"/>
                  </a:solidFill>
                  <a:prstDash val="solid"/>
                </a:ln>
                <a:solidFill>
                  <a:srgbClr val="FFFFFF"/>
                </a:solidFill>
                <a:effectLst>
                  <a:outerShdw blurRad="63500" dir="3600000" algn="tl" rotWithShape="0">
                    <a:srgbClr val="000000">
                      <a:alpha val="70000"/>
                    </a:srgbClr>
                  </a:outerShdw>
                </a:effectLst>
              </a:rPr>
              <a:t>mins</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for 1st task, 40 </a:t>
            </a:r>
            <a:r>
              <a:rPr lang="en-US" dirty="0" err="1">
                <a:ln w="18415" cmpd="sng">
                  <a:solidFill>
                    <a:srgbClr val="FFFFFF"/>
                  </a:solidFill>
                  <a:prstDash val="solid"/>
                </a:ln>
                <a:solidFill>
                  <a:srgbClr val="FFFFFF"/>
                </a:solidFill>
                <a:effectLst>
                  <a:outerShdw blurRad="63500" dir="3600000" algn="tl" rotWithShape="0">
                    <a:srgbClr val="000000">
                      <a:alpha val="70000"/>
                    </a:srgbClr>
                  </a:outerShdw>
                </a:effectLst>
              </a:rPr>
              <a:t>mins</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for 2</a:t>
            </a:r>
            <a:r>
              <a:rPr lang="en-US" baseline="30000" dirty="0">
                <a:ln w="18415" cmpd="sng">
                  <a:solidFill>
                    <a:srgbClr val="FFFFFF"/>
                  </a:solidFill>
                  <a:prstDash val="solid"/>
                </a:ln>
                <a:solidFill>
                  <a:srgbClr val="FFFFFF"/>
                </a:solidFill>
                <a:effectLst>
                  <a:outerShdw blurRad="63500" dir="3600000" algn="tl" rotWithShape="0">
                    <a:srgbClr val="000000">
                      <a:alpha val="70000"/>
                    </a:srgbClr>
                  </a:outerShdw>
                </a:effectLst>
              </a:rPr>
              <a:t>nd</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task</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Score based on:</a:t>
            </a:r>
          </a:p>
          <a:p>
            <a:pPr lvl="1"/>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Task achievement</a:t>
            </a:r>
          </a:p>
          <a:p>
            <a:pPr lvl="1"/>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Coherence and cohesion</a:t>
            </a:r>
          </a:p>
          <a:p>
            <a:pPr lvl="1"/>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Lexical resource</a:t>
            </a:r>
          </a:p>
          <a:p>
            <a:pPr lvl="1"/>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Grammatical range and accuracy</a:t>
            </a:r>
          </a:p>
        </p:txBody>
      </p:sp>
    </p:spTree>
    <p:custDataLst>
      <p:tags r:id="rId1"/>
    </p:custDataLst>
  </p:cSld>
  <p:clrMapOvr>
    <a:masterClrMapping/>
  </p:clrMapOvr>
  <p:transition advTm="57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1000" fill="hold"/>
                                        <p:tgtEl>
                                          <p:spTgt spid="10242"/>
                                        </p:tgtEl>
                                        <p:attrNameLst>
                                          <p:attrName>ppt_x</p:attrName>
                                        </p:attrNameLst>
                                      </p:cBhvr>
                                      <p:tavLst>
                                        <p:tav tm="0">
                                          <p:val>
                                            <p:strVal val="#ppt_x-.2"/>
                                          </p:val>
                                        </p:tav>
                                        <p:tav tm="100000">
                                          <p:val>
                                            <p:strVal val="#ppt_x"/>
                                          </p:val>
                                        </p:tav>
                                      </p:tavLst>
                                    </p:anim>
                                    <p:anim calcmode="lin" valueType="num">
                                      <p:cBhvr>
                                        <p:cTn id="8" dur="1000" fill="hold"/>
                                        <p:tgtEl>
                                          <p:spTgt spid="10242"/>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4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0243">
                                            <p:txEl>
                                              <p:pRg st="0" end="0"/>
                                            </p:txEl>
                                          </p:spTgt>
                                        </p:tgtEl>
                                        <p:attrNameLst>
                                          <p:attrName>style.visibility</p:attrName>
                                        </p:attrNameLst>
                                      </p:cBhvr>
                                      <p:to>
                                        <p:strVal val="visible"/>
                                      </p:to>
                                    </p:set>
                                    <p:animEffect transition="in" filter="fade">
                                      <p:cBhvr>
                                        <p:cTn id="14" dur="500"/>
                                        <p:tgtEl>
                                          <p:spTgt spid="10243">
                                            <p:txEl>
                                              <p:pRg st="0" end="0"/>
                                            </p:txEl>
                                          </p:spTgt>
                                        </p:tgtEl>
                                      </p:cBhvr>
                                    </p:animEffect>
                                    <p:anim calcmode="lin" valueType="num">
                                      <p:cBhvr>
                                        <p:cTn id="15" dur="5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024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10243">
                                            <p:txEl>
                                              <p:pRg st="1" end="1"/>
                                            </p:txEl>
                                          </p:spTgt>
                                        </p:tgtEl>
                                        <p:attrNameLst>
                                          <p:attrName>style.visibility</p:attrName>
                                        </p:attrNameLst>
                                      </p:cBhvr>
                                      <p:to>
                                        <p:strVal val="visible"/>
                                      </p:to>
                                    </p:set>
                                    <p:animEffect transition="in" filter="fade">
                                      <p:cBhvr>
                                        <p:cTn id="21" dur="500"/>
                                        <p:tgtEl>
                                          <p:spTgt spid="10243">
                                            <p:txEl>
                                              <p:pRg st="1" end="1"/>
                                            </p:txEl>
                                          </p:spTgt>
                                        </p:tgtEl>
                                      </p:cBhvr>
                                    </p:animEffect>
                                    <p:anim calcmode="lin" valueType="num">
                                      <p:cBhvr>
                                        <p:cTn id="22"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10243">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10243">
                                            <p:txEl>
                                              <p:pRg st="2" end="2"/>
                                            </p:txEl>
                                          </p:spTgt>
                                        </p:tgtEl>
                                        <p:attrNameLst>
                                          <p:attrName>style.visibility</p:attrName>
                                        </p:attrNameLst>
                                      </p:cBhvr>
                                      <p:to>
                                        <p:strVal val="visible"/>
                                      </p:to>
                                    </p:set>
                                    <p:animEffect transition="in" filter="fade">
                                      <p:cBhvr>
                                        <p:cTn id="28" dur="500"/>
                                        <p:tgtEl>
                                          <p:spTgt spid="10243">
                                            <p:txEl>
                                              <p:pRg st="2" end="2"/>
                                            </p:txEl>
                                          </p:spTgt>
                                        </p:tgtEl>
                                      </p:cBhvr>
                                    </p:animEffect>
                                    <p:anim calcmode="lin" valueType="num">
                                      <p:cBhvr>
                                        <p:cTn id="29" dur="5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10243">
                                            <p:txEl>
                                              <p:pRg st="2" end="2"/>
                                            </p:txEl>
                                          </p:spTgt>
                                        </p:tgtEl>
                                        <p:attrNameLst>
                                          <p:attrName>ppt_y</p:attrName>
                                        </p:attrNameLst>
                                      </p:cBhvr>
                                      <p:tavLst>
                                        <p:tav tm="0">
                                          <p:val>
                                            <p:strVal val="#ppt_y+.05"/>
                                          </p:val>
                                        </p:tav>
                                        <p:tav tm="100000">
                                          <p:val>
                                            <p:strVal val="#ppt_y"/>
                                          </p:val>
                                        </p:tav>
                                      </p:tavLst>
                                    </p:anim>
                                  </p:childTnLst>
                                </p:cTn>
                              </p:par>
                              <p:par>
                                <p:cTn id="31" presetID="44" presetClass="entr" presetSubtype="0" fill="hold" grpId="0" nodeType="withEffect">
                                  <p:stCondLst>
                                    <p:cond delay="0"/>
                                  </p:stCondLst>
                                  <p:childTnLst>
                                    <p:set>
                                      <p:cBhvr>
                                        <p:cTn id="32" dur="1" fill="hold">
                                          <p:stCondLst>
                                            <p:cond delay="0"/>
                                          </p:stCondLst>
                                        </p:cTn>
                                        <p:tgtEl>
                                          <p:spTgt spid="10243">
                                            <p:txEl>
                                              <p:pRg st="3" end="3"/>
                                            </p:txEl>
                                          </p:spTgt>
                                        </p:tgtEl>
                                        <p:attrNameLst>
                                          <p:attrName>style.visibility</p:attrName>
                                        </p:attrNameLst>
                                      </p:cBhvr>
                                      <p:to>
                                        <p:strVal val="visible"/>
                                      </p:to>
                                    </p:set>
                                    <p:animEffect transition="in" filter="fade">
                                      <p:cBhvr>
                                        <p:cTn id="33" dur="500"/>
                                        <p:tgtEl>
                                          <p:spTgt spid="10243">
                                            <p:txEl>
                                              <p:pRg st="3" end="3"/>
                                            </p:txEl>
                                          </p:spTgt>
                                        </p:tgtEl>
                                      </p:cBhvr>
                                    </p:animEffect>
                                    <p:anim calcmode="lin" valueType="num">
                                      <p:cBhvr>
                                        <p:cTn id="34"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p:cTn id="35" dur="500" fill="hold"/>
                                        <p:tgtEl>
                                          <p:spTgt spid="10243">
                                            <p:txEl>
                                              <p:pRg st="3" end="3"/>
                                            </p:txEl>
                                          </p:spTgt>
                                        </p:tgtEl>
                                        <p:attrNameLst>
                                          <p:attrName>ppt_y</p:attrName>
                                        </p:attrNameLst>
                                      </p:cBhvr>
                                      <p:tavLst>
                                        <p:tav tm="0">
                                          <p:val>
                                            <p:strVal val="#ppt_y+.05"/>
                                          </p:val>
                                        </p:tav>
                                        <p:tav tm="100000">
                                          <p:val>
                                            <p:strVal val="#ppt_y"/>
                                          </p:val>
                                        </p:tav>
                                      </p:tavLst>
                                    </p:anim>
                                  </p:childTnLst>
                                </p:cTn>
                              </p:par>
                              <p:par>
                                <p:cTn id="36" presetID="44" presetClass="entr" presetSubtype="0" fill="hold" grpId="0" nodeType="withEffect">
                                  <p:stCondLst>
                                    <p:cond delay="0"/>
                                  </p:stCondLst>
                                  <p:childTnLst>
                                    <p:set>
                                      <p:cBhvr>
                                        <p:cTn id="37" dur="1" fill="hold">
                                          <p:stCondLst>
                                            <p:cond delay="0"/>
                                          </p:stCondLst>
                                        </p:cTn>
                                        <p:tgtEl>
                                          <p:spTgt spid="10243">
                                            <p:txEl>
                                              <p:pRg st="4" end="4"/>
                                            </p:txEl>
                                          </p:spTgt>
                                        </p:tgtEl>
                                        <p:attrNameLst>
                                          <p:attrName>style.visibility</p:attrName>
                                        </p:attrNameLst>
                                      </p:cBhvr>
                                      <p:to>
                                        <p:strVal val="visible"/>
                                      </p:to>
                                    </p:set>
                                    <p:animEffect transition="in" filter="fade">
                                      <p:cBhvr>
                                        <p:cTn id="38" dur="500"/>
                                        <p:tgtEl>
                                          <p:spTgt spid="10243">
                                            <p:txEl>
                                              <p:pRg st="4" end="4"/>
                                            </p:txEl>
                                          </p:spTgt>
                                        </p:tgtEl>
                                      </p:cBhvr>
                                    </p:animEffect>
                                    <p:anim calcmode="lin" valueType="num">
                                      <p:cBhvr>
                                        <p:cTn id="39" dur="500" fill="hold"/>
                                        <p:tgtEl>
                                          <p:spTgt spid="10243">
                                            <p:txEl>
                                              <p:pRg st="4" end="4"/>
                                            </p:txEl>
                                          </p:spTgt>
                                        </p:tgtEl>
                                        <p:attrNameLst>
                                          <p:attrName>ppt_x</p:attrName>
                                        </p:attrNameLst>
                                      </p:cBhvr>
                                      <p:tavLst>
                                        <p:tav tm="0">
                                          <p:val>
                                            <p:strVal val="#ppt_x"/>
                                          </p:val>
                                        </p:tav>
                                        <p:tav tm="100000">
                                          <p:val>
                                            <p:strVal val="#ppt_x"/>
                                          </p:val>
                                        </p:tav>
                                      </p:tavLst>
                                    </p:anim>
                                    <p:anim calcmode="lin" valueType="num">
                                      <p:cBhvr>
                                        <p:cTn id="40" dur="500" fill="hold"/>
                                        <p:tgtEl>
                                          <p:spTgt spid="10243">
                                            <p:txEl>
                                              <p:pRg st="4" end="4"/>
                                            </p:txEl>
                                          </p:spTgt>
                                        </p:tgtEl>
                                        <p:attrNameLst>
                                          <p:attrName>ppt_y</p:attrName>
                                        </p:attrNameLst>
                                      </p:cBhvr>
                                      <p:tavLst>
                                        <p:tav tm="0">
                                          <p:val>
                                            <p:strVal val="#ppt_y+.05"/>
                                          </p:val>
                                        </p:tav>
                                        <p:tav tm="100000">
                                          <p:val>
                                            <p:strVal val="#ppt_y"/>
                                          </p:val>
                                        </p:tav>
                                      </p:tavLst>
                                    </p:anim>
                                  </p:childTnLst>
                                </p:cTn>
                              </p:par>
                              <p:par>
                                <p:cTn id="41" presetID="44" presetClass="entr" presetSubtype="0" fill="hold" grpId="0" nodeType="withEffect">
                                  <p:stCondLst>
                                    <p:cond delay="0"/>
                                  </p:stCondLst>
                                  <p:childTnLst>
                                    <p:set>
                                      <p:cBhvr>
                                        <p:cTn id="42" dur="1" fill="hold">
                                          <p:stCondLst>
                                            <p:cond delay="0"/>
                                          </p:stCondLst>
                                        </p:cTn>
                                        <p:tgtEl>
                                          <p:spTgt spid="10243">
                                            <p:txEl>
                                              <p:pRg st="5" end="5"/>
                                            </p:txEl>
                                          </p:spTgt>
                                        </p:tgtEl>
                                        <p:attrNameLst>
                                          <p:attrName>style.visibility</p:attrName>
                                        </p:attrNameLst>
                                      </p:cBhvr>
                                      <p:to>
                                        <p:strVal val="visible"/>
                                      </p:to>
                                    </p:set>
                                    <p:animEffect transition="in" filter="fade">
                                      <p:cBhvr>
                                        <p:cTn id="43" dur="500"/>
                                        <p:tgtEl>
                                          <p:spTgt spid="10243">
                                            <p:txEl>
                                              <p:pRg st="5" end="5"/>
                                            </p:txEl>
                                          </p:spTgt>
                                        </p:tgtEl>
                                      </p:cBhvr>
                                    </p:animEffect>
                                    <p:anim calcmode="lin" valueType="num">
                                      <p:cBhvr>
                                        <p:cTn id="44" dur="500" fill="hold"/>
                                        <p:tgtEl>
                                          <p:spTgt spid="10243">
                                            <p:txEl>
                                              <p:pRg st="5" end="5"/>
                                            </p:txEl>
                                          </p:spTgt>
                                        </p:tgtEl>
                                        <p:attrNameLst>
                                          <p:attrName>ppt_x</p:attrName>
                                        </p:attrNameLst>
                                      </p:cBhvr>
                                      <p:tavLst>
                                        <p:tav tm="0">
                                          <p:val>
                                            <p:strVal val="#ppt_x"/>
                                          </p:val>
                                        </p:tav>
                                        <p:tav tm="100000">
                                          <p:val>
                                            <p:strVal val="#ppt_x"/>
                                          </p:val>
                                        </p:tav>
                                      </p:tavLst>
                                    </p:anim>
                                    <p:anim calcmode="lin" valueType="num">
                                      <p:cBhvr>
                                        <p:cTn id="45" dur="500" fill="hold"/>
                                        <p:tgtEl>
                                          <p:spTgt spid="10243">
                                            <p:txEl>
                                              <p:pRg st="5" end="5"/>
                                            </p:txEl>
                                          </p:spTgt>
                                        </p:tgtEl>
                                        <p:attrNameLst>
                                          <p:attrName>ppt_y</p:attrName>
                                        </p:attrNameLst>
                                      </p:cBhvr>
                                      <p:tavLst>
                                        <p:tav tm="0">
                                          <p:val>
                                            <p:strVal val="#ppt_y+.05"/>
                                          </p:val>
                                        </p:tav>
                                        <p:tav tm="100000">
                                          <p:val>
                                            <p:strVal val="#ppt_y"/>
                                          </p:val>
                                        </p:tav>
                                      </p:tavLst>
                                    </p:anim>
                                  </p:childTnLst>
                                </p:cTn>
                              </p:par>
                              <p:par>
                                <p:cTn id="46" presetID="44" presetClass="entr" presetSubtype="0" fill="hold" grpId="0" nodeType="withEffect">
                                  <p:stCondLst>
                                    <p:cond delay="0"/>
                                  </p:stCondLst>
                                  <p:childTnLst>
                                    <p:set>
                                      <p:cBhvr>
                                        <p:cTn id="47" dur="1" fill="hold">
                                          <p:stCondLst>
                                            <p:cond delay="0"/>
                                          </p:stCondLst>
                                        </p:cTn>
                                        <p:tgtEl>
                                          <p:spTgt spid="10243">
                                            <p:txEl>
                                              <p:pRg st="6" end="6"/>
                                            </p:txEl>
                                          </p:spTgt>
                                        </p:tgtEl>
                                        <p:attrNameLst>
                                          <p:attrName>style.visibility</p:attrName>
                                        </p:attrNameLst>
                                      </p:cBhvr>
                                      <p:to>
                                        <p:strVal val="visible"/>
                                      </p:to>
                                    </p:set>
                                    <p:animEffect transition="in" filter="fade">
                                      <p:cBhvr>
                                        <p:cTn id="48" dur="500"/>
                                        <p:tgtEl>
                                          <p:spTgt spid="10243">
                                            <p:txEl>
                                              <p:pRg st="6" end="6"/>
                                            </p:txEl>
                                          </p:spTgt>
                                        </p:tgtEl>
                                      </p:cBhvr>
                                    </p:animEffect>
                                    <p:anim calcmode="lin" valueType="num">
                                      <p:cBhvr>
                                        <p:cTn id="49" dur="500" fill="hold"/>
                                        <p:tgtEl>
                                          <p:spTgt spid="10243">
                                            <p:txEl>
                                              <p:pRg st="6" end="6"/>
                                            </p:txEl>
                                          </p:spTgt>
                                        </p:tgtEl>
                                        <p:attrNameLst>
                                          <p:attrName>ppt_x</p:attrName>
                                        </p:attrNameLst>
                                      </p:cBhvr>
                                      <p:tavLst>
                                        <p:tav tm="0">
                                          <p:val>
                                            <p:strVal val="#ppt_x"/>
                                          </p:val>
                                        </p:tav>
                                        <p:tav tm="100000">
                                          <p:val>
                                            <p:strVal val="#ppt_x"/>
                                          </p:val>
                                        </p:tav>
                                      </p:tavLst>
                                    </p:anim>
                                    <p:anim calcmode="lin" valueType="num">
                                      <p:cBhvr>
                                        <p:cTn id="50" dur="500" fill="hold"/>
                                        <p:tgtEl>
                                          <p:spTgt spid="10243">
                                            <p:txEl>
                                              <p:pRg st="6" end="6"/>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t>Writing – 1</a:t>
            </a:r>
            <a:r>
              <a:rPr lang="en-US" baseline="30000"/>
              <a:t>st</a:t>
            </a:r>
            <a:r>
              <a:rPr lang="en-US"/>
              <a:t> task</a:t>
            </a:r>
          </a:p>
        </p:txBody>
      </p:sp>
      <p:sp>
        <p:nvSpPr>
          <p:cNvPr id="26627" name="Rectangle 3"/>
          <p:cNvSpPr>
            <a:spLocks noGrp="1" noChangeArrowheads="1"/>
          </p:cNvSpPr>
          <p:nvPr>
            <p:ph type="body" idx="1"/>
          </p:nvPr>
        </p:nvSpPr>
        <p:spPr/>
        <p:txBody>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Write a description of at least 150 words. </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Based on material found in a chart, table, graph or diagram</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Demonstrates ability to present information and to summarize the main features of the input.</a:t>
            </a:r>
          </a:p>
        </p:txBody>
      </p:sp>
    </p:spTree>
    <p:custDataLst>
      <p:tags r:id="rId1"/>
    </p:custDataLst>
  </p:cSld>
  <p:clrMapOvr>
    <a:masterClrMapping/>
  </p:clrMapOvr>
  <p:transition advTm="18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dissolve">
                                      <p:cBhvr>
                                        <p:cTn id="7" dur="500"/>
                                        <p:tgtEl>
                                          <p:spTgt spid="2662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6627">
                                            <p:txEl>
                                              <p:pRg st="0" end="0"/>
                                            </p:txEl>
                                          </p:spTgt>
                                        </p:tgtEl>
                                        <p:attrNameLst>
                                          <p:attrName>style.visibility</p:attrName>
                                        </p:attrNameLst>
                                      </p:cBhvr>
                                      <p:to>
                                        <p:strVal val="visible"/>
                                      </p:to>
                                    </p:set>
                                    <p:animEffect transition="in" filter="dissolve">
                                      <p:cBhvr>
                                        <p:cTn id="12" dur="500"/>
                                        <p:tgtEl>
                                          <p:spTgt spid="2662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6627">
                                            <p:txEl>
                                              <p:pRg st="1" end="1"/>
                                            </p:txEl>
                                          </p:spTgt>
                                        </p:tgtEl>
                                        <p:attrNameLst>
                                          <p:attrName>style.visibility</p:attrName>
                                        </p:attrNameLst>
                                      </p:cBhvr>
                                      <p:to>
                                        <p:strVal val="visible"/>
                                      </p:to>
                                    </p:set>
                                    <p:animEffect transition="in" filter="dissolve">
                                      <p:cBhvr>
                                        <p:cTn id="17" dur="500"/>
                                        <p:tgtEl>
                                          <p:spTgt spid="2662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6627">
                                            <p:txEl>
                                              <p:pRg st="2" end="2"/>
                                            </p:txEl>
                                          </p:spTgt>
                                        </p:tgtEl>
                                        <p:attrNameLst>
                                          <p:attrName>style.visibility</p:attrName>
                                        </p:attrNameLst>
                                      </p:cBhvr>
                                      <p:to>
                                        <p:strVal val="visible"/>
                                      </p:to>
                                    </p:set>
                                    <p:animEffect transition="in" filter="dissolve">
                                      <p:cBhvr>
                                        <p:cTn id="22" dur="500"/>
                                        <p:tgtEl>
                                          <p:spTgt spid="266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t>Writing Task 1 Organization</a:t>
            </a:r>
          </a:p>
        </p:txBody>
      </p:sp>
      <p:sp>
        <p:nvSpPr>
          <p:cNvPr id="52227" name="Rectangle 3"/>
          <p:cNvSpPr>
            <a:spLocks noGrp="1" noChangeArrowheads="1"/>
          </p:cNvSpPr>
          <p:nvPr>
            <p:ph type="body" idx="1"/>
          </p:nvPr>
        </p:nvSpPr>
        <p:spPr>
          <a:xfrm>
            <a:off x="928662" y="2214554"/>
            <a:ext cx="7408862" cy="3451225"/>
          </a:xfrm>
        </p:spPr>
        <p:txBody>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Introductory Sentence(s) – describe the information presented in the graph….</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General Observations</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Specific Observations</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Concluding Statement – analysis of information garnered from the visual </a:t>
            </a:r>
          </a:p>
        </p:txBody>
      </p:sp>
    </p:spTree>
  </p:cSld>
  <p:clrMapOvr>
    <a:masterClrMapping/>
  </p:clrMapOvr>
  <p:transition spd="slow" advTm="20000">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13021" t="17500" r="30729" b="15000"/>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ransition spd="slow">
    <p:randomBar dir="vert"/>
  </p:transition>
</p:sld>
</file>

<file path=ppt/slides/slide30.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t>Writing – 2</a:t>
            </a:r>
            <a:r>
              <a:rPr lang="en-US" baseline="30000"/>
              <a:t>nd</a:t>
            </a:r>
            <a:r>
              <a:rPr lang="en-US"/>
              <a:t> task</a:t>
            </a:r>
          </a:p>
        </p:txBody>
      </p:sp>
      <p:sp>
        <p:nvSpPr>
          <p:cNvPr id="27651" name="Rectangle 3"/>
          <p:cNvSpPr>
            <a:spLocks noGrp="1" noChangeArrowheads="1"/>
          </p:cNvSpPr>
          <p:nvPr>
            <p:ph type="body" idx="1"/>
          </p:nvPr>
        </p:nvSpPr>
        <p:spPr/>
        <p:txBody>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Write a short essay of at least 250 words in response to a statement or question. </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Demonstrate an ability to present a position, construct an argument and discuss abstract issues.</a:t>
            </a:r>
          </a:p>
        </p:txBody>
      </p:sp>
    </p:spTree>
    <p:custDataLst>
      <p:tags r:id="rId1"/>
    </p:custDataLst>
  </p:cSld>
  <p:clrMapOvr>
    <a:masterClrMapping/>
  </p:clrMapOvr>
  <p:transition advTm="24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dissolve">
                                      <p:cBhvr>
                                        <p:cTn id="7" dur="500"/>
                                        <p:tgtEl>
                                          <p:spTgt spid="2765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651">
                                            <p:txEl>
                                              <p:pRg st="0" end="0"/>
                                            </p:txEl>
                                          </p:spTgt>
                                        </p:tgtEl>
                                        <p:attrNameLst>
                                          <p:attrName>style.visibility</p:attrName>
                                        </p:attrNameLst>
                                      </p:cBhvr>
                                      <p:to>
                                        <p:strVal val="visible"/>
                                      </p:to>
                                    </p:set>
                                    <p:animEffect transition="in" filter="dissolve">
                                      <p:cBhvr>
                                        <p:cTn id="12" dur="500"/>
                                        <p:tgtEl>
                                          <p:spTgt spid="2765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7651">
                                            <p:txEl>
                                              <p:pRg st="1" end="1"/>
                                            </p:txEl>
                                          </p:spTgt>
                                        </p:tgtEl>
                                        <p:attrNameLst>
                                          <p:attrName>style.visibility</p:attrName>
                                        </p:attrNameLst>
                                      </p:cBhvr>
                                      <p:to>
                                        <p:strVal val="visible"/>
                                      </p:to>
                                    </p:set>
                                    <p:animEffect transition="in" filter="dissolve">
                                      <p:cBhvr>
                                        <p:cTn id="17" dur="500"/>
                                        <p:tgtEl>
                                          <p:spTgt spid="276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t>Writing – Common Challenges</a:t>
            </a:r>
          </a:p>
        </p:txBody>
      </p:sp>
      <p:sp>
        <p:nvSpPr>
          <p:cNvPr id="28675" name="Rectangle 3"/>
          <p:cNvSpPr>
            <a:spLocks noGrp="1" noChangeArrowheads="1"/>
          </p:cNvSpPr>
          <p:nvPr>
            <p:ph type="body" idx="1"/>
          </p:nvPr>
        </p:nvSpPr>
        <p:spPr>
          <a:xfrm>
            <a:off x="928662" y="2071678"/>
            <a:ext cx="7408862" cy="3451225"/>
          </a:xfrm>
        </p:spPr>
        <p:txBody>
          <a:bodyPr/>
          <a:lstStyle/>
          <a:p>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Task 1</a:t>
            </a:r>
          </a:p>
          <a:p>
            <a:pPr lvl="1"/>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Analyze, select, and order data</a:t>
            </a:r>
          </a:p>
          <a:p>
            <a:pPr lvl="1"/>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See general trends</a:t>
            </a:r>
          </a:p>
          <a:p>
            <a:pPr lvl="1"/>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Identify key chunks of information and exceptions to general trends</a:t>
            </a:r>
          </a:p>
          <a:p>
            <a:pPr lvl="1"/>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Use complex sentence structure</a:t>
            </a:r>
          </a:p>
          <a:p>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Task 2</a:t>
            </a:r>
          </a:p>
          <a:p>
            <a:pPr lvl="1"/>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Unfamiliar topic</a:t>
            </a:r>
          </a:p>
          <a:p>
            <a:pPr lvl="1"/>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Take a stand and argue it effectively</a:t>
            </a:r>
          </a:p>
          <a:p>
            <a:pPr lvl="1">
              <a:buFont typeface="Wingdings" pitchFamily="2" charset="2"/>
              <a:buNone/>
            </a:pP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ustDataLst>
      <p:tags r:id="rId1"/>
    </p:custDataLst>
  </p:cSld>
  <p:clrMapOvr>
    <a:masterClrMapping/>
  </p:clrMapOvr>
  <p:transition advTm="44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randombar(horizontal)">
                                      <p:cBhvr>
                                        <p:cTn id="7" dur="600">
                                          <p:stCondLst>
                                            <p:cond delay="0"/>
                                          </p:stCondLst>
                                        </p:cTn>
                                        <p:tgtEl>
                                          <p:spTgt spid="2867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8675">
                                            <p:txEl>
                                              <p:pRg st="0" end="0"/>
                                            </p:txEl>
                                          </p:spTgt>
                                        </p:tgtEl>
                                        <p:attrNameLst>
                                          <p:attrName>style.visibility</p:attrName>
                                        </p:attrNameLst>
                                      </p:cBhvr>
                                      <p:to>
                                        <p:strVal val="visible"/>
                                      </p:to>
                                    </p:set>
                                    <p:animEffect transition="in" filter="randombar(horizontal)">
                                      <p:cBhvr>
                                        <p:cTn id="12" dur="500"/>
                                        <p:tgtEl>
                                          <p:spTgt spid="28675">
                                            <p:txEl>
                                              <p:pRg st="0" end="0"/>
                                            </p:txEl>
                                          </p:spTgt>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8675">
                                            <p:txEl>
                                              <p:pRg st="1" end="1"/>
                                            </p:txEl>
                                          </p:spTgt>
                                        </p:tgtEl>
                                        <p:attrNameLst>
                                          <p:attrName>style.visibility</p:attrName>
                                        </p:attrNameLst>
                                      </p:cBhvr>
                                      <p:to>
                                        <p:strVal val="visible"/>
                                      </p:to>
                                    </p:set>
                                    <p:animEffect transition="in" filter="randombar(horizontal)">
                                      <p:cBhvr>
                                        <p:cTn id="15" dur="500"/>
                                        <p:tgtEl>
                                          <p:spTgt spid="28675">
                                            <p:txEl>
                                              <p:pRg st="1" end="1"/>
                                            </p:txEl>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8675">
                                            <p:txEl>
                                              <p:pRg st="2" end="2"/>
                                            </p:txEl>
                                          </p:spTgt>
                                        </p:tgtEl>
                                        <p:attrNameLst>
                                          <p:attrName>style.visibility</p:attrName>
                                        </p:attrNameLst>
                                      </p:cBhvr>
                                      <p:to>
                                        <p:strVal val="visible"/>
                                      </p:to>
                                    </p:set>
                                    <p:animEffect transition="in" filter="randombar(horizontal)">
                                      <p:cBhvr>
                                        <p:cTn id="18" dur="500"/>
                                        <p:tgtEl>
                                          <p:spTgt spid="28675">
                                            <p:txEl>
                                              <p:pRg st="2" end="2"/>
                                            </p:txEl>
                                          </p:spTgt>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28675">
                                            <p:txEl>
                                              <p:pRg st="3" end="3"/>
                                            </p:txEl>
                                          </p:spTgt>
                                        </p:tgtEl>
                                        <p:attrNameLst>
                                          <p:attrName>style.visibility</p:attrName>
                                        </p:attrNameLst>
                                      </p:cBhvr>
                                      <p:to>
                                        <p:strVal val="visible"/>
                                      </p:to>
                                    </p:set>
                                    <p:animEffect transition="in" filter="randombar(horizontal)">
                                      <p:cBhvr>
                                        <p:cTn id="21" dur="500"/>
                                        <p:tgtEl>
                                          <p:spTgt spid="28675">
                                            <p:txEl>
                                              <p:pRg st="3" end="3"/>
                                            </p:txEl>
                                          </p:spTgt>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8675">
                                            <p:txEl>
                                              <p:pRg st="4" end="4"/>
                                            </p:txEl>
                                          </p:spTgt>
                                        </p:tgtEl>
                                        <p:attrNameLst>
                                          <p:attrName>style.visibility</p:attrName>
                                        </p:attrNameLst>
                                      </p:cBhvr>
                                      <p:to>
                                        <p:strVal val="visible"/>
                                      </p:to>
                                    </p:set>
                                    <p:animEffect transition="in" filter="randombar(horizontal)">
                                      <p:cBhvr>
                                        <p:cTn id="24" dur="500"/>
                                        <p:tgtEl>
                                          <p:spTgt spid="28675">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8675">
                                            <p:txEl>
                                              <p:pRg st="5" end="5"/>
                                            </p:txEl>
                                          </p:spTgt>
                                        </p:tgtEl>
                                        <p:attrNameLst>
                                          <p:attrName>style.visibility</p:attrName>
                                        </p:attrNameLst>
                                      </p:cBhvr>
                                      <p:to>
                                        <p:strVal val="visible"/>
                                      </p:to>
                                    </p:set>
                                    <p:animEffect transition="in" filter="randombar(horizontal)">
                                      <p:cBhvr>
                                        <p:cTn id="29" dur="500"/>
                                        <p:tgtEl>
                                          <p:spTgt spid="28675">
                                            <p:txEl>
                                              <p:pRg st="5" end="5"/>
                                            </p:txEl>
                                          </p:spTgt>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28675">
                                            <p:txEl>
                                              <p:pRg st="6" end="6"/>
                                            </p:txEl>
                                          </p:spTgt>
                                        </p:tgtEl>
                                        <p:attrNameLst>
                                          <p:attrName>style.visibility</p:attrName>
                                        </p:attrNameLst>
                                      </p:cBhvr>
                                      <p:to>
                                        <p:strVal val="visible"/>
                                      </p:to>
                                    </p:set>
                                    <p:animEffect transition="in" filter="randombar(horizontal)">
                                      <p:cBhvr>
                                        <p:cTn id="32" dur="500"/>
                                        <p:tgtEl>
                                          <p:spTgt spid="28675">
                                            <p:txEl>
                                              <p:pRg st="6" end="6"/>
                                            </p:txEl>
                                          </p:spTgt>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28675">
                                            <p:txEl>
                                              <p:pRg st="7" end="7"/>
                                            </p:txEl>
                                          </p:spTgt>
                                        </p:tgtEl>
                                        <p:attrNameLst>
                                          <p:attrName>style.visibility</p:attrName>
                                        </p:attrNameLst>
                                      </p:cBhvr>
                                      <p:to>
                                        <p:strVal val="visible"/>
                                      </p:to>
                                    </p:set>
                                    <p:animEffect transition="in" filter="randombar(horizontal)">
                                      <p:cBhvr>
                                        <p:cTn id="35" dur="500"/>
                                        <p:tgtEl>
                                          <p:spTgt spid="286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a:srcRect l="33855" t="17500" r="35416" b="26666"/>
          <a:stretch>
            <a:fillRect/>
          </a:stretch>
        </p:blipFill>
        <p:spPr bwMode="auto">
          <a:xfrm>
            <a:off x="500034" y="642918"/>
            <a:ext cx="2956659" cy="3357562"/>
          </a:xfrm>
          <a:prstGeom prst="rect">
            <a:avLst/>
          </a:prstGeom>
          <a:noFill/>
          <a:ln w="9525">
            <a:noFill/>
            <a:miter lim="800000"/>
            <a:headEnd/>
            <a:tailEnd/>
          </a:ln>
          <a:effectLst/>
        </p:spPr>
      </p:pic>
      <p:pic>
        <p:nvPicPr>
          <p:cNvPr id="7171" name="Picture 3"/>
          <p:cNvPicPr>
            <a:picLocks noChangeAspect="1" noChangeArrowheads="1"/>
          </p:cNvPicPr>
          <p:nvPr/>
        </p:nvPicPr>
        <p:blipFill>
          <a:blip r:embed="rId5"/>
          <a:srcRect l="26041" t="24166" r="30208" b="32500"/>
          <a:stretch>
            <a:fillRect/>
          </a:stretch>
        </p:blipFill>
        <p:spPr bwMode="auto">
          <a:xfrm>
            <a:off x="3643306" y="714355"/>
            <a:ext cx="5291907" cy="3275943"/>
          </a:xfrm>
          <a:prstGeom prst="rect">
            <a:avLst/>
          </a:prstGeom>
          <a:noFill/>
          <a:ln w="9525">
            <a:noFill/>
            <a:miter lim="800000"/>
            <a:headEnd/>
            <a:tailEnd/>
          </a:ln>
          <a:effectLst/>
        </p:spPr>
      </p:pic>
    </p:spTree>
    <p:custDataLst>
      <p:tags r:id="rId1"/>
    </p:custDataLst>
  </p:cSld>
  <p:clrMapOvr>
    <a:masterClrMapping/>
  </p:clrMapOvr>
  <p:transition advTm="4400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a:srcRect l="40104" t="10000" r="41146" b="10000"/>
          <a:stretch>
            <a:fillRect/>
          </a:stretch>
        </p:blipFill>
        <p:spPr bwMode="auto">
          <a:xfrm>
            <a:off x="571472" y="404792"/>
            <a:ext cx="2286016" cy="6096042"/>
          </a:xfrm>
          <a:prstGeom prst="rect">
            <a:avLst/>
          </a:prstGeom>
          <a:noFill/>
          <a:ln w="9525">
            <a:noFill/>
            <a:miter lim="800000"/>
            <a:headEnd/>
            <a:tailEnd/>
          </a:ln>
          <a:effectLst/>
        </p:spPr>
      </p:pic>
      <p:pic>
        <p:nvPicPr>
          <p:cNvPr id="8195" name="Picture 3"/>
          <p:cNvPicPr>
            <a:picLocks noChangeAspect="1" noChangeArrowheads="1"/>
          </p:cNvPicPr>
          <p:nvPr/>
        </p:nvPicPr>
        <p:blipFill>
          <a:blip r:embed="rId5"/>
          <a:srcRect l="43229" t="15833" r="43750" b="20833"/>
          <a:stretch>
            <a:fillRect/>
          </a:stretch>
        </p:blipFill>
        <p:spPr bwMode="auto">
          <a:xfrm>
            <a:off x="4786314" y="285728"/>
            <a:ext cx="2091434" cy="6357959"/>
          </a:xfrm>
          <a:prstGeom prst="rect">
            <a:avLst/>
          </a:prstGeom>
          <a:noFill/>
          <a:ln w="9525">
            <a:noFill/>
            <a:miter lim="800000"/>
            <a:headEnd/>
            <a:tailEnd/>
          </a:ln>
          <a:effectLst/>
        </p:spPr>
      </p:pic>
    </p:spTree>
    <p:custDataLst>
      <p:tags r:id="rId1"/>
    </p:custDataLst>
  </p:cSld>
  <p:clrMapOvr>
    <a:masterClrMapping/>
  </p:clrMapOvr>
  <p:transition advTm="4400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7894" name="Rectangle 6"/>
          <p:cNvSpPr>
            <a:spLocks noGrp="1" noChangeArrowheads="1"/>
          </p:cNvSpPr>
          <p:nvPr>
            <p:ph type="body" idx="1"/>
          </p:nvPr>
        </p:nvSpPr>
        <p:spPr>
          <a:xfrm>
            <a:off x="285720" y="1785926"/>
            <a:ext cx="7408862" cy="3451225"/>
          </a:xfrm>
        </p:spPr>
        <p:txBody>
          <a:bodyPr/>
          <a:lstStyle/>
          <a:p>
            <a:pPr algn="ctr">
              <a:buNone/>
            </a:pPr>
            <a:r>
              <a:rPr lang="en-US" sz="9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Speaking</a:t>
            </a:r>
          </a:p>
          <a:p>
            <a:pPr algn="ctr">
              <a:buFont typeface="Wingdings" pitchFamily="2" charset="2"/>
              <a:buNone/>
            </a:pPr>
            <a:endParaRPr lang="en-US" sz="9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6" name="Picture 4" descr="j0332546"/>
          <p:cNvPicPr>
            <a:picLocks noChangeAspect="1" noChangeArrowheads="1"/>
          </p:cNvPicPr>
          <p:nvPr/>
        </p:nvPicPr>
        <p:blipFill>
          <a:blip r:embed="rId3"/>
          <a:srcRect/>
          <a:stretch>
            <a:fillRect/>
          </a:stretch>
        </p:blipFill>
        <p:spPr bwMode="auto">
          <a:xfrm>
            <a:off x="5143504" y="3429000"/>
            <a:ext cx="3581400" cy="2157413"/>
          </a:xfrm>
          <a:prstGeom prst="rect">
            <a:avLst/>
          </a:prstGeom>
          <a:noFill/>
        </p:spPr>
      </p:pic>
      <p:sp>
        <p:nvSpPr>
          <p:cNvPr id="8" name="Rectangle 2"/>
          <p:cNvSpPr>
            <a:spLocks noGrp="1" noChangeArrowheads="1"/>
          </p:cNvSpPr>
          <p:nvPr>
            <p:ph type="title"/>
          </p:nvPr>
        </p:nvSpPr>
        <p:spPr>
          <a:xfrm>
            <a:off x="457200" y="338138"/>
            <a:ext cx="8229600" cy="1252537"/>
          </a:xfrm>
        </p:spPr>
        <p:txBody>
          <a:bodyPr/>
          <a:lstStyle/>
          <a:p>
            <a:pPr algn="ctr"/>
            <a:r>
              <a:rPr lang="en-US" sz="4800" dirty="0"/>
              <a:t>4</a:t>
            </a:r>
            <a:r>
              <a:rPr lang="en-US" sz="4800" baseline="30000" dirty="0"/>
              <a:t>th</a:t>
            </a:r>
            <a:r>
              <a:rPr lang="en-US" sz="4800" dirty="0"/>
              <a:t> (and final) Test</a:t>
            </a:r>
            <a:br>
              <a:rPr lang="en-US" sz="4800" dirty="0"/>
            </a:br>
            <a:r>
              <a:rPr lang="en-US" sz="3200" dirty="0"/>
              <a:t>(11-14 minutes)</a:t>
            </a:r>
          </a:p>
        </p:txBody>
      </p:sp>
    </p:spTree>
  </p:cSld>
  <p:clrMapOvr>
    <a:masterClrMapping/>
  </p:clrMapOvr>
  <p:transition spd="slow" advTm="3000">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14282" y="500042"/>
            <a:ext cx="8229600" cy="1252537"/>
          </a:xfrm>
        </p:spPr>
        <p:txBody>
          <a:bodyPr/>
          <a:lstStyle/>
          <a:p>
            <a:r>
              <a:rPr lang="en-US"/>
              <a:t>Speaking</a:t>
            </a:r>
          </a:p>
        </p:txBody>
      </p:sp>
      <p:sp>
        <p:nvSpPr>
          <p:cNvPr id="11267" name="Rectangle 3"/>
          <p:cNvSpPr>
            <a:spLocks noGrp="1" noChangeArrowheads="1"/>
          </p:cNvSpPr>
          <p:nvPr>
            <p:ph type="body" idx="1"/>
          </p:nvPr>
        </p:nvSpPr>
        <p:spPr/>
        <p:txBody>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The test is a face-to-face interview.</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Candidates are assessed on their use of spoken English to </a:t>
            </a:r>
          </a:p>
          <a:p>
            <a:pPr lvl="1"/>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answer short questions</a:t>
            </a:r>
          </a:p>
          <a:p>
            <a:pPr lvl="1"/>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speak at length on a familiar topic</a:t>
            </a:r>
          </a:p>
          <a:p>
            <a:pPr lvl="1"/>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interact with the examiner</a:t>
            </a:r>
          </a:p>
        </p:txBody>
      </p:sp>
    </p:spTree>
    <p:custDataLst>
      <p:tags r:id="rId1"/>
    </p:custDataLst>
  </p:cSld>
  <p:clrMapOvr>
    <a:masterClrMapping/>
  </p:clrMapOvr>
  <p:transition advTm="3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1000" fill="hold"/>
                                        <p:tgtEl>
                                          <p:spTgt spid="11266"/>
                                        </p:tgtEl>
                                        <p:attrNameLst>
                                          <p:attrName>ppt_x</p:attrName>
                                        </p:attrNameLst>
                                      </p:cBhvr>
                                      <p:tavLst>
                                        <p:tav tm="0">
                                          <p:val>
                                            <p:strVal val="#ppt_x-.2"/>
                                          </p:val>
                                        </p:tav>
                                        <p:tav tm="100000">
                                          <p:val>
                                            <p:strVal val="#ppt_x"/>
                                          </p:val>
                                        </p:tav>
                                      </p:tavLst>
                                    </p:anim>
                                    <p:anim calcmode="lin" valueType="num">
                                      <p:cBhvr>
                                        <p:cTn id="8" dur="1000" fill="hold"/>
                                        <p:tgtEl>
                                          <p:spTgt spid="11266"/>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266"/>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1267">
                                            <p:txEl>
                                              <p:pRg st="0" end="0"/>
                                            </p:txEl>
                                          </p:spTgt>
                                        </p:tgtEl>
                                        <p:attrNameLst>
                                          <p:attrName>style.visibility</p:attrName>
                                        </p:attrNameLst>
                                      </p:cBhvr>
                                      <p:to>
                                        <p:strVal val="visible"/>
                                      </p:to>
                                    </p:set>
                                    <p:animEffect transition="in" filter="fade">
                                      <p:cBhvr>
                                        <p:cTn id="14" dur="500"/>
                                        <p:tgtEl>
                                          <p:spTgt spid="11267">
                                            <p:txEl>
                                              <p:pRg st="0" end="0"/>
                                            </p:txEl>
                                          </p:spTgt>
                                        </p:tgtEl>
                                      </p:cBhvr>
                                    </p:animEffect>
                                    <p:anim calcmode="lin" valueType="num">
                                      <p:cBhvr>
                                        <p:cTn id="15"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1267">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11267">
                                            <p:txEl>
                                              <p:pRg st="1" end="1"/>
                                            </p:txEl>
                                          </p:spTgt>
                                        </p:tgtEl>
                                        <p:attrNameLst>
                                          <p:attrName>style.visibility</p:attrName>
                                        </p:attrNameLst>
                                      </p:cBhvr>
                                      <p:to>
                                        <p:strVal val="visible"/>
                                      </p:to>
                                    </p:set>
                                    <p:animEffect transition="in" filter="fade">
                                      <p:cBhvr>
                                        <p:cTn id="21" dur="500"/>
                                        <p:tgtEl>
                                          <p:spTgt spid="11267">
                                            <p:txEl>
                                              <p:pRg st="1" end="1"/>
                                            </p:txEl>
                                          </p:spTgt>
                                        </p:tgtEl>
                                      </p:cBhvr>
                                    </p:animEffect>
                                    <p:anim calcmode="lin" valueType="num">
                                      <p:cBhvr>
                                        <p:cTn id="22"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11267">
                                            <p:txEl>
                                              <p:pRg st="1" end="1"/>
                                            </p:txEl>
                                          </p:spTgt>
                                        </p:tgtEl>
                                        <p:attrNameLst>
                                          <p:attrName>ppt_y</p:attrName>
                                        </p:attrNameLst>
                                      </p:cBhvr>
                                      <p:tavLst>
                                        <p:tav tm="0">
                                          <p:val>
                                            <p:strVal val="#ppt_y+.05"/>
                                          </p:val>
                                        </p:tav>
                                        <p:tav tm="100000">
                                          <p:val>
                                            <p:strVal val="#ppt_y"/>
                                          </p:val>
                                        </p:tav>
                                      </p:tavLst>
                                    </p:anim>
                                  </p:childTnLst>
                                </p:cTn>
                              </p:par>
                              <p:par>
                                <p:cTn id="24" presetID="44" presetClass="entr" presetSubtype="0" fill="hold" grpId="0" nodeType="withEffect">
                                  <p:stCondLst>
                                    <p:cond delay="0"/>
                                  </p:stCondLst>
                                  <p:childTnLst>
                                    <p:set>
                                      <p:cBhvr>
                                        <p:cTn id="25" dur="1" fill="hold">
                                          <p:stCondLst>
                                            <p:cond delay="0"/>
                                          </p:stCondLst>
                                        </p:cTn>
                                        <p:tgtEl>
                                          <p:spTgt spid="11267">
                                            <p:txEl>
                                              <p:pRg st="2" end="2"/>
                                            </p:txEl>
                                          </p:spTgt>
                                        </p:tgtEl>
                                        <p:attrNameLst>
                                          <p:attrName>style.visibility</p:attrName>
                                        </p:attrNameLst>
                                      </p:cBhvr>
                                      <p:to>
                                        <p:strVal val="visible"/>
                                      </p:to>
                                    </p:set>
                                    <p:animEffect transition="in" filter="fade">
                                      <p:cBhvr>
                                        <p:cTn id="26" dur="500"/>
                                        <p:tgtEl>
                                          <p:spTgt spid="11267">
                                            <p:txEl>
                                              <p:pRg st="2" end="2"/>
                                            </p:txEl>
                                          </p:spTgt>
                                        </p:tgtEl>
                                      </p:cBhvr>
                                    </p:animEffect>
                                    <p:anim calcmode="lin" valueType="num">
                                      <p:cBhvr>
                                        <p:cTn id="27"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p:cTn id="28" dur="500" fill="hold"/>
                                        <p:tgtEl>
                                          <p:spTgt spid="11267">
                                            <p:txEl>
                                              <p:pRg st="2" end="2"/>
                                            </p:txEl>
                                          </p:spTgt>
                                        </p:tgtEl>
                                        <p:attrNameLst>
                                          <p:attrName>ppt_y</p:attrName>
                                        </p:attrNameLst>
                                      </p:cBhvr>
                                      <p:tavLst>
                                        <p:tav tm="0">
                                          <p:val>
                                            <p:strVal val="#ppt_y+.05"/>
                                          </p:val>
                                        </p:tav>
                                        <p:tav tm="100000">
                                          <p:val>
                                            <p:strVal val="#ppt_y"/>
                                          </p:val>
                                        </p:tav>
                                      </p:tavLst>
                                    </p:anim>
                                  </p:childTnLst>
                                </p:cTn>
                              </p:par>
                              <p:par>
                                <p:cTn id="29" presetID="44" presetClass="entr" presetSubtype="0" fill="hold" grpId="0" nodeType="withEffect">
                                  <p:stCondLst>
                                    <p:cond delay="0"/>
                                  </p:stCondLst>
                                  <p:childTnLst>
                                    <p:set>
                                      <p:cBhvr>
                                        <p:cTn id="30" dur="1" fill="hold">
                                          <p:stCondLst>
                                            <p:cond delay="0"/>
                                          </p:stCondLst>
                                        </p:cTn>
                                        <p:tgtEl>
                                          <p:spTgt spid="11267">
                                            <p:txEl>
                                              <p:pRg st="3" end="3"/>
                                            </p:txEl>
                                          </p:spTgt>
                                        </p:tgtEl>
                                        <p:attrNameLst>
                                          <p:attrName>style.visibility</p:attrName>
                                        </p:attrNameLst>
                                      </p:cBhvr>
                                      <p:to>
                                        <p:strVal val="visible"/>
                                      </p:to>
                                    </p:set>
                                    <p:animEffect transition="in" filter="fade">
                                      <p:cBhvr>
                                        <p:cTn id="31" dur="500"/>
                                        <p:tgtEl>
                                          <p:spTgt spid="11267">
                                            <p:txEl>
                                              <p:pRg st="3" end="3"/>
                                            </p:txEl>
                                          </p:spTgt>
                                        </p:tgtEl>
                                      </p:cBhvr>
                                    </p:animEffect>
                                    <p:anim calcmode="lin" valueType="num">
                                      <p:cBhvr>
                                        <p:cTn id="32" dur="5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p:cTn id="33" dur="500" fill="hold"/>
                                        <p:tgtEl>
                                          <p:spTgt spid="11267">
                                            <p:txEl>
                                              <p:pRg st="3" end="3"/>
                                            </p:txEl>
                                          </p:spTgt>
                                        </p:tgtEl>
                                        <p:attrNameLst>
                                          <p:attrName>ppt_y</p:attrName>
                                        </p:attrNameLst>
                                      </p:cBhvr>
                                      <p:tavLst>
                                        <p:tav tm="0">
                                          <p:val>
                                            <p:strVal val="#ppt_y+.05"/>
                                          </p:val>
                                        </p:tav>
                                        <p:tav tm="100000">
                                          <p:val>
                                            <p:strVal val="#ppt_y"/>
                                          </p:val>
                                        </p:tav>
                                      </p:tavLst>
                                    </p:anim>
                                  </p:childTnLst>
                                </p:cTn>
                              </p:par>
                              <p:par>
                                <p:cTn id="34" presetID="44" presetClass="entr" presetSubtype="0" fill="hold" grpId="0" nodeType="withEffect">
                                  <p:stCondLst>
                                    <p:cond delay="0"/>
                                  </p:stCondLst>
                                  <p:childTnLst>
                                    <p:set>
                                      <p:cBhvr>
                                        <p:cTn id="35" dur="1" fill="hold">
                                          <p:stCondLst>
                                            <p:cond delay="0"/>
                                          </p:stCondLst>
                                        </p:cTn>
                                        <p:tgtEl>
                                          <p:spTgt spid="11267">
                                            <p:txEl>
                                              <p:pRg st="4" end="4"/>
                                            </p:txEl>
                                          </p:spTgt>
                                        </p:tgtEl>
                                        <p:attrNameLst>
                                          <p:attrName>style.visibility</p:attrName>
                                        </p:attrNameLst>
                                      </p:cBhvr>
                                      <p:to>
                                        <p:strVal val="visible"/>
                                      </p:to>
                                    </p:set>
                                    <p:animEffect transition="in" filter="fade">
                                      <p:cBhvr>
                                        <p:cTn id="36" dur="500"/>
                                        <p:tgtEl>
                                          <p:spTgt spid="11267">
                                            <p:txEl>
                                              <p:pRg st="4" end="4"/>
                                            </p:txEl>
                                          </p:spTgt>
                                        </p:tgtEl>
                                      </p:cBhvr>
                                    </p:animEffect>
                                    <p:anim calcmode="lin" valueType="num">
                                      <p:cBhvr>
                                        <p:cTn id="37" dur="500" fill="hold"/>
                                        <p:tgtEl>
                                          <p:spTgt spid="11267">
                                            <p:txEl>
                                              <p:pRg st="4" end="4"/>
                                            </p:txEl>
                                          </p:spTgt>
                                        </p:tgtEl>
                                        <p:attrNameLst>
                                          <p:attrName>ppt_x</p:attrName>
                                        </p:attrNameLst>
                                      </p:cBhvr>
                                      <p:tavLst>
                                        <p:tav tm="0">
                                          <p:val>
                                            <p:strVal val="#ppt_x"/>
                                          </p:val>
                                        </p:tav>
                                        <p:tav tm="100000">
                                          <p:val>
                                            <p:strVal val="#ppt_x"/>
                                          </p:val>
                                        </p:tav>
                                      </p:tavLst>
                                    </p:anim>
                                    <p:anim calcmode="lin" valueType="num">
                                      <p:cBhvr>
                                        <p:cTn id="38" dur="500" fill="hold"/>
                                        <p:tgtEl>
                                          <p:spTgt spid="11267">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14282" y="500042"/>
            <a:ext cx="8229600" cy="1252537"/>
          </a:xfrm>
        </p:spPr>
        <p:txBody>
          <a:bodyPr/>
          <a:lstStyle/>
          <a:p>
            <a:r>
              <a:rPr lang="en-US" dirty="0"/>
              <a:t>Speaking</a:t>
            </a:r>
          </a:p>
        </p:txBody>
      </p:sp>
      <p:sp>
        <p:nvSpPr>
          <p:cNvPr id="5" name="مستطيل 4"/>
          <p:cNvSpPr/>
          <p:nvPr/>
        </p:nvSpPr>
        <p:spPr>
          <a:xfrm>
            <a:off x="714348" y="2500307"/>
            <a:ext cx="7572428" cy="3108543"/>
          </a:xfrm>
          <a:prstGeom prst="rect">
            <a:avLst/>
          </a:prstGeom>
        </p:spPr>
        <p:txBody>
          <a:bodyPr wrap="square">
            <a:spAutoFit/>
          </a:bodyPr>
          <a:lstStyle/>
          <a:p>
            <a:pPr algn="l"/>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Speaking: Examiners award a band score for each of four criterion areas:</a:t>
            </a:r>
          </a:p>
          <a:p>
            <a:pPr algn="l"/>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p>
          <a:p>
            <a:pPr algn="l"/>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Fluency and Coherence</a:t>
            </a:r>
          </a:p>
          <a:p>
            <a:pPr algn="l"/>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Lexical Resource</a:t>
            </a:r>
          </a:p>
          <a:p>
            <a:pPr algn="l"/>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Grammatical Range </a:t>
            </a:r>
          </a:p>
          <a:p>
            <a:pPr algn="l"/>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Accuracy and Pronunciation.</a:t>
            </a:r>
            <a:endParaRPr lang="ar-SA"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ustDataLst>
      <p:tags r:id="rId1"/>
    </p:custDataLst>
  </p:cSld>
  <p:clrMapOvr>
    <a:masterClrMapping/>
  </p:clrMapOvr>
  <p:transition advTm="3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1000" fill="hold"/>
                                        <p:tgtEl>
                                          <p:spTgt spid="11266"/>
                                        </p:tgtEl>
                                        <p:attrNameLst>
                                          <p:attrName>ppt_x</p:attrName>
                                        </p:attrNameLst>
                                      </p:cBhvr>
                                      <p:tavLst>
                                        <p:tav tm="0">
                                          <p:val>
                                            <p:strVal val="#ppt_x-.2"/>
                                          </p:val>
                                        </p:tav>
                                        <p:tav tm="100000">
                                          <p:val>
                                            <p:strVal val="#ppt_x"/>
                                          </p:val>
                                        </p:tav>
                                      </p:tavLst>
                                    </p:anim>
                                    <p:anim calcmode="lin" valueType="num">
                                      <p:cBhvr>
                                        <p:cTn id="8" dur="1000" fill="hold"/>
                                        <p:tgtEl>
                                          <p:spTgt spid="11266"/>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dirty="0"/>
              <a:t>Speaking Test Sections</a:t>
            </a:r>
          </a:p>
        </p:txBody>
      </p:sp>
      <p:sp>
        <p:nvSpPr>
          <p:cNvPr id="29699" name="Rectangle 3"/>
          <p:cNvSpPr>
            <a:spLocks noGrp="1" noChangeArrowheads="1"/>
          </p:cNvSpPr>
          <p:nvPr>
            <p:ph type="body" idx="1"/>
          </p:nvPr>
        </p:nvSpPr>
        <p:spPr>
          <a:xfrm>
            <a:off x="428596" y="1928802"/>
            <a:ext cx="8215370" cy="4352964"/>
          </a:xfrm>
        </p:spPr>
        <p:txBody>
          <a:bodyPr/>
          <a:lstStyle/>
          <a:p>
            <a:pPr marL="609600" indent="-609600">
              <a:lnSpc>
                <a:spcPct val="90000"/>
              </a:lnSpc>
              <a:buFont typeface="Wingdings" pitchFamily="2" charset="2"/>
              <a:buAutoNum type="arabicPeriod"/>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Introduction and interview (4-5 </a:t>
            </a:r>
            <a:r>
              <a:rPr lang="en-US" sz="2800" dirty="0" err="1">
                <a:ln w="18415" cmpd="sng">
                  <a:solidFill>
                    <a:srgbClr val="FFFFFF"/>
                  </a:solidFill>
                  <a:prstDash val="solid"/>
                </a:ln>
                <a:solidFill>
                  <a:srgbClr val="FFFFFF"/>
                </a:solidFill>
                <a:effectLst>
                  <a:outerShdw blurRad="63500" dir="3600000" algn="tl" rotWithShape="0">
                    <a:srgbClr val="000000">
                      <a:alpha val="70000"/>
                    </a:srgbClr>
                  </a:outerShdw>
                </a:effectLst>
              </a:rPr>
              <a:t>mins</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p>
            <a:pPr marL="990600" lvl="1" indent="-533400">
              <a:lnSpc>
                <a:spcPct val="90000"/>
              </a:lnSpc>
              <a:buFont typeface="Wingdings" pitchFamily="2" charset="2"/>
              <a:buChar char="n"/>
            </a:pP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Give name and talk about self, family, and own life.</a:t>
            </a:r>
          </a:p>
          <a:p>
            <a:pPr marL="609600" indent="-609600">
              <a:lnSpc>
                <a:spcPct val="90000"/>
              </a:lnSpc>
              <a:buFont typeface="Wingdings" pitchFamily="2" charset="2"/>
              <a:buAutoNum type="arabicPeriod"/>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Individual long turn (3-4 </a:t>
            </a:r>
            <a:r>
              <a:rPr lang="en-US" sz="2800" dirty="0" err="1">
                <a:ln w="18415" cmpd="sng">
                  <a:solidFill>
                    <a:srgbClr val="FFFFFF"/>
                  </a:solidFill>
                  <a:prstDash val="solid"/>
                </a:ln>
                <a:solidFill>
                  <a:srgbClr val="FFFFFF"/>
                </a:solidFill>
                <a:effectLst>
                  <a:outerShdw blurRad="63500" dir="3600000" algn="tl" rotWithShape="0">
                    <a:srgbClr val="000000">
                      <a:alpha val="70000"/>
                    </a:srgbClr>
                  </a:outerShdw>
                </a:effectLst>
              </a:rPr>
              <a:t>mins</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p>
            <a:pPr marL="990600" lvl="1" indent="-533400">
              <a:lnSpc>
                <a:spcPct val="90000"/>
              </a:lnSpc>
              <a:buFont typeface="Wingdings" pitchFamily="2" charset="2"/>
              <a:buChar char="n"/>
            </a:pP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Given a card prompt.</a:t>
            </a:r>
          </a:p>
          <a:p>
            <a:pPr marL="990600" lvl="1" indent="-533400">
              <a:lnSpc>
                <a:spcPct val="90000"/>
              </a:lnSpc>
              <a:buFont typeface="Wingdings" pitchFamily="2" charset="2"/>
              <a:buChar char="n"/>
            </a:pP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1 min to prepare</a:t>
            </a:r>
          </a:p>
          <a:p>
            <a:pPr marL="990600" lvl="1" indent="-533400">
              <a:lnSpc>
                <a:spcPct val="90000"/>
              </a:lnSpc>
              <a:buFont typeface="Wingdings" pitchFamily="2" charset="2"/>
              <a:buChar char="n"/>
            </a:pP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1-2 </a:t>
            </a:r>
            <a:r>
              <a:rPr lang="en-US" sz="2400" dirty="0" err="1">
                <a:ln w="18415" cmpd="sng">
                  <a:solidFill>
                    <a:srgbClr val="FFFFFF"/>
                  </a:solidFill>
                  <a:prstDash val="solid"/>
                </a:ln>
                <a:solidFill>
                  <a:srgbClr val="FFFFFF"/>
                </a:solidFill>
                <a:effectLst>
                  <a:outerShdw blurRad="63500" dir="3600000" algn="tl" rotWithShape="0">
                    <a:srgbClr val="000000">
                      <a:alpha val="70000"/>
                    </a:srgbClr>
                  </a:outerShdw>
                </a:effectLst>
              </a:rPr>
              <a:t>mins</a:t>
            </a: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 talk</a:t>
            </a:r>
          </a:p>
          <a:p>
            <a:pPr marL="990600" lvl="1" indent="-533400">
              <a:lnSpc>
                <a:spcPct val="90000"/>
              </a:lnSpc>
              <a:buFont typeface="Wingdings" pitchFamily="2" charset="2"/>
              <a:buChar char="n"/>
            </a:pP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1 min answer related question from examiner</a:t>
            </a:r>
          </a:p>
          <a:p>
            <a:pPr marL="609600" indent="-609600">
              <a:lnSpc>
                <a:spcPct val="90000"/>
              </a:lnSpc>
              <a:buFont typeface="Wingdings" pitchFamily="2" charset="2"/>
              <a:buAutoNum type="arabicPeriod"/>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Two-way discussion (4-5 </a:t>
            </a:r>
            <a:r>
              <a:rPr lang="en-US" sz="2800" dirty="0" err="1">
                <a:ln w="18415" cmpd="sng">
                  <a:solidFill>
                    <a:srgbClr val="FFFFFF"/>
                  </a:solidFill>
                  <a:prstDash val="solid"/>
                </a:ln>
                <a:solidFill>
                  <a:srgbClr val="FFFFFF"/>
                </a:solidFill>
                <a:effectLst>
                  <a:outerShdw blurRad="63500" dir="3600000" algn="tl" rotWithShape="0">
                    <a:srgbClr val="000000">
                      <a:alpha val="70000"/>
                    </a:srgbClr>
                  </a:outerShdw>
                </a:effectLst>
              </a:rPr>
              <a:t>mins</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p>
            <a:pPr marL="990600" lvl="1" indent="-533400">
              <a:lnSpc>
                <a:spcPct val="90000"/>
              </a:lnSpc>
              <a:buFont typeface="Wingdings" pitchFamily="2" charset="2"/>
              <a:buChar char="n"/>
            </a:pP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Related to topic on the card</a:t>
            </a:r>
          </a:p>
          <a:p>
            <a:pPr marL="990600" lvl="1" indent="-533400">
              <a:lnSpc>
                <a:spcPct val="90000"/>
              </a:lnSpc>
              <a:buFont typeface="Wingdings" pitchFamily="2" charset="2"/>
              <a:buChar char="n"/>
            </a:pP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Less personal</a:t>
            </a:r>
          </a:p>
        </p:txBody>
      </p:sp>
    </p:spTree>
    <p:custDataLst>
      <p:tags r:id="rId1"/>
    </p:custDataLst>
  </p:cSld>
  <p:clrMapOvr>
    <a:masterClrMapping/>
  </p:clrMapOvr>
  <p:transition advTm="56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p:cTn id="7" dur="1000" fill="hold"/>
                                        <p:tgtEl>
                                          <p:spTgt spid="29698"/>
                                        </p:tgtEl>
                                        <p:attrNameLst>
                                          <p:attrName>ppt_x</p:attrName>
                                        </p:attrNameLst>
                                      </p:cBhvr>
                                      <p:tavLst>
                                        <p:tav tm="0">
                                          <p:val>
                                            <p:strVal val="#ppt_x-.2"/>
                                          </p:val>
                                        </p:tav>
                                        <p:tav tm="100000">
                                          <p:val>
                                            <p:strVal val="#ppt_x"/>
                                          </p:val>
                                        </p:tav>
                                      </p:tavLst>
                                    </p:anim>
                                    <p:anim calcmode="lin" valueType="num">
                                      <p:cBhvr>
                                        <p:cTn id="8" dur="1000" fill="hold"/>
                                        <p:tgtEl>
                                          <p:spTgt spid="29698"/>
                                        </p:tgtEl>
                                        <p:attrNameLst>
                                          <p:attrName>ppt_y</p:attrName>
                                        </p:attrNameLst>
                                      </p:cBhvr>
                                      <p:tavLst>
                                        <p:tav tm="0">
                                          <p:val>
                                            <p:strVal val="#ppt_y"/>
                                          </p:val>
                                        </p:tav>
                                        <p:tav tm="100000">
                                          <p:val>
                                            <p:strVal val="#ppt_y"/>
                                          </p:val>
                                        </p:tav>
                                      </p:tavLst>
                                    </p:anim>
                                    <p:animEffect transition="in" filter="wipe(right)" prLst="gradientSize: 0.1">
                                      <p:cBhvr>
                                        <p:cTn id="9" dur="1000"/>
                                        <p:tgtEl>
                                          <p:spTgt spid="29698"/>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9699">
                                            <p:txEl>
                                              <p:pRg st="0" end="0"/>
                                            </p:txEl>
                                          </p:spTgt>
                                        </p:tgtEl>
                                        <p:attrNameLst>
                                          <p:attrName>style.visibility</p:attrName>
                                        </p:attrNameLst>
                                      </p:cBhvr>
                                      <p:to>
                                        <p:strVal val="visible"/>
                                      </p:to>
                                    </p:set>
                                    <p:animEffect transition="in" filter="fade">
                                      <p:cBhvr>
                                        <p:cTn id="14" dur="500"/>
                                        <p:tgtEl>
                                          <p:spTgt spid="29699">
                                            <p:txEl>
                                              <p:pRg st="0" end="0"/>
                                            </p:txEl>
                                          </p:spTgt>
                                        </p:tgtEl>
                                      </p:cBhvr>
                                    </p:animEffect>
                                    <p:anim calcmode="lin" valueType="num">
                                      <p:cBhvr>
                                        <p:cTn id="15" dur="5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9699">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29699">
                                            <p:txEl>
                                              <p:pRg st="1" end="1"/>
                                            </p:txEl>
                                          </p:spTgt>
                                        </p:tgtEl>
                                        <p:attrNameLst>
                                          <p:attrName>style.visibility</p:attrName>
                                        </p:attrNameLst>
                                      </p:cBhvr>
                                      <p:to>
                                        <p:strVal val="visible"/>
                                      </p:to>
                                    </p:set>
                                    <p:animEffect transition="in" filter="fade">
                                      <p:cBhvr>
                                        <p:cTn id="19" dur="500"/>
                                        <p:tgtEl>
                                          <p:spTgt spid="29699">
                                            <p:txEl>
                                              <p:pRg st="1" end="1"/>
                                            </p:txEl>
                                          </p:spTgt>
                                        </p:tgtEl>
                                      </p:cBhvr>
                                    </p:animEffect>
                                    <p:anim calcmode="lin" valueType="num">
                                      <p:cBhvr>
                                        <p:cTn id="20" dur="5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29699">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4" presetClass="entr" presetSubtype="0" fill="hold" grpId="0" nodeType="clickEffect">
                                  <p:stCondLst>
                                    <p:cond delay="0"/>
                                  </p:stCondLst>
                                  <p:childTnLst>
                                    <p:set>
                                      <p:cBhvr>
                                        <p:cTn id="25" dur="1" fill="hold">
                                          <p:stCondLst>
                                            <p:cond delay="0"/>
                                          </p:stCondLst>
                                        </p:cTn>
                                        <p:tgtEl>
                                          <p:spTgt spid="29699">
                                            <p:txEl>
                                              <p:pRg st="2" end="2"/>
                                            </p:txEl>
                                          </p:spTgt>
                                        </p:tgtEl>
                                        <p:attrNameLst>
                                          <p:attrName>style.visibility</p:attrName>
                                        </p:attrNameLst>
                                      </p:cBhvr>
                                      <p:to>
                                        <p:strVal val="visible"/>
                                      </p:to>
                                    </p:set>
                                    <p:animEffect transition="in" filter="fade">
                                      <p:cBhvr>
                                        <p:cTn id="26" dur="500"/>
                                        <p:tgtEl>
                                          <p:spTgt spid="29699">
                                            <p:txEl>
                                              <p:pRg st="2" end="2"/>
                                            </p:txEl>
                                          </p:spTgt>
                                        </p:tgtEl>
                                      </p:cBhvr>
                                    </p:animEffect>
                                    <p:anim calcmode="lin" valueType="num">
                                      <p:cBhvr>
                                        <p:cTn id="27" dur="5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p:cTn id="28" dur="500" fill="hold"/>
                                        <p:tgtEl>
                                          <p:spTgt spid="29699">
                                            <p:txEl>
                                              <p:pRg st="2" end="2"/>
                                            </p:txEl>
                                          </p:spTgt>
                                        </p:tgtEl>
                                        <p:attrNameLst>
                                          <p:attrName>ppt_y</p:attrName>
                                        </p:attrNameLst>
                                      </p:cBhvr>
                                      <p:tavLst>
                                        <p:tav tm="0">
                                          <p:val>
                                            <p:strVal val="#ppt_y+.05"/>
                                          </p:val>
                                        </p:tav>
                                        <p:tav tm="100000">
                                          <p:val>
                                            <p:strVal val="#ppt_y"/>
                                          </p:val>
                                        </p:tav>
                                      </p:tavLst>
                                    </p:anim>
                                  </p:childTnLst>
                                </p:cTn>
                              </p:par>
                              <p:par>
                                <p:cTn id="29" presetID="44" presetClass="entr" presetSubtype="0" fill="hold" grpId="0" nodeType="withEffect">
                                  <p:stCondLst>
                                    <p:cond delay="0"/>
                                  </p:stCondLst>
                                  <p:childTnLst>
                                    <p:set>
                                      <p:cBhvr>
                                        <p:cTn id="30" dur="1" fill="hold">
                                          <p:stCondLst>
                                            <p:cond delay="0"/>
                                          </p:stCondLst>
                                        </p:cTn>
                                        <p:tgtEl>
                                          <p:spTgt spid="29699">
                                            <p:txEl>
                                              <p:pRg st="3" end="3"/>
                                            </p:txEl>
                                          </p:spTgt>
                                        </p:tgtEl>
                                        <p:attrNameLst>
                                          <p:attrName>style.visibility</p:attrName>
                                        </p:attrNameLst>
                                      </p:cBhvr>
                                      <p:to>
                                        <p:strVal val="visible"/>
                                      </p:to>
                                    </p:set>
                                    <p:animEffect transition="in" filter="fade">
                                      <p:cBhvr>
                                        <p:cTn id="31" dur="500"/>
                                        <p:tgtEl>
                                          <p:spTgt spid="29699">
                                            <p:txEl>
                                              <p:pRg st="3" end="3"/>
                                            </p:txEl>
                                          </p:spTgt>
                                        </p:tgtEl>
                                      </p:cBhvr>
                                    </p:animEffect>
                                    <p:anim calcmode="lin" valueType="num">
                                      <p:cBhvr>
                                        <p:cTn id="32" dur="500" fill="hold"/>
                                        <p:tgtEl>
                                          <p:spTgt spid="29699">
                                            <p:txEl>
                                              <p:pRg st="3" end="3"/>
                                            </p:txEl>
                                          </p:spTgt>
                                        </p:tgtEl>
                                        <p:attrNameLst>
                                          <p:attrName>ppt_x</p:attrName>
                                        </p:attrNameLst>
                                      </p:cBhvr>
                                      <p:tavLst>
                                        <p:tav tm="0">
                                          <p:val>
                                            <p:strVal val="#ppt_x"/>
                                          </p:val>
                                        </p:tav>
                                        <p:tav tm="100000">
                                          <p:val>
                                            <p:strVal val="#ppt_x"/>
                                          </p:val>
                                        </p:tav>
                                      </p:tavLst>
                                    </p:anim>
                                    <p:anim calcmode="lin" valueType="num">
                                      <p:cBhvr>
                                        <p:cTn id="33" dur="500" fill="hold"/>
                                        <p:tgtEl>
                                          <p:spTgt spid="29699">
                                            <p:txEl>
                                              <p:pRg st="3" end="3"/>
                                            </p:txEl>
                                          </p:spTgt>
                                        </p:tgtEl>
                                        <p:attrNameLst>
                                          <p:attrName>ppt_y</p:attrName>
                                        </p:attrNameLst>
                                      </p:cBhvr>
                                      <p:tavLst>
                                        <p:tav tm="0">
                                          <p:val>
                                            <p:strVal val="#ppt_y+.05"/>
                                          </p:val>
                                        </p:tav>
                                        <p:tav tm="100000">
                                          <p:val>
                                            <p:strVal val="#ppt_y"/>
                                          </p:val>
                                        </p:tav>
                                      </p:tavLst>
                                    </p:anim>
                                  </p:childTnLst>
                                </p:cTn>
                              </p:par>
                              <p:par>
                                <p:cTn id="34" presetID="44" presetClass="entr" presetSubtype="0" fill="hold" grpId="0" nodeType="withEffect">
                                  <p:stCondLst>
                                    <p:cond delay="0"/>
                                  </p:stCondLst>
                                  <p:childTnLst>
                                    <p:set>
                                      <p:cBhvr>
                                        <p:cTn id="35" dur="1" fill="hold">
                                          <p:stCondLst>
                                            <p:cond delay="0"/>
                                          </p:stCondLst>
                                        </p:cTn>
                                        <p:tgtEl>
                                          <p:spTgt spid="29699">
                                            <p:txEl>
                                              <p:pRg st="4" end="4"/>
                                            </p:txEl>
                                          </p:spTgt>
                                        </p:tgtEl>
                                        <p:attrNameLst>
                                          <p:attrName>style.visibility</p:attrName>
                                        </p:attrNameLst>
                                      </p:cBhvr>
                                      <p:to>
                                        <p:strVal val="visible"/>
                                      </p:to>
                                    </p:set>
                                    <p:animEffect transition="in" filter="fade">
                                      <p:cBhvr>
                                        <p:cTn id="36" dur="500"/>
                                        <p:tgtEl>
                                          <p:spTgt spid="29699">
                                            <p:txEl>
                                              <p:pRg st="4" end="4"/>
                                            </p:txEl>
                                          </p:spTgt>
                                        </p:tgtEl>
                                      </p:cBhvr>
                                    </p:animEffect>
                                    <p:anim calcmode="lin" valueType="num">
                                      <p:cBhvr>
                                        <p:cTn id="37" dur="500" fill="hold"/>
                                        <p:tgtEl>
                                          <p:spTgt spid="29699">
                                            <p:txEl>
                                              <p:pRg st="4" end="4"/>
                                            </p:txEl>
                                          </p:spTgt>
                                        </p:tgtEl>
                                        <p:attrNameLst>
                                          <p:attrName>ppt_x</p:attrName>
                                        </p:attrNameLst>
                                      </p:cBhvr>
                                      <p:tavLst>
                                        <p:tav tm="0">
                                          <p:val>
                                            <p:strVal val="#ppt_x"/>
                                          </p:val>
                                        </p:tav>
                                        <p:tav tm="100000">
                                          <p:val>
                                            <p:strVal val="#ppt_x"/>
                                          </p:val>
                                        </p:tav>
                                      </p:tavLst>
                                    </p:anim>
                                    <p:anim calcmode="lin" valueType="num">
                                      <p:cBhvr>
                                        <p:cTn id="38" dur="500" fill="hold"/>
                                        <p:tgtEl>
                                          <p:spTgt spid="29699">
                                            <p:txEl>
                                              <p:pRg st="4" end="4"/>
                                            </p:txEl>
                                          </p:spTgt>
                                        </p:tgtEl>
                                        <p:attrNameLst>
                                          <p:attrName>ppt_y</p:attrName>
                                        </p:attrNameLst>
                                      </p:cBhvr>
                                      <p:tavLst>
                                        <p:tav tm="0">
                                          <p:val>
                                            <p:strVal val="#ppt_y+.05"/>
                                          </p:val>
                                        </p:tav>
                                        <p:tav tm="100000">
                                          <p:val>
                                            <p:strVal val="#ppt_y"/>
                                          </p:val>
                                        </p:tav>
                                      </p:tavLst>
                                    </p:anim>
                                  </p:childTnLst>
                                </p:cTn>
                              </p:par>
                              <p:par>
                                <p:cTn id="39" presetID="44" presetClass="entr" presetSubtype="0" fill="hold" grpId="0" nodeType="withEffect">
                                  <p:stCondLst>
                                    <p:cond delay="0"/>
                                  </p:stCondLst>
                                  <p:childTnLst>
                                    <p:set>
                                      <p:cBhvr>
                                        <p:cTn id="40" dur="1" fill="hold">
                                          <p:stCondLst>
                                            <p:cond delay="0"/>
                                          </p:stCondLst>
                                        </p:cTn>
                                        <p:tgtEl>
                                          <p:spTgt spid="29699">
                                            <p:txEl>
                                              <p:pRg st="5" end="5"/>
                                            </p:txEl>
                                          </p:spTgt>
                                        </p:tgtEl>
                                        <p:attrNameLst>
                                          <p:attrName>style.visibility</p:attrName>
                                        </p:attrNameLst>
                                      </p:cBhvr>
                                      <p:to>
                                        <p:strVal val="visible"/>
                                      </p:to>
                                    </p:set>
                                    <p:animEffect transition="in" filter="fade">
                                      <p:cBhvr>
                                        <p:cTn id="41" dur="500"/>
                                        <p:tgtEl>
                                          <p:spTgt spid="29699">
                                            <p:txEl>
                                              <p:pRg st="5" end="5"/>
                                            </p:txEl>
                                          </p:spTgt>
                                        </p:tgtEl>
                                      </p:cBhvr>
                                    </p:animEffect>
                                    <p:anim calcmode="lin" valueType="num">
                                      <p:cBhvr>
                                        <p:cTn id="42" dur="500" fill="hold"/>
                                        <p:tgtEl>
                                          <p:spTgt spid="29699">
                                            <p:txEl>
                                              <p:pRg st="5" end="5"/>
                                            </p:txEl>
                                          </p:spTgt>
                                        </p:tgtEl>
                                        <p:attrNameLst>
                                          <p:attrName>ppt_x</p:attrName>
                                        </p:attrNameLst>
                                      </p:cBhvr>
                                      <p:tavLst>
                                        <p:tav tm="0">
                                          <p:val>
                                            <p:strVal val="#ppt_x"/>
                                          </p:val>
                                        </p:tav>
                                        <p:tav tm="100000">
                                          <p:val>
                                            <p:strVal val="#ppt_x"/>
                                          </p:val>
                                        </p:tav>
                                      </p:tavLst>
                                    </p:anim>
                                    <p:anim calcmode="lin" valueType="num">
                                      <p:cBhvr>
                                        <p:cTn id="43" dur="500" fill="hold"/>
                                        <p:tgtEl>
                                          <p:spTgt spid="29699">
                                            <p:txEl>
                                              <p:pRg st="5" end="5"/>
                                            </p:txEl>
                                          </p:spTgt>
                                        </p:tgtEl>
                                        <p:attrNameLst>
                                          <p:attrName>ppt_y</p:attrName>
                                        </p:attrNameLst>
                                      </p:cBhvr>
                                      <p:tavLst>
                                        <p:tav tm="0">
                                          <p:val>
                                            <p:strVal val="#ppt_y+.05"/>
                                          </p:val>
                                        </p:tav>
                                        <p:tav tm="100000">
                                          <p:val>
                                            <p:strVal val="#ppt_y"/>
                                          </p:val>
                                        </p:tav>
                                      </p:tavLst>
                                    </p:anim>
                                  </p:childTnLst>
                                </p:cTn>
                              </p:par>
                              <p:par>
                                <p:cTn id="44" presetID="44" presetClass="entr" presetSubtype="0" fill="hold" grpId="0" nodeType="withEffect">
                                  <p:stCondLst>
                                    <p:cond delay="0"/>
                                  </p:stCondLst>
                                  <p:childTnLst>
                                    <p:set>
                                      <p:cBhvr>
                                        <p:cTn id="45" dur="1" fill="hold">
                                          <p:stCondLst>
                                            <p:cond delay="0"/>
                                          </p:stCondLst>
                                        </p:cTn>
                                        <p:tgtEl>
                                          <p:spTgt spid="29699">
                                            <p:txEl>
                                              <p:pRg st="6" end="6"/>
                                            </p:txEl>
                                          </p:spTgt>
                                        </p:tgtEl>
                                        <p:attrNameLst>
                                          <p:attrName>style.visibility</p:attrName>
                                        </p:attrNameLst>
                                      </p:cBhvr>
                                      <p:to>
                                        <p:strVal val="visible"/>
                                      </p:to>
                                    </p:set>
                                    <p:animEffect transition="in" filter="fade">
                                      <p:cBhvr>
                                        <p:cTn id="46" dur="500"/>
                                        <p:tgtEl>
                                          <p:spTgt spid="29699">
                                            <p:txEl>
                                              <p:pRg st="6" end="6"/>
                                            </p:txEl>
                                          </p:spTgt>
                                        </p:tgtEl>
                                      </p:cBhvr>
                                    </p:animEffect>
                                    <p:anim calcmode="lin" valueType="num">
                                      <p:cBhvr>
                                        <p:cTn id="47" dur="500" fill="hold"/>
                                        <p:tgtEl>
                                          <p:spTgt spid="29699">
                                            <p:txEl>
                                              <p:pRg st="6" end="6"/>
                                            </p:txEl>
                                          </p:spTgt>
                                        </p:tgtEl>
                                        <p:attrNameLst>
                                          <p:attrName>ppt_x</p:attrName>
                                        </p:attrNameLst>
                                      </p:cBhvr>
                                      <p:tavLst>
                                        <p:tav tm="0">
                                          <p:val>
                                            <p:strVal val="#ppt_x"/>
                                          </p:val>
                                        </p:tav>
                                        <p:tav tm="100000">
                                          <p:val>
                                            <p:strVal val="#ppt_x"/>
                                          </p:val>
                                        </p:tav>
                                      </p:tavLst>
                                    </p:anim>
                                    <p:anim calcmode="lin" valueType="num">
                                      <p:cBhvr>
                                        <p:cTn id="48" dur="500" fill="hold"/>
                                        <p:tgtEl>
                                          <p:spTgt spid="29699">
                                            <p:txEl>
                                              <p:pRg st="6" end="6"/>
                                            </p:txEl>
                                          </p:spTgt>
                                        </p:tgtEl>
                                        <p:attrNameLst>
                                          <p:attrName>ppt_y</p:attrName>
                                        </p:attrNameLst>
                                      </p:cBhvr>
                                      <p:tavLst>
                                        <p:tav tm="0">
                                          <p:val>
                                            <p:strVal val="#ppt_y+.05"/>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4" presetClass="entr" presetSubtype="0" fill="hold" grpId="0" nodeType="clickEffect">
                                  <p:stCondLst>
                                    <p:cond delay="0"/>
                                  </p:stCondLst>
                                  <p:childTnLst>
                                    <p:set>
                                      <p:cBhvr>
                                        <p:cTn id="52" dur="1" fill="hold">
                                          <p:stCondLst>
                                            <p:cond delay="0"/>
                                          </p:stCondLst>
                                        </p:cTn>
                                        <p:tgtEl>
                                          <p:spTgt spid="29699">
                                            <p:txEl>
                                              <p:pRg st="7" end="7"/>
                                            </p:txEl>
                                          </p:spTgt>
                                        </p:tgtEl>
                                        <p:attrNameLst>
                                          <p:attrName>style.visibility</p:attrName>
                                        </p:attrNameLst>
                                      </p:cBhvr>
                                      <p:to>
                                        <p:strVal val="visible"/>
                                      </p:to>
                                    </p:set>
                                    <p:animEffect transition="in" filter="fade">
                                      <p:cBhvr>
                                        <p:cTn id="53" dur="500"/>
                                        <p:tgtEl>
                                          <p:spTgt spid="29699">
                                            <p:txEl>
                                              <p:pRg st="7" end="7"/>
                                            </p:txEl>
                                          </p:spTgt>
                                        </p:tgtEl>
                                      </p:cBhvr>
                                    </p:animEffect>
                                    <p:anim calcmode="lin" valueType="num">
                                      <p:cBhvr>
                                        <p:cTn id="54" dur="500" fill="hold"/>
                                        <p:tgtEl>
                                          <p:spTgt spid="29699">
                                            <p:txEl>
                                              <p:pRg st="7" end="7"/>
                                            </p:txEl>
                                          </p:spTgt>
                                        </p:tgtEl>
                                        <p:attrNameLst>
                                          <p:attrName>ppt_x</p:attrName>
                                        </p:attrNameLst>
                                      </p:cBhvr>
                                      <p:tavLst>
                                        <p:tav tm="0">
                                          <p:val>
                                            <p:strVal val="#ppt_x"/>
                                          </p:val>
                                        </p:tav>
                                        <p:tav tm="100000">
                                          <p:val>
                                            <p:strVal val="#ppt_x"/>
                                          </p:val>
                                        </p:tav>
                                      </p:tavLst>
                                    </p:anim>
                                    <p:anim calcmode="lin" valueType="num">
                                      <p:cBhvr>
                                        <p:cTn id="55" dur="500" fill="hold"/>
                                        <p:tgtEl>
                                          <p:spTgt spid="29699">
                                            <p:txEl>
                                              <p:pRg st="7" end="7"/>
                                            </p:txEl>
                                          </p:spTgt>
                                        </p:tgtEl>
                                        <p:attrNameLst>
                                          <p:attrName>ppt_y</p:attrName>
                                        </p:attrNameLst>
                                      </p:cBhvr>
                                      <p:tavLst>
                                        <p:tav tm="0">
                                          <p:val>
                                            <p:strVal val="#ppt_y+.05"/>
                                          </p:val>
                                        </p:tav>
                                        <p:tav tm="100000">
                                          <p:val>
                                            <p:strVal val="#ppt_y"/>
                                          </p:val>
                                        </p:tav>
                                      </p:tavLst>
                                    </p:anim>
                                  </p:childTnLst>
                                </p:cTn>
                              </p:par>
                              <p:par>
                                <p:cTn id="56" presetID="44" presetClass="entr" presetSubtype="0" fill="hold" grpId="0" nodeType="withEffect">
                                  <p:stCondLst>
                                    <p:cond delay="0"/>
                                  </p:stCondLst>
                                  <p:childTnLst>
                                    <p:set>
                                      <p:cBhvr>
                                        <p:cTn id="57" dur="1" fill="hold">
                                          <p:stCondLst>
                                            <p:cond delay="0"/>
                                          </p:stCondLst>
                                        </p:cTn>
                                        <p:tgtEl>
                                          <p:spTgt spid="29699">
                                            <p:txEl>
                                              <p:pRg st="8" end="8"/>
                                            </p:txEl>
                                          </p:spTgt>
                                        </p:tgtEl>
                                        <p:attrNameLst>
                                          <p:attrName>style.visibility</p:attrName>
                                        </p:attrNameLst>
                                      </p:cBhvr>
                                      <p:to>
                                        <p:strVal val="visible"/>
                                      </p:to>
                                    </p:set>
                                    <p:animEffect transition="in" filter="fade">
                                      <p:cBhvr>
                                        <p:cTn id="58" dur="500"/>
                                        <p:tgtEl>
                                          <p:spTgt spid="29699">
                                            <p:txEl>
                                              <p:pRg st="8" end="8"/>
                                            </p:txEl>
                                          </p:spTgt>
                                        </p:tgtEl>
                                      </p:cBhvr>
                                    </p:animEffect>
                                    <p:anim calcmode="lin" valueType="num">
                                      <p:cBhvr>
                                        <p:cTn id="59" dur="500" fill="hold"/>
                                        <p:tgtEl>
                                          <p:spTgt spid="29699">
                                            <p:txEl>
                                              <p:pRg st="8" end="8"/>
                                            </p:txEl>
                                          </p:spTgt>
                                        </p:tgtEl>
                                        <p:attrNameLst>
                                          <p:attrName>ppt_x</p:attrName>
                                        </p:attrNameLst>
                                      </p:cBhvr>
                                      <p:tavLst>
                                        <p:tav tm="0">
                                          <p:val>
                                            <p:strVal val="#ppt_x"/>
                                          </p:val>
                                        </p:tav>
                                        <p:tav tm="100000">
                                          <p:val>
                                            <p:strVal val="#ppt_x"/>
                                          </p:val>
                                        </p:tav>
                                      </p:tavLst>
                                    </p:anim>
                                    <p:anim calcmode="lin" valueType="num">
                                      <p:cBhvr>
                                        <p:cTn id="60" dur="500" fill="hold"/>
                                        <p:tgtEl>
                                          <p:spTgt spid="29699">
                                            <p:txEl>
                                              <p:pRg st="8" end="8"/>
                                            </p:txEl>
                                          </p:spTgt>
                                        </p:tgtEl>
                                        <p:attrNameLst>
                                          <p:attrName>ppt_y</p:attrName>
                                        </p:attrNameLst>
                                      </p:cBhvr>
                                      <p:tavLst>
                                        <p:tav tm="0">
                                          <p:val>
                                            <p:strVal val="#ppt_y+.05"/>
                                          </p:val>
                                        </p:tav>
                                        <p:tav tm="100000">
                                          <p:val>
                                            <p:strVal val="#ppt_y"/>
                                          </p:val>
                                        </p:tav>
                                      </p:tavLst>
                                    </p:anim>
                                  </p:childTnLst>
                                </p:cTn>
                              </p:par>
                              <p:par>
                                <p:cTn id="61" presetID="44" presetClass="entr" presetSubtype="0" fill="hold" grpId="0" nodeType="withEffect">
                                  <p:stCondLst>
                                    <p:cond delay="0"/>
                                  </p:stCondLst>
                                  <p:childTnLst>
                                    <p:set>
                                      <p:cBhvr>
                                        <p:cTn id="62" dur="1" fill="hold">
                                          <p:stCondLst>
                                            <p:cond delay="0"/>
                                          </p:stCondLst>
                                        </p:cTn>
                                        <p:tgtEl>
                                          <p:spTgt spid="29699">
                                            <p:txEl>
                                              <p:pRg st="9" end="9"/>
                                            </p:txEl>
                                          </p:spTgt>
                                        </p:tgtEl>
                                        <p:attrNameLst>
                                          <p:attrName>style.visibility</p:attrName>
                                        </p:attrNameLst>
                                      </p:cBhvr>
                                      <p:to>
                                        <p:strVal val="visible"/>
                                      </p:to>
                                    </p:set>
                                    <p:animEffect transition="in" filter="fade">
                                      <p:cBhvr>
                                        <p:cTn id="63" dur="500"/>
                                        <p:tgtEl>
                                          <p:spTgt spid="29699">
                                            <p:txEl>
                                              <p:pRg st="9" end="9"/>
                                            </p:txEl>
                                          </p:spTgt>
                                        </p:tgtEl>
                                      </p:cBhvr>
                                    </p:animEffect>
                                    <p:anim calcmode="lin" valueType="num">
                                      <p:cBhvr>
                                        <p:cTn id="64" dur="500" fill="hold"/>
                                        <p:tgtEl>
                                          <p:spTgt spid="29699">
                                            <p:txEl>
                                              <p:pRg st="9" end="9"/>
                                            </p:txEl>
                                          </p:spTgt>
                                        </p:tgtEl>
                                        <p:attrNameLst>
                                          <p:attrName>ppt_x</p:attrName>
                                        </p:attrNameLst>
                                      </p:cBhvr>
                                      <p:tavLst>
                                        <p:tav tm="0">
                                          <p:val>
                                            <p:strVal val="#ppt_x"/>
                                          </p:val>
                                        </p:tav>
                                        <p:tav tm="100000">
                                          <p:val>
                                            <p:strVal val="#ppt_x"/>
                                          </p:val>
                                        </p:tav>
                                      </p:tavLst>
                                    </p:anim>
                                    <p:anim calcmode="lin" valueType="num">
                                      <p:cBhvr>
                                        <p:cTn id="65" dur="500" fill="hold"/>
                                        <p:tgtEl>
                                          <p:spTgt spid="29699">
                                            <p:txEl>
                                              <p:pRg st="9" end="9"/>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MasterSp="0" showMasterPhAnim="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t>Speaking – Common Challenges</a:t>
            </a:r>
          </a:p>
        </p:txBody>
      </p:sp>
      <p:sp>
        <p:nvSpPr>
          <p:cNvPr id="30723" name="Rectangle 3"/>
          <p:cNvSpPr>
            <a:spLocks noGrp="1" noChangeArrowheads="1"/>
          </p:cNvSpPr>
          <p:nvPr>
            <p:ph type="body" idx="1"/>
          </p:nvPr>
        </p:nvSpPr>
        <p:spPr/>
        <p:txBody>
          <a:bodyPr/>
          <a:lstStyle/>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Talking extensively</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Vocabulary</a:t>
            </a:r>
          </a:p>
          <a:p>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Abstract topics in 3</a:t>
            </a:r>
            <a:r>
              <a:rPr lang="en-US" baseline="30000" dirty="0">
                <a:ln w="18415" cmpd="sng">
                  <a:solidFill>
                    <a:srgbClr val="FFFFFF"/>
                  </a:solidFill>
                  <a:prstDash val="solid"/>
                </a:ln>
                <a:solidFill>
                  <a:srgbClr val="FFFFFF"/>
                </a:solidFill>
                <a:effectLst>
                  <a:outerShdw blurRad="63500" dir="3600000" algn="tl" rotWithShape="0">
                    <a:srgbClr val="000000">
                      <a:alpha val="70000"/>
                    </a:srgbClr>
                  </a:outerShdw>
                </a:effectLst>
              </a:rPr>
              <a:t>rd</a:t>
            </a: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section</a:t>
            </a:r>
          </a:p>
        </p:txBody>
      </p:sp>
    </p:spTree>
    <p:custDataLst>
      <p:tags r:id="rId1"/>
    </p:custDataLst>
  </p:cSld>
  <p:clrMapOvr>
    <a:masterClrMapping/>
  </p:clrMapOvr>
  <p:transition advTm="1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randombar(horizontal)">
                                      <p:cBhvr>
                                        <p:cTn id="7" dur="600">
                                          <p:stCondLst>
                                            <p:cond delay="0"/>
                                          </p:stCondLst>
                                        </p:cTn>
                                        <p:tgtEl>
                                          <p:spTgt spid="3072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0723">
                                            <p:txEl>
                                              <p:pRg st="0" end="0"/>
                                            </p:txEl>
                                          </p:spTgt>
                                        </p:tgtEl>
                                        <p:attrNameLst>
                                          <p:attrName>style.visibility</p:attrName>
                                        </p:attrNameLst>
                                      </p:cBhvr>
                                      <p:to>
                                        <p:strVal val="visible"/>
                                      </p:to>
                                    </p:set>
                                    <p:animEffect transition="in" filter="randombar(horizontal)">
                                      <p:cBhvr>
                                        <p:cTn id="12" dur="500"/>
                                        <p:tgtEl>
                                          <p:spTgt spid="307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0723">
                                            <p:txEl>
                                              <p:pRg st="1" end="1"/>
                                            </p:txEl>
                                          </p:spTgt>
                                        </p:tgtEl>
                                        <p:attrNameLst>
                                          <p:attrName>style.visibility</p:attrName>
                                        </p:attrNameLst>
                                      </p:cBhvr>
                                      <p:to>
                                        <p:strVal val="visible"/>
                                      </p:to>
                                    </p:set>
                                    <p:animEffect transition="in" filter="randombar(horizontal)">
                                      <p:cBhvr>
                                        <p:cTn id="17" dur="500"/>
                                        <p:tgtEl>
                                          <p:spTgt spid="3072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0723">
                                            <p:txEl>
                                              <p:pRg st="2" end="2"/>
                                            </p:txEl>
                                          </p:spTgt>
                                        </p:tgtEl>
                                        <p:attrNameLst>
                                          <p:attrName>style.visibility</p:attrName>
                                        </p:attrNameLst>
                                      </p:cBhvr>
                                      <p:to>
                                        <p:strVal val="visible"/>
                                      </p:to>
                                    </p:set>
                                    <p:animEffect transition="in" filter="randombar(horizontal)">
                                      <p:cBhvr>
                                        <p:cTn id="22" dur="500"/>
                                        <p:tgtEl>
                                          <p:spTgt spid="307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referRelativeResize="0">
            <a:picLocks/>
          </p:cNvPicPr>
          <p:nvPr/>
        </p:nvPicPr>
        <p:blipFill>
          <a:blip r:embed="rId2">
            <a:extLst>
              <a:ext uri="{28A0092B-C50C-407E-A947-70E740481C1C}">
                <a14:useLocalDpi xmlns:a14="http://schemas.microsoft.com/office/drawing/2010/main" xmlns="" val="0"/>
              </a:ext>
            </a:extLst>
          </a:blip>
          <a:stretch>
            <a:fillRect/>
          </a:stretch>
        </p:blipFill>
        <p:spPr>
          <a:xfrm>
            <a:off x="0" y="0"/>
            <a:ext cx="9144000" cy="6934200"/>
          </a:xfrm>
          <a:prstGeom prst="rect">
            <a:avLst/>
          </a:prstGeom>
        </p:spPr>
      </p:pic>
      <p:pic>
        <p:nvPicPr>
          <p:cNvPr id="11" name="Picture 2" descr="http://remark.uk.com/files/remark_logo.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94116" y="1828800"/>
            <a:ext cx="5026229" cy="2819400"/>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97716728"/>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2" name="عنصر نائب للمحتوى 3"/>
          <p:cNvPicPr preferRelativeResize="0">
            <a:picLocks/>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2428868"/>
          </a:xfrm>
          <a:prstGeom prst="rect">
            <a:avLst/>
          </a:prstGeom>
          <a:ln>
            <a:noFill/>
          </a:ln>
          <a:effectLst>
            <a:softEdge rad="112500"/>
          </a:effectLst>
          <a:extLst>
            <a:ext uri="{91240B29-F687-4F45-9708-019B960494DF}">
              <a14:hiddenLine xmlns:a14="http://schemas.microsoft.com/office/drawing/2010/main" xmlns="" w="9525">
                <a:solidFill>
                  <a:srgbClr val="000000"/>
                </a:solidFill>
                <a:miter lim="800000"/>
                <a:headEnd/>
                <a:tailEnd/>
              </a14:hiddenLine>
            </a:ext>
          </a:extLst>
        </p:spPr>
      </p:pic>
      <p:sp>
        <p:nvSpPr>
          <p:cNvPr id="3" name="مستطيل 2"/>
          <p:cNvSpPr/>
          <p:nvPr/>
        </p:nvSpPr>
        <p:spPr>
          <a:xfrm>
            <a:off x="857224" y="2573436"/>
            <a:ext cx="7429552" cy="4001095"/>
          </a:xfrm>
          <a:prstGeom prst="rect">
            <a:avLst/>
          </a:prstGeom>
        </p:spPr>
        <p:txBody>
          <a:bodyPr wrap="square">
            <a:spAutoFit/>
          </a:bodyPr>
          <a:lstStyle/>
          <a:p>
            <a:pPr algn="l" eaLnBrk="1" hangingPunct="1">
              <a:defRPr/>
            </a:pPr>
            <a:r>
              <a:rPr lang="en-US" dirty="0" smtClean="0">
                <a:ln w="18415" cmpd="sng">
                  <a:solidFill>
                    <a:srgbClr val="FFFFFF"/>
                  </a:solidFill>
                  <a:prstDash val="solid"/>
                </a:ln>
                <a:solidFill>
                  <a:srgbClr val="FFFFFF"/>
                </a:solidFill>
                <a:cs typeface="+mn-cs"/>
              </a:rPr>
              <a:t>IELTS  :In</a:t>
            </a:r>
            <a:r>
              <a:rPr lang="en-US" altLang="zh-TW" dirty="0" smtClean="0">
                <a:ln w="18415" cmpd="sng">
                  <a:solidFill>
                    <a:srgbClr val="FFFFFF"/>
                  </a:solidFill>
                  <a:prstDash val="solid"/>
                </a:ln>
                <a:solidFill>
                  <a:srgbClr val="FFFFFF"/>
                </a:solidFill>
                <a:cs typeface="+mn-cs"/>
              </a:rPr>
              <a:t>ternational English Language Testing System</a:t>
            </a:r>
          </a:p>
          <a:p>
            <a:pPr algn="l" eaLnBrk="1" hangingPunct="1">
              <a:defRPr/>
            </a:pPr>
            <a:r>
              <a:rPr lang="en-US" dirty="0" smtClean="0">
                <a:ln w="18415" cmpd="sng">
                  <a:solidFill>
                    <a:srgbClr val="FFFFFF"/>
                  </a:solidFill>
                  <a:prstDash val="solid"/>
                </a:ln>
                <a:solidFill>
                  <a:srgbClr val="FFFFFF"/>
                </a:solidFill>
                <a:cs typeface="+mn-cs"/>
              </a:rPr>
              <a:t>IELTS is a test of your language skills in Listening, Reading, Writing and Speaking. </a:t>
            </a:r>
            <a:r>
              <a:rPr lang="en-US" altLang="zh-TW" dirty="0" smtClean="0">
                <a:ln w="18415" cmpd="sng">
                  <a:solidFill>
                    <a:srgbClr val="FFFFFF"/>
                  </a:solidFill>
                  <a:prstDash val="solid"/>
                </a:ln>
                <a:solidFill>
                  <a:srgbClr val="FFFFFF"/>
                </a:solidFill>
                <a:cs typeface="+mn-cs"/>
              </a:rPr>
              <a:t> </a:t>
            </a:r>
          </a:p>
          <a:p>
            <a:pPr algn="l" eaLnBrk="1" hangingPunct="1">
              <a:defRPr/>
            </a:pPr>
            <a:endParaRPr lang="en-US" altLang="zh-TW" u="sng" dirty="0" smtClean="0">
              <a:ln w="18415" cmpd="sng">
                <a:solidFill>
                  <a:srgbClr val="FFFFFF"/>
                </a:solidFill>
                <a:prstDash val="solid"/>
              </a:ln>
              <a:solidFill>
                <a:srgbClr val="FFFFFF"/>
              </a:solidFill>
              <a:cs typeface="+mn-cs"/>
            </a:endParaRPr>
          </a:p>
          <a:p>
            <a:pPr algn="l" eaLnBrk="1" hangingPunct="1">
              <a:defRPr/>
            </a:pPr>
            <a:r>
              <a:rPr lang="en-US" altLang="zh-TW" u="sng" dirty="0" smtClean="0">
                <a:ln w="18415" cmpd="sng">
                  <a:solidFill>
                    <a:srgbClr val="FFFFFF"/>
                  </a:solidFill>
                  <a:prstDash val="solid"/>
                </a:ln>
                <a:solidFill>
                  <a:srgbClr val="FFFFFF"/>
                </a:solidFill>
                <a:cs typeface="+mn-cs"/>
              </a:rPr>
              <a:t>800 centers </a:t>
            </a:r>
            <a:r>
              <a:rPr lang="en-US" altLang="zh-TW" dirty="0" smtClean="0">
                <a:ln w="18415" cmpd="sng">
                  <a:solidFill>
                    <a:srgbClr val="FFFFFF"/>
                  </a:solidFill>
                  <a:prstDash val="solid"/>
                </a:ln>
                <a:solidFill>
                  <a:srgbClr val="FFFFFF"/>
                </a:solidFill>
                <a:cs typeface="+mn-cs"/>
              </a:rPr>
              <a:t>with tests up to </a:t>
            </a:r>
            <a:r>
              <a:rPr lang="en-US" altLang="zh-TW" u="sng" dirty="0" smtClean="0">
                <a:ln w="18415" cmpd="sng">
                  <a:solidFill>
                    <a:srgbClr val="FFFFFF"/>
                  </a:solidFill>
                  <a:prstDash val="solid"/>
                </a:ln>
                <a:solidFill>
                  <a:srgbClr val="FFFFFF"/>
                </a:solidFill>
                <a:cs typeface="+mn-cs"/>
              </a:rPr>
              <a:t>four times </a:t>
            </a:r>
            <a:r>
              <a:rPr lang="en-US" altLang="zh-TW" dirty="0" smtClean="0">
                <a:ln w="18415" cmpd="sng">
                  <a:solidFill>
                    <a:srgbClr val="FFFFFF"/>
                  </a:solidFill>
                  <a:prstDash val="solid"/>
                </a:ln>
                <a:solidFill>
                  <a:srgbClr val="FFFFFF"/>
                </a:solidFill>
                <a:cs typeface="+mn-cs"/>
              </a:rPr>
              <a:t>a month  - 9000 </a:t>
            </a:r>
            <a:r>
              <a:rPr lang="en-US" altLang="zh-TW" dirty="0" err="1" smtClean="0">
                <a:ln w="18415" cmpd="sng">
                  <a:solidFill>
                    <a:srgbClr val="FFFFFF"/>
                  </a:solidFill>
                  <a:prstDash val="solid"/>
                </a:ln>
                <a:solidFill>
                  <a:srgbClr val="FFFFFF"/>
                </a:solidFill>
                <a:cs typeface="+mn-cs"/>
              </a:rPr>
              <a:t>Organisations</a:t>
            </a:r>
            <a:r>
              <a:rPr lang="en-US" altLang="zh-TW" dirty="0" smtClean="0">
                <a:ln w="18415" cmpd="sng">
                  <a:solidFill>
                    <a:srgbClr val="FFFFFF"/>
                  </a:solidFill>
                  <a:prstDash val="solid"/>
                </a:ln>
                <a:solidFill>
                  <a:srgbClr val="FFFFFF"/>
                </a:solidFill>
                <a:cs typeface="+mn-cs"/>
              </a:rPr>
              <a:t> </a:t>
            </a:r>
          </a:p>
          <a:p>
            <a:pPr algn="l" eaLnBrk="1" hangingPunct="1">
              <a:defRPr/>
            </a:pPr>
            <a:endParaRPr lang="en-US" altLang="zh-TW" dirty="0" smtClean="0">
              <a:ln w="18415" cmpd="sng">
                <a:solidFill>
                  <a:srgbClr val="FFFFFF"/>
                </a:solidFill>
                <a:prstDash val="solid"/>
              </a:ln>
              <a:solidFill>
                <a:srgbClr val="FFFFFF"/>
              </a:solidFill>
              <a:cs typeface="+mn-cs"/>
            </a:endParaRPr>
          </a:p>
          <a:p>
            <a:pPr algn="l" eaLnBrk="1" hangingPunct="1">
              <a:defRPr/>
            </a:pPr>
            <a:r>
              <a:rPr lang="en-US" altLang="zh-TW" dirty="0" smtClean="0">
                <a:ln w="18415" cmpd="sng">
                  <a:solidFill>
                    <a:srgbClr val="FFFFFF"/>
                  </a:solidFill>
                  <a:prstDash val="solid"/>
                </a:ln>
                <a:solidFill>
                  <a:srgbClr val="FFFFFF"/>
                </a:solidFill>
                <a:cs typeface="+mn-cs"/>
              </a:rPr>
              <a:t>British Council, IDP: IELTS Australia and the University of Cambridge ESOL Examinations (Cambridge ESOL)</a:t>
            </a:r>
            <a:endParaRPr lang="ar-SA" altLang="zh-TW" dirty="0" smtClean="0">
              <a:ln w="18415" cmpd="sng">
                <a:solidFill>
                  <a:srgbClr val="FFFFFF"/>
                </a:solidFill>
                <a:prstDash val="solid"/>
              </a:ln>
              <a:solidFill>
                <a:srgbClr val="FFFFFF"/>
              </a:solidFill>
              <a:cs typeface="+mn-cs"/>
            </a:endParaRPr>
          </a:p>
          <a:p>
            <a:pPr algn="l" eaLnBrk="1" hangingPunct="1">
              <a:defRPr/>
            </a:pPr>
            <a:endParaRPr lang="ar-SA" altLang="zh-TW" dirty="0" smtClean="0">
              <a:ln w="18415" cmpd="sng">
                <a:solidFill>
                  <a:srgbClr val="FFFFFF"/>
                </a:solidFill>
                <a:prstDash val="solid"/>
              </a:ln>
              <a:solidFill>
                <a:srgbClr val="FFFFFF"/>
              </a:solidFill>
              <a:cs typeface="+mn-cs"/>
            </a:endParaRPr>
          </a:p>
          <a:p>
            <a:pPr algn="l" eaLnBrk="1" hangingPunct="1">
              <a:defRPr/>
            </a:pPr>
            <a:r>
              <a:rPr lang="en-US" altLang="ja-JP" sz="2000" dirty="0" smtClean="0">
                <a:ln w="18415" cmpd="sng">
                  <a:solidFill>
                    <a:srgbClr val="FFFFFF"/>
                  </a:solidFill>
                  <a:prstDash val="solid"/>
                </a:ln>
                <a:solidFill>
                  <a:srgbClr val="FFFFFF"/>
                </a:solidFill>
                <a:cs typeface="+mn-cs"/>
              </a:rPr>
              <a:t>Developed as a test of English for:</a:t>
            </a:r>
          </a:p>
          <a:p>
            <a:pPr lvl="2" algn="l" eaLnBrk="1" hangingPunct="1">
              <a:defRPr/>
            </a:pPr>
            <a:r>
              <a:rPr lang="en-US" altLang="ja-JP" dirty="0" smtClean="0">
                <a:ln w="18415" cmpd="sng">
                  <a:solidFill>
                    <a:srgbClr val="FFFFFF"/>
                  </a:solidFill>
                  <a:prstDash val="solid"/>
                </a:ln>
                <a:solidFill>
                  <a:srgbClr val="FFFFFF"/>
                </a:solidFill>
                <a:cs typeface="+mn-cs"/>
              </a:rPr>
              <a:t>Immigration</a:t>
            </a:r>
          </a:p>
          <a:p>
            <a:pPr lvl="2" algn="l" eaLnBrk="1" hangingPunct="1">
              <a:defRPr/>
            </a:pPr>
            <a:r>
              <a:rPr lang="en-US" altLang="ja-JP" dirty="0" smtClean="0">
                <a:ln w="18415" cmpd="sng">
                  <a:solidFill>
                    <a:srgbClr val="FFFFFF"/>
                  </a:solidFill>
                  <a:prstDash val="solid"/>
                </a:ln>
                <a:solidFill>
                  <a:srgbClr val="FFFFFF"/>
                </a:solidFill>
                <a:cs typeface="+mn-cs"/>
              </a:rPr>
              <a:t>Work</a:t>
            </a:r>
          </a:p>
          <a:p>
            <a:pPr lvl="2" algn="l" eaLnBrk="1" hangingPunct="1">
              <a:defRPr/>
            </a:pPr>
            <a:r>
              <a:rPr lang="en-US" altLang="ja-JP" dirty="0" smtClean="0">
                <a:ln w="18415" cmpd="sng">
                  <a:solidFill>
                    <a:srgbClr val="FFFFFF"/>
                  </a:solidFill>
                  <a:prstDash val="solid"/>
                </a:ln>
                <a:solidFill>
                  <a:srgbClr val="FFFFFF"/>
                </a:solidFill>
                <a:cs typeface="+mn-cs"/>
              </a:rPr>
              <a:t>Academic Study</a:t>
            </a:r>
          </a:p>
          <a:p>
            <a:pPr algn="l" eaLnBrk="1" hangingPunct="1">
              <a:defRPr/>
            </a:pPr>
            <a:endParaRPr lang="en-US" altLang="zh-TW" dirty="0" smtClean="0">
              <a:ln w="18415" cmpd="sng">
                <a:solidFill>
                  <a:srgbClr val="FFFFFF"/>
                </a:solidFill>
                <a:prstDash val="solid"/>
              </a:ln>
              <a:solidFill>
                <a:srgbClr val="FFFFFF"/>
              </a:solidFill>
              <a:cs typeface="+mn-cs"/>
            </a:endParaRPr>
          </a:p>
        </p:txBody>
      </p:sp>
    </p:spTree>
  </p:cSld>
  <p:clrMapOvr>
    <a:masterClrMapping/>
  </p:clrMapOvr>
  <p:transition spd="slow">
    <p:randomBa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referRelativeResize="0">
            <a:picLocks/>
          </p:cNvPicPr>
          <p:nvPr/>
        </p:nvPicPr>
        <p:blipFill>
          <a:blip r:embed="rId2">
            <a:extLst>
              <a:ext uri="{28A0092B-C50C-407E-A947-70E740481C1C}">
                <a14:useLocalDpi xmlns:a14="http://schemas.microsoft.com/office/drawing/2010/main" xmlns="" val="0"/>
              </a:ext>
            </a:extLst>
          </a:blip>
          <a:stretch>
            <a:fillRect/>
          </a:stretch>
        </p:blipFill>
        <p:spPr>
          <a:xfrm>
            <a:off x="0" y="0"/>
            <a:ext cx="9144000" cy="6934200"/>
          </a:xfrm>
          <a:prstGeom prst="rect">
            <a:avLst/>
          </a:prstGeom>
        </p:spPr>
      </p:pic>
      <p:pic>
        <p:nvPicPr>
          <p:cNvPr id="4098" name="Picture 2"/>
          <p:cNvPicPr>
            <a:picLocks noChangeAspect="1" noChangeArrowheads="1"/>
          </p:cNvPicPr>
          <p:nvPr/>
        </p:nvPicPr>
        <p:blipFill>
          <a:blip r:embed="rId3"/>
          <a:srcRect l="13542" t="17500" r="30729" b="15000"/>
          <a:stretch>
            <a:fillRect/>
          </a:stretch>
        </p:blipFill>
        <p:spPr bwMode="auto">
          <a:xfrm>
            <a:off x="0" y="-1"/>
            <a:ext cx="9144000" cy="6922093"/>
          </a:xfrm>
          <a:prstGeom prst="rect">
            <a:avLst/>
          </a:prstGeom>
          <a:noFill/>
          <a:ln w="9525">
            <a:noFill/>
            <a:miter lim="800000"/>
            <a:headEnd/>
            <a:tailEnd/>
          </a:ln>
          <a:effectLst/>
        </p:spPr>
      </p:pic>
    </p:spTree>
    <p:extLst>
      <p:ext uri="{BB962C8B-B14F-4D97-AF65-F5344CB8AC3E}">
        <p14:creationId xmlns:p14="http://schemas.microsoft.com/office/powerpoint/2010/main" xmlns="" val="2097716728"/>
      </p:ext>
    </p:extLst>
  </p:cSld>
  <p:clrMapOvr>
    <a:masterClrMapping/>
  </p:clrMapOvr>
  <p:transition spd="slow">
    <p:randomBar dir="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referRelativeResize="0">
            <a:picLocks/>
          </p:cNvPicPr>
          <p:nvPr/>
        </p:nvPicPr>
        <p:blipFill>
          <a:blip r:embed="rId2">
            <a:extLst>
              <a:ext uri="{28A0092B-C50C-407E-A947-70E740481C1C}">
                <a14:useLocalDpi xmlns:a14="http://schemas.microsoft.com/office/drawing/2010/main" xmlns="" val="0"/>
              </a:ext>
            </a:extLst>
          </a:blip>
          <a:stretch>
            <a:fillRect/>
          </a:stretch>
        </p:blipFill>
        <p:spPr>
          <a:xfrm>
            <a:off x="0" y="0"/>
            <a:ext cx="9144000" cy="6934200"/>
          </a:xfrm>
          <a:prstGeom prst="rect">
            <a:avLst/>
          </a:prstGeom>
        </p:spPr>
      </p:pic>
      <p:pic>
        <p:nvPicPr>
          <p:cNvPr id="5122" name="Picture 2"/>
          <p:cNvPicPr>
            <a:picLocks noChangeAspect="1" noChangeArrowheads="1"/>
          </p:cNvPicPr>
          <p:nvPr/>
        </p:nvPicPr>
        <p:blipFill>
          <a:blip r:embed="rId3"/>
          <a:srcRect l="13021" t="17500" r="30729" b="15000"/>
          <a:stretch>
            <a:fillRect/>
          </a:stretch>
        </p:blipFill>
        <p:spPr bwMode="auto">
          <a:xfrm>
            <a:off x="-95283" y="0"/>
            <a:ext cx="9239283" cy="6929462"/>
          </a:xfrm>
          <a:prstGeom prst="rect">
            <a:avLst/>
          </a:prstGeom>
          <a:noFill/>
          <a:ln w="9525">
            <a:noFill/>
            <a:miter lim="800000"/>
            <a:headEnd/>
            <a:tailEnd/>
          </a:ln>
          <a:effectLst/>
        </p:spPr>
      </p:pic>
    </p:spTree>
    <p:extLst>
      <p:ext uri="{BB962C8B-B14F-4D97-AF65-F5344CB8AC3E}">
        <p14:creationId xmlns:p14="http://schemas.microsoft.com/office/powerpoint/2010/main" xmlns="" val="2097716728"/>
      </p:ext>
    </p:extLst>
  </p:cSld>
  <p:clrMapOvr>
    <a:masterClrMapping/>
  </p:clrMapOvr>
  <p:transition spd="slow">
    <p:randomBar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referRelativeResize="0">
            <a:picLocks/>
          </p:cNvPicPr>
          <p:nvPr/>
        </p:nvPicPr>
        <p:blipFill>
          <a:blip r:embed="rId2">
            <a:extLst>
              <a:ext uri="{28A0092B-C50C-407E-A947-70E740481C1C}">
                <a14:useLocalDpi xmlns:a14="http://schemas.microsoft.com/office/drawing/2010/main" xmlns="" val="0"/>
              </a:ext>
            </a:extLst>
          </a:blip>
          <a:stretch>
            <a:fillRect/>
          </a:stretch>
        </p:blipFill>
        <p:spPr>
          <a:xfrm>
            <a:off x="0" y="0"/>
            <a:ext cx="9144000" cy="6934200"/>
          </a:xfrm>
          <a:prstGeom prst="rect">
            <a:avLst/>
          </a:prstGeom>
        </p:spPr>
      </p:pic>
      <p:pic>
        <p:nvPicPr>
          <p:cNvPr id="6147" name="Picture 3"/>
          <p:cNvPicPr preferRelativeResize="0">
            <a:picLocks noChangeArrowheads="1"/>
          </p:cNvPicPr>
          <p:nvPr/>
        </p:nvPicPr>
        <p:blipFill>
          <a:blip r:embed="rId3"/>
          <a:srcRect l="13542" t="17500" r="17187" b="13333"/>
          <a:stretch>
            <a:fillRect/>
          </a:stretch>
        </p:blipFill>
        <p:spPr bwMode="auto">
          <a:xfrm>
            <a:off x="0" y="-71462"/>
            <a:ext cx="9144000" cy="7000900"/>
          </a:xfrm>
          <a:prstGeom prst="rect">
            <a:avLst/>
          </a:prstGeom>
          <a:noFill/>
          <a:ln w="9525">
            <a:noFill/>
            <a:miter lim="800000"/>
            <a:headEnd/>
            <a:tailEnd/>
          </a:ln>
          <a:effectLst/>
        </p:spPr>
      </p:pic>
    </p:spTree>
    <p:extLst>
      <p:ext uri="{BB962C8B-B14F-4D97-AF65-F5344CB8AC3E}">
        <p14:creationId xmlns:p14="http://schemas.microsoft.com/office/powerpoint/2010/main" xmlns="" val="2097716728"/>
      </p:ext>
    </p:extLst>
  </p:cSld>
  <p:clrMapOvr>
    <a:masterClrMapping/>
  </p:clrMapOvr>
  <p:transition spd="slow">
    <p:randomBar dir="ver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referRelativeResize="0">
            <a:picLocks/>
          </p:cNvPicPr>
          <p:nvPr/>
        </p:nvPicPr>
        <p:blipFill>
          <a:blip r:embed="rId2">
            <a:extLst>
              <a:ext uri="{28A0092B-C50C-407E-A947-70E740481C1C}">
                <a14:useLocalDpi xmlns:a14="http://schemas.microsoft.com/office/drawing/2010/main" xmlns="" val="0"/>
              </a:ext>
            </a:extLst>
          </a:blip>
          <a:stretch>
            <a:fillRect/>
          </a:stretch>
        </p:blipFill>
        <p:spPr>
          <a:xfrm>
            <a:off x="0" y="0"/>
            <a:ext cx="9144000" cy="6934200"/>
          </a:xfrm>
          <a:prstGeom prst="rect">
            <a:avLst/>
          </a:prstGeom>
        </p:spPr>
      </p:pic>
      <p:pic>
        <p:nvPicPr>
          <p:cNvPr id="7170" name="Picture 2"/>
          <p:cNvPicPr>
            <a:picLocks noChangeAspect="1" noChangeArrowheads="1"/>
          </p:cNvPicPr>
          <p:nvPr/>
        </p:nvPicPr>
        <p:blipFill>
          <a:blip r:embed="rId3"/>
          <a:srcRect l="13542" t="17500" r="30729" b="15000"/>
          <a:stretch>
            <a:fillRect/>
          </a:stretch>
        </p:blipFill>
        <p:spPr bwMode="auto">
          <a:xfrm>
            <a:off x="0" y="-1"/>
            <a:ext cx="9144000" cy="6922093"/>
          </a:xfrm>
          <a:prstGeom prst="rect">
            <a:avLst/>
          </a:prstGeom>
          <a:noFill/>
          <a:ln w="9525">
            <a:noFill/>
            <a:miter lim="800000"/>
            <a:headEnd/>
            <a:tailEnd/>
          </a:ln>
          <a:effectLst/>
        </p:spPr>
      </p:pic>
    </p:spTree>
    <p:extLst>
      <p:ext uri="{BB962C8B-B14F-4D97-AF65-F5344CB8AC3E}">
        <p14:creationId xmlns:p14="http://schemas.microsoft.com/office/powerpoint/2010/main" xmlns="" val="2097716728"/>
      </p:ext>
    </p:extLst>
  </p:cSld>
  <p:clrMapOvr>
    <a:masterClrMapping/>
  </p:clrMapOvr>
  <p:transition spd="slow">
    <p:randomBar dir="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referRelativeResize="0">
            <a:picLocks/>
          </p:cNvPicPr>
          <p:nvPr/>
        </p:nvPicPr>
        <p:blipFill>
          <a:blip r:embed="rId2">
            <a:extLst>
              <a:ext uri="{28A0092B-C50C-407E-A947-70E740481C1C}">
                <a14:useLocalDpi xmlns:a14="http://schemas.microsoft.com/office/drawing/2010/main" xmlns="" val="0"/>
              </a:ext>
            </a:extLst>
          </a:blip>
          <a:stretch>
            <a:fillRect/>
          </a:stretch>
        </p:blipFill>
        <p:spPr>
          <a:xfrm>
            <a:off x="0" y="0"/>
            <a:ext cx="9144000" cy="6934200"/>
          </a:xfrm>
          <a:prstGeom prst="rect">
            <a:avLst/>
          </a:prstGeom>
        </p:spPr>
      </p:pic>
      <p:pic>
        <p:nvPicPr>
          <p:cNvPr id="8194" name="Picture 2"/>
          <p:cNvPicPr>
            <a:picLocks noChangeAspect="1" noChangeArrowheads="1"/>
          </p:cNvPicPr>
          <p:nvPr/>
        </p:nvPicPr>
        <p:blipFill>
          <a:blip r:embed="rId3"/>
          <a:srcRect l="13542" t="18333" r="30729" b="15000"/>
          <a:stretch>
            <a:fillRect/>
          </a:stretch>
        </p:blipFill>
        <p:spPr bwMode="auto">
          <a:xfrm>
            <a:off x="-1" y="0"/>
            <a:ext cx="9459252" cy="7072338"/>
          </a:xfrm>
          <a:prstGeom prst="rect">
            <a:avLst/>
          </a:prstGeom>
          <a:noFill/>
          <a:ln w="9525">
            <a:noFill/>
            <a:miter lim="800000"/>
            <a:headEnd/>
            <a:tailEnd/>
          </a:ln>
          <a:effectLst/>
        </p:spPr>
      </p:pic>
    </p:spTree>
    <p:extLst>
      <p:ext uri="{BB962C8B-B14F-4D97-AF65-F5344CB8AC3E}">
        <p14:creationId xmlns:p14="http://schemas.microsoft.com/office/powerpoint/2010/main" xmlns="" val="2097716728"/>
      </p:ext>
    </p:extLst>
  </p:cSld>
  <p:clrMapOvr>
    <a:masterClrMapping/>
  </p:clrMapOvr>
  <p:transition spd="slow">
    <p:randomBar dir="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صورة 3"/>
          <p:cNvPicPr preferRelativeResize="0">
            <a:picLocks/>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descr="صورة2.jpg"/>
          <p:cNvPicPr>
            <a:picLocks noChangeAspect="1"/>
          </p:cNvPicPr>
          <p:nvPr/>
        </p:nvPicPr>
        <p:blipFill>
          <a:blip r:embed="rId2"/>
          <a:stretch>
            <a:fillRect/>
          </a:stretch>
        </p:blipFill>
        <p:spPr>
          <a:xfrm>
            <a:off x="0" y="5686"/>
            <a:ext cx="9144000" cy="6846627"/>
          </a:xfrm>
          <a:prstGeom prst="rect">
            <a:avLst/>
          </a:prstGeom>
        </p:spPr>
      </p:pic>
      <p:pic>
        <p:nvPicPr>
          <p:cNvPr id="9219" name="Picture 3"/>
          <p:cNvPicPr>
            <a:picLocks noChangeAspect="1" noChangeArrowheads="1"/>
          </p:cNvPicPr>
          <p:nvPr/>
        </p:nvPicPr>
        <p:blipFill>
          <a:blip r:embed="rId3"/>
          <a:srcRect l="13021" t="17500" r="30729" b="15833"/>
          <a:stretch>
            <a:fillRect/>
          </a:stretch>
        </p:blipFill>
        <p:spPr bwMode="auto">
          <a:xfrm>
            <a:off x="0" y="0"/>
            <a:ext cx="9258300" cy="6858000"/>
          </a:xfrm>
          <a:prstGeom prst="rect">
            <a:avLst/>
          </a:prstGeom>
          <a:noFill/>
          <a:ln w="9525">
            <a:noFill/>
            <a:miter lim="800000"/>
            <a:headEnd/>
            <a:tailEnd/>
          </a:ln>
          <a:effectLst/>
        </p:spPr>
      </p:pic>
    </p:spTree>
  </p:cSld>
  <p:clrMapOvr>
    <a:masterClrMapping/>
  </p:clrMapOvr>
  <p:transition spd="slow">
    <p:randomBar dir="ver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descr="صورة2.jpg"/>
          <p:cNvPicPr>
            <a:picLocks noChangeAspect="1"/>
          </p:cNvPicPr>
          <p:nvPr/>
        </p:nvPicPr>
        <p:blipFill>
          <a:blip r:embed="rId2"/>
          <a:stretch>
            <a:fillRect/>
          </a:stretch>
        </p:blipFill>
        <p:spPr>
          <a:xfrm>
            <a:off x="0" y="5686"/>
            <a:ext cx="9144000" cy="6846627"/>
          </a:xfrm>
          <a:prstGeom prst="rect">
            <a:avLst/>
          </a:prstGeom>
        </p:spPr>
      </p:pic>
      <p:pic>
        <p:nvPicPr>
          <p:cNvPr id="10242" name="Picture 2"/>
          <p:cNvPicPr>
            <a:picLocks noChangeAspect="1" noChangeArrowheads="1"/>
          </p:cNvPicPr>
          <p:nvPr/>
        </p:nvPicPr>
        <p:blipFill>
          <a:blip r:embed="rId3"/>
          <a:srcRect l="13021" t="17500" r="30729" b="15833"/>
          <a:stretch>
            <a:fillRect/>
          </a:stretch>
        </p:blipFill>
        <p:spPr bwMode="auto">
          <a:xfrm>
            <a:off x="0" y="0"/>
            <a:ext cx="9258300" cy="6858000"/>
          </a:xfrm>
          <a:prstGeom prst="rect">
            <a:avLst/>
          </a:prstGeom>
          <a:noFill/>
          <a:ln w="9525">
            <a:noFill/>
            <a:miter lim="800000"/>
            <a:headEnd/>
            <a:tailEnd/>
          </a:ln>
          <a:effectLst/>
        </p:spPr>
      </p:pic>
    </p:spTree>
  </p:cSld>
  <p:clrMapOvr>
    <a:masterClrMapping/>
  </p:clrMapOvr>
  <p:transition spd="slow">
    <p:randomBar dir="ver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descr="صورة2.jpg"/>
          <p:cNvPicPr>
            <a:picLocks noChangeAspect="1"/>
          </p:cNvPicPr>
          <p:nvPr/>
        </p:nvPicPr>
        <p:blipFill>
          <a:blip r:embed="rId2"/>
          <a:stretch>
            <a:fillRect/>
          </a:stretch>
        </p:blipFill>
        <p:spPr>
          <a:xfrm>
            <a:off x="0" y="5686"/>
            <a:ext cx="9144000" cy="6846627"/>
          </a:xfrm>
          <a:prstGeom prst="rect">
            <a:avLst/>
          </a:prstGeom>
        </p:spPr>
      </p:pic>
      <p:pic>
        <p:nvPicPr>
          <p:cNvPr id="11266" name="Picture 2"/>
          <p:cNvPicPr>
            <a:picLocks noChangeAspect="1" noChangeArrowheads="1"/>
          </p:cNvPicPr>
          <p:nvPr/>
        </p:nvPicPr>
        <p:blipFill>
          <a:blip r:embed="rId3"/>
          <a:srcRect l="13021" t="17500" r="30729" b="15000"/>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ransition spd="slow">
    <p:randomBar dir="ver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descr="صورة2.jpg"/>
          <p:cNvPicPr>
            <a:picLocks noChangeAspect="1"/>
          </p:cNvPicPr>
          <p:nvPr/>
        </p:nvPicPr>
        <p:blipFill>
          <a:blip r:embed="rId2"/>
          <a:stretch>
            <a:fillRect/>
          </a:stretch>
        </p:blipFill>
        <p:spPr>
          <a:xfrm>
            <a:off x="0" y="5686"/>
            <a:ext cx="9144000" cy="6846627"/>
          </a:xfrm>
          <a:prstGeom prst="rect">
            <a:avLst/>
          </a:prstGeom>
        </p:spPr>
      </p:pic>
      <p:pic>
        <p:nvPicPr>
          <p:cNvPr id="12290" name="Picture 2"/>
          <p:cNvPicPr>
            <a:picLocks noChangeAspect="1" noChangeArrowheads="1"/>
          </p:cNvPicPr>
          <p:nvPr/>
        </p:nvPicPr>
        <p:blipFill>
          <a:blip r:embed="rId3"/>
          <a:srcRect l="13021" t="17500" r="31250" b="15834"/>
          <a:stretch>
            <a:fillRect/>
          </a:stretch>
        </p:blipFill>
        <p:spPr bwMode="auto">
          <a:xfrm>
            <a:off x="0" y="-1"/>
            <a:ext cx="9144000" cy="6836635"/>
          </a:xfrm>
          <a:prstGeom prst="rect">
            <a:avLst/>
          </a:prstGeom>
          <a:noFill/>
          <a:ln w="9525">
            <a:noFill/>
            <a:miter lim="800000"/>
            <a:headEnd/>
            <a:tailEnd/>
          </a:ln>
          <a:effectLst/>
        </p:spPr>
      </p:pic>
    </p:spTree>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357158" y="571480"/>
            <a:ext cx="8229600" cy="1252537"/>
          </a:xfrm>
        </p:spPr>
        <p:txBody>
          <a:bodyPr/>
          <a:lstStyle/>
          <a:p>
            <a:r>
              <a:rPr lang="en-US" b="1" dirty="0"/>
              <a:t>What does the whole test look like?</a:t>
            </a:r>
          </a:p>
        </p:txBody>
      </p:sp>
      <p:sp>
        <p:nvSpPr>
          <p:cNvPr id="4" name="Rectangle 3"/>
          <p:cNvSpPr txBox="1">
            <a:spLocks noChangeArrowheads="1"/>
          </p:cNvSpPr>
          <p:nvPr/>
        </p:nvSpPr>
        <p:spPr bwMode="auto">
          <a:xfrm>
            <a:off x="642910" y="2214554"/>
            <a:ext cx="7408862" cy="3451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90000"/>
              </a:lnSpc>
              <a:spcBef>
                <a:spcPct val="20000"/>
              </a:spcBef>
              <a:spcAft>
                <a:spcPct val="0"/>
              </a:spcAft>
              <a:buClr>
                <a:schemeClr val="accent1"/>
              </a:buClr>
              <a:buSzPct val="100000"/>
              <a:buFont typeface="Symbol" pitchFamily="18" charset="2"/>
              <a:buChar char=""/>
              <a:tabLst/>
              <a:defRPr/>
            </a:pPr>
            <a:r>
              <a:rPr kumimoji="0" lang="en-US" sz="2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IELTS is available in two formats – Academic and General Training.</a:t>
            </a:r>
          </a:p>
          <a:p>
            <a:pPr marL="273050" lvl="0" indent="-273050" algn="l" rtl="0">
              <a:lnSpc>
                <a:spcPct val="90000"/>
              </a:lnSpc>
              <a:spcBef>
                <a:spcPct val="20000"/>
              </a:spcBef>
              <a:buClr>
                <a:schemeClr val="accent1"/>
              </a:buClr>
              <a:buSzPct val="100000"/>
              <a:buFont typeface="Symbol" pitchFamily="18" charset="2"/>
              <a:buChar char=""/>
            </a:pPr>
            <a:r>
              <a:rPr lang="en-US" sz="2800" b="1" dirty="0" smtClean="0">
                <a:latin typeface="+mn-lt"/>
              </a:rPr>
              <a:t>IELTS is a test of all four language skills: Listening, Reading, Writing and Speaking</a:t>
            </a:r>
          </a:p>
          <a:p>
            <a:pPr marL="273050" lvl="0" indent="-273050" algn="l" rtl="0">
              <a:lnSpc>
                <a:spcPct val="90000"/>
              </a:lnSpc>
              <a:spcBef>
                <a:spcPct val="20000"/>
              </a:spcBef>
              <a:buClr>
                <a:schemeClr val="accent1"/>
              </a:buClr>
              <a:buSzPct val="100000"/>
              <a:buFont typeface="Symbol" pitchFamily="18" charset="2"/>
              <a:buChar char=""/>
            </a:pPr>
            <a:r>
              <a:rPr kumimoji="0" lang="en-US" sz="28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All test takers (in both the Academic and General Training tests) take the same Listening and Speaking tests.  The Writing and Reading tests are different.</a:t>
            </a:r>
            <a:endParaRPr kumimoji="0" lang="en-US" sz="2800" b="0"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68" decel="100000"/>
                                        <p:tgtEl>
                                          <p:spTgt spid="3"/>
                                        </p:tgtEl>
                                      </p:cBhvr>
                                    </p:animEffect>
                                    <p:animScale>
                                      <p:cBhvr>
                                        <p:cTn id="8" dur="768" decel="100000"/>
                                        <p:tgtEl>
                                          <p:spTgt spid="3"/>
                                        </p:tgtEl>
                                      </p:cBhvr>
                                      <p:from x="10000" y="10000"/>
                                      <p:to x="200000" y="450000"/>
                                    </p:animScale>
                                    <p:animScale>
                                      <p:cBhvr>
                                        <p:cTn id="9" dur="1230" accel="100000" fill="hold">
                                          <p:stCondLst>
                                            <p:cond delay="768"/>
                                          </p:stCondLst>
                                        </p:cTn>
                                        <p:tgtEl>
                                          <p:spTgt spid="3"/>
                                        </p:tgtEl>
                                      </p:cBhvr>
                                      <p:from x="200000" y="450000"/>
                                      <p:to x="100000" y="100000"/>
                                    </p:animScale>
                                    <p:set>
                                      <p:cBhvr>
                                        <p:cTn id="10" dur="768" fill="hold"/>
                                        <p:tgtEl>
                                          <p:spTgt spid="3"/>
                                        </p:tgtEl>
                                        <p:attrNameLst>
                                          <p:attrName>ppt_x</p:attrName>
                                        </p:attrNameLst>
                                      </p:cBhvr>
                                      <p:to>
                                        <p:strVal val="(0.5)"/>
                                      </p:to>
                                    </p:set>
                                    <p:anim from="(0.5)" to="(#ppt_x)" calcmode="lin" valueType="num">
                                      <p:cBhvr>
                                        <p:cTn id="11" dur="1230" accel="100000" fill="hold">
                                          <p:stCondLst>
                                            <p:cond delay="768"/>
                                          </p:stCondLst>
                                        </p:cTn>
                                        <p:tgtEl>
                                          <p:spTgt spid="3"/>
                                        </p:tgtEl>
                                        <p:attrNameLst>
                                          <p:attrName>ppt_x</p:attrName>
                                        </p:attrNameLst>
                                      </p:cBhvr>
                                    </p:anim>
                                    <p:set>
                                      <p:cBhvr>
                                        <p:cTn id="12" dur="768" fill="hold"/>
                                        <p:tgtEl>
                                          <p:spTgt spid="3"/>
                                        </p:tgtEl>
                                        <p:attrNameLst>
                                          <p:attrName>ppt_y</p:attrName>
                                        </p:attrNameLst>
                                      </p:cBhvr>
                                      <p:to>
                                        <p:strVal val="(#ppt_y+0.4)"/>
                                      </p:to>
                                    </p:set>
                                    <p:anim from="(#ppt_y+0.4)" to="(#ppt_y)" calcmode="lin" valueType="num">
                                      <p:cBhvr>
                                        <p:cTn id="13" dur="1230" accel="100000" fill="hold">
                                          <p:stCondLst>
                                            <p:cond delay="768"/>
                                          </p:stCondLst>
                                        </p:cTn>
                                        <p:tgtEl>
                                          <p:spTgt spid="3"/>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p:cTn id="18"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p:cTn id="25"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calcmode="lin" valueType="num">
                                      <p:cBhvr>
                                        <p:cTn id="32"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l="13021" t="17500" r="28125" b="13333"/>
          <a:stretch>
            <a:fillRect/>
          </a:stretch>
        </p:blipFill>
        <p:spPr bwMode="auto">
          <a:xfrm>
            <a:off x="-1" y="0"/>
            <a:ext cx="9336795" cy="6858000"/>
          </a:xfrm>
          <a:prstGeom prst="rect">
            <a:avLst/>
          </a:prstGeom>
          <a:noFill/>
          <a:ln w="9525">
            <a:noFill/>
            <a:miter lim="800000"/>
            <a:headEnd/>
            <a:tailEnd/>
          </a:ln>
          <a:effectLst/>
        </p:spPr>
      </p:pic>
    </p:spTree>
  </p:cSld>
  <p:clrMapOvr>
    <a:masterClrMapping/>
  </p:clrMapOvr>
  <p:transition spd="slow">
    <p:randomBar dir="ver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3400" y="4495800"/>
            <a:ext cx="6554788" cy="1524000"/>
          </a:xfrm>
        </p:spPr>
        <p:txBody>
          <a:bodyPr/>
          <a:lstStyle/>
          <a:p>
            <a:pPr eaLnBrk="1" hangingPunct="1">
              <a:defRPr/>
            </a:pPr>
            <a:endParaRPr lang="en-GB"/>
          </a:p>
        </p:txBody>
      </p:sp>
      <p:pic>
        <p:nvPicPr>
          <p:cNvPr id="36867" name="عنصر نائب للمحتوى 3"/>
          <p:cNvPicPr preferRelativeResize="0">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a:xfrm>
            <a:off x="1588" y="0"/>
            <a:ext cx="9142412" cy="6858000"/>
          </a:xfrm>
        </p:spPr>
      </p:pic>
    </p:spTree>
  </p:cSld>
  <p:clrMapOvr>
    <a:masterClrMapping/>
  </p:clrMapOvr>
  <p:transition spd="slow">
    <p:randomBar dir="ver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صورة 6"/>
          <p:cNvPicPr>
            <a:picLocks noChangeAspect="1"/>
          </p:cNvPicPr>
          <p:nvPr/>
        </p:nvPicPr>
        <p:blipFill>
          <a:blip r:embed="rId3"/>
          <a:srcRect/>
          <a:stretch>
            <a:fillRect/>
          </a:stretch>
        </p:blipFill>
        <p:spPr bwMode="auto">
          <a:xfrm>
            <a:off x="2292350" y="152400"/>
            <a:ext cx="4483100" cy="40767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4579"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525" y="0"/>
            <a:ext cx="1898650" cy="2576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4580"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159625" y="0"/>
            <a:ext cx="1974850" cy="2589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4581"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7159625" y="2819400"/>
            <a:ext cx="1993900" cy="2516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4582" name="Picture 12" descr="9780521692472"/>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2251075" y="4337050"/>
            <a:ext cx="2014538" cy="2501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4583" name="Picture 2"/>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39688" y="2589213"/>
            <a:ext cx="1997076" cy="2500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4584" name="Picture 2"/>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4851400" y="4416425"/>
            <a:ext cx="1955800" cy="241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4585"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9525" y="4424363"/>
            <a:ext cx="1857375" cy="2405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4586" name="Picture 2"/>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7140575" y="4452938"/>
            <a:ext cx="1900238" cy="2386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صورة 1"/>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2292350" y="2819400"/>
            <a:ext cx="1879600" cy="1409700"/>
          </a:xfrm>
          <a:prstGeom prst="rect">
            <a:avLst/>
          </a:prstGeom>
        </p:spPr>
      </p:pic>
    </p:spTree>
  </p:cSld>
  <p:clrMapOvr>
    <a:masterClrMapping/>
  </p:clrMapOvr>
  <p:transition spd="slow">
    <p:randomBar dir="ver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2"/>
          <a:srcRect l="13542" t="17500" r="30729" b="15833"/>
          <a:stretch>
            <a:fillRect/>
          </a:stretch>
        </p:blipFill>
        <p:spPr bwMode="auto">
          <a:xfrm>
            <a:off x="0" y="0"/>
            <a:ext cx="9144000" cy="6836636"/>
          </a:xfrm>
          <a:prstGeom prst="rect">
            <a:avLst/>
          </a:prstGeom>
          <a:noFill/>
          <a:ln w="9525">
            <a:noFill/>
            <a:miter lim="800000"/>
            <a:headEnd/>
            <a:tailEnd/>
          </a:ln>
          <a:effectLst/>
        </p:spPr>
      </p:pic>
    </p:spTree>
    <p:extLst>
      <p:ext uri="{BB962C8B-B14F-4D97-AF65-F5344CB8AC3E}">
        <p14:creationId xmlns:p14="http://schemas.microsoft.com/office/powerpoint/2010/main" xmlns="" val="160164029"/>
      </p:ext>
    </p:extLst>
  </p:cSld>
  <p:clrMapOvr>
    <a:masterClrMapping/>
  </p:clrMapOvr>
  <p:transition spd="slow">
    <p:randomBar dir="ver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l="13542" t="17500" r="30729" b="14166"/>
          <a:stretch>
            <a:fillRect/>
          </a:stretch>
        </p:blipFill>
        <p:spPr bwMode="auto">
          <a:xfrm>
            <a:off x="0" y="-1"/>
            <a:ext cx="9144000" cy="7007551"/>
          </a:xfrm>
          <a:prstGeom prst="rect">
            <a:avLst/>
          </a:prstGeom>
          <a:noFill/>
          <a:ln w="9525">
            <a:noFill/>
            <a:miter lim="800000"/>
            <a:headEnd/>
            <a:tailEnd/>
          </a:ln>
          <a:effectLst/>
        </p:spPr>
      </p:pic>
    </p:spTree>
    <p:extLst>
      <p:ext uri="{BB962C8B-B14F-4D97-AF65-F5344CB8AC3E}">
        <p14:creationId xmlns:p14="http://schemas.microsoft.com/office/powerpoint/2010/main" xmlns="" val="160164029"/>
      </p:ext>
    </p:extLst>
  </p:cSld>
  <p:clrMapOvr>
    <a:masterClrMapping/>
  </p:clrMapOvr>
  <p:transition spd="slow">
    <p:randomBar dir="ver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referRelativeResize="0">
            <a:picLocks/>
          </p:cNvPicPr>
          <p:nvPr/>
        </p:nvPicPr>
        <p:blipFill>
          <a:blip r:embed="rId2">
            <a:extLst>
              <a:ext uri="{28A0092B-C50C-407E-A947-70E740481C1C}">
                <a14:useLocalDpi xmlns:a14="http://schemas.microsoft.com/office/drawing/2010/main" xmlns="" val="0"/>
              </a:ext>
            </a:extLst>
          </a:blip>
          <a:stretch>
            <a:fillRect/>
          </a:stretch>
        </p:blipFill>
        <p:spPr>
          <a:xfrm>
            <a:off x="0" y="0"/>
            <a:ext cx="9144000" cy="6934200"/>
          </a:xfrm>
          <a:prstGeom prst="rect">
            <a:avLst/>
          </a:prstGeom>
        </p:spPr>
      </p:pic>
      <p:sp>
        <p:nvSpPr>
          <p:cNvPr id="5" name="مستطيل 3"/>
          <p:cNvSpPr>
            <a:spLocks noChangeArrowheads="1"/>
          </p:cNvSpPr>
          <p:nvPr/>
        </p:nvSpPr>
        <p:spPr bwMode="auto">
          <a:xfrm>
            <a:off x="362803" y="1631264"/>
            <a:ext cx="5006499"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l"/>
            <a:r>
              <a:rPr lang="en-US" altLang="zh-TW" sz="3600" dirty="0" smtClean="0">
                <a:ea typeface="ＭＳ Ｐゴシック" pitchFamily="34" charset="-128"/>
              </a:rPr>
              <a:t>Practice makes perfect </a:t>
            </a:r>
            <a:endParaRPr lang="en-GB" sz="3600" dirty="0"/>
          </a:p>
        </p:txBody>
      </p:sp>
      <p:sp>
        <p:nvSpPr>
          <p:cNvPr id="6" name="مستطيل 3"/>
          <p:cNvSpPr>
            <a:spLocks noChangeArrowheads="1"/>
          </p:cNvSpPr>
          <p:nvPr/>
        </p:nvSpPr>
        <p:spPr bwMode="auto">
          <a:xfrm>
            <a:off x="381000" y="2332755"/>
            <a:ext cx="2587247"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l"/>
            <a:r>
              <a:rPr lang="en-US" altLang="zh-TW" sz="3600" dirty="0" smtClean="0">
                <a:ea typeface="ＭＳ Ｐゴシック" pitchFamily="34" charset="-128"/>
              </a:rPr>
              <a:t>Be effective</a:t>
            </a:r>
            <a:endParaRPr lang="en-GB" sz="3600" dirty="0"/>
          </a:p>
        </p:txBody>
      </p:sp>
      <p:sp>
        <p:nvSpPr>
          <p:cNvPr id="10" name="مستطيل 9"/>
          <p:cNvSpPr>
            <a:spLocks noChangeArrowheads="1"/>
          </p:cNvSpPr>
          <p:nvPr/>
        </p:nvSpPr>
        <p:spPr bwMode="auto">
          <a:xfrm>
            <a:off x="387031" y="3032309"/>
            <a:ext cx="45720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l"/>
            <a:r>
              <a:rPr lang="en-US" altLang="zh-TW" sz="3600" dirty="0" smtClean="0">
                <a:ea typeface="ＭＳ Ｐゴシック" pitchFamily="34" charset="-128"/>
              </a:rPr>
              <a:t>Use your time well </a:t>
            </a:r>
            <a:endParaRPr lang="en-GB" sz="3600" dirty="0"/>
          </a:p>
        </p:txBody>
      </p:sp>
      <p:sp>
        <p:nvSpPr>
          <p:cNvPr id="11" name="مستطيل 3"/>
          <p:cNvSpPr>
            <a:spLocks noChangeArrowheads="1"/>
          </p:cNvSpPr>
          <p:nvPr/>
        </p:nvSpPr>
        <p:spPr bwMode="auto">
          <a:xfrm>
            <a:off x="441036" y="3733800"/>
            <a:ext cx="6177717"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l"/>
            <a:r>
              <a:rPr lang="en-US" altLang="zh-TW" sz="3600" dirty="0" smtClean="0">
                <a:ea typeface="ＭＳ Ｐゴシック" pitchFamily="34" charset="-128"/>
              </a:rPr>
              <a:t>Most importantly, be yourself!</a:t>
            </a:r>
            <a:endParaRPr lang="en-GB" sz="3600" dirty="0"/>
          </a:p>
        </p:txBody>
      </p:sp>
      <p:sp>
        <p:nvSpPr>
          <p:cNvPr id="2" name="مستطيل 1"/>
          <p:cNvSpPr/>
          <p:nvPr/>
        </p:nvSpPr>
        <p:spPr>
          <a:xfrm>
            <a:off x="2827772" y="209034"/>
            <a:ext cx="3488455" cy="707886"/>
          </a:xfrm>
          <a:prstGeom prst="rect">
            <a:avLst/>
          </a:prstGeom>
        </p:spPr>
        <p:txBody>
          <a:bodyPr wrap="none">
            <a:spAutoFit/>
          </a:bodyPr>
          <a:lstStyle/>
          <a:p>
            <a:pPr algn="ctr"/>
            <a:r>
              <a:rPr lang="en-GB" sz="4000" b="1" dirty="0" smtClean="0">
                <a:ea typeface="ＭＳ Ｐゴシック" pitchFamily="34" charset="-128"/>
              </a:rPr>
              <a:t>Conclusion </a:t>
            </a:r>
            <a:endParaRPr lang="en-GB" b="1" dirty="0"/>
          </a:p>
        </p:txBody>
      </p:sp>
    </p:spTree>
    <p:extLst>
      <p:ext uri="{BB962C8B-B14F-4D97-AF65-F5344CB8AC3E}">
        <p14:creationId xmlns:p14="http://schemas.microsoft.com/office/powerpoint/2010/main" xmlns="" val="592947539"/>
      </p:ext>
    </p:extLst>
  </p:cSld>
  <p:clrMapOvr>
    <a:masterClrMapping/>
  </p:clrMapOvr>
  <p:transition spd="slow">
    <p:randomBar dir="ver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l="13542" t="17500" r="30729" b="15000"/>
          <a:stretch>
            <a:fillRect/>
          </a:stretch>
        </p:blipFill>
        <p:spPr bwMode="auto">
          <a:xfrm>
            <a:off x="0" y="-1"/>
            <a:ext cx="9144000" cy="6922093"/>
          </a:xfrm>
          <a:prstGeom prst="rect">
            <a:avLst/>
          </a:prstGeom>
          <a:noFill/>
          <a:ln w="9525">
            <a:noFill/>
            <a:miter lim="800000"/>
            <a:headEnd/>
            <a:tailEnd/>
          </a:ln>
          <a:effectLst/>
        </p:spPr>
      </p:pic>
    </p:spTree>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42910" y="1285860"/>
            <a:ext cx="7408862" cy="3451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ct val="20000"/>
              </a:spcBef>
              <a:spcAft>
                <a:spcPct val="0"/>
              </a:spcAft>
              <a:buClr>
                <a:schemeClr val="accent1"/>
              </a:buClr>
              <a:buSzPct val="100000"/>
              <a:buFont typeface="Symbol" pitchFamily="18" charset="2"/>
              <a:buChar char=""/>
              <a:tabLst/>
              <a:defRPr/>
            </a:pPr>
            <a:r>
              <a:rPr kumimoji="0" lang="en-US" sz="3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The first 3 tests (Listening, Reading, and Writing) must be taken the same day.</a:t>
            </a:r>
          </a:p>
          <a:p>
            <a:pPr marL="273050" marR="0" lvl="0" indent="-273050" algn="l" defTabSz="914400" rtl="0" eaLnBrk="1" fontAlgn="base" latinLnBrk="0" hangingPunct="1">
              <a:lnSpc>
                <a:spcPct val="100000"/>
              </a:lnSpc>
              <a:spcBef>
                <a:spcPct val="20000"/>
              </a:spcBef>
              <a:spcAft>
                <a:spcPct val="0"/>
              </a:spcAft>
              <a:buClr>
                <a:schemeClr val="accent1"/>
              </a:buClr>
              <a:buSzPct val="100000"/>
              <a:buFont typeface="Symbol" pitchFamily="18" charset="2"/>
              <a:buChar char=""/>
              <a:tabLst/>
              <a:defRPr/>
            </a:pPr>
            <a:endParaRPr kumimoji="0" lang="en-US" sz="3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pPr marL="273050" marR="0" lvl="0" indent="-273050" algn="l" defTabSz="914400" rtl="0" eaLnBrk="1" fontAlgn="base" latinLnBrk="0" hangingPunct="1">
              <a:lnSpc>
                <a:spcPct val="100000"/>
              </a:lnSpc>
              <a:spcBef>
                <a:spcPct val="20000"/>
              </a:spcBef>
              <a:spcAft>
                <a:spcPct val="0"/>
              </a:spcAft>
              <a:buClr>
                <a:schemeClr val="accent1"/>
              </a:buClr>
              <a:buSzPct val="100000"/>
              <a:buFont typeface="Symbol" pitchFamily="18" charset="2"/>
              <a:buChar char=""/>
              <a:tabLst/>
              <a:defRPr/>
            </a:pPr>
            <a:r>
              <a:rPr kumimoji="0" lang="en-US" sz="3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The Speaking test can be taken 7 days before or after (depending on the testing center).</a:t>
            </a:r>
          </a:p>
          <a:p>
            <a:pPr marL="273050" marR="0" lvl="0" indent="-273050" algn="l" defTabSz="914400" rtl="0" eaLnBrk="1" fontAlgn="base" latinLnBrk="0" hangingPunct="1">
              <a:lnSpc>
                <a:spcPct val="100000"/>
              </a:lnSpc>
              <a:spcBef>
                <a:spcPct val="20000"/>
              </a:spcBef>
              <a:spcAft>
                <a:spcPct val="0"/>
              </a:spcAft>
              <a:buClr>
                <a:schemeClr val="accent1"/>
              </a:buClr>
              <a:buSzPct val="100000"/>
              <a:tabLst/>
              <a:defRPr/>
            </a:pPr>
            <a:endParaRPr kumimoji="0" lang="en-US" sz="3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pPr marL="273050" marR="0" lvl="0" indent="-273050" algn="l" defTabSz="914400" rtl="0" eaLnBrk="1" fontAlgn="base" latinLnBrk="0" hangingPunct="1">
              <a:lnSpc>
                <a:spcPct val="100000"/>
              </a:lnSpc>
              <a:spcBef>
                <a:spcPct val="20000"/>
              </a:spcBef>
              <a:spcAft>
                <a:spcPct val="0"/>
              </a:spcAft>
              <a:buClr>
                <a:schemeClr val="accent1"/>
              </a:buClr>
              <a:buSzPct val="100000"/>
              <a:buFont typeface="Symbol" pitchFamily="18" charset="2"/>
              <a:buChar char=""/>
              <a:tabLst/>
              <a:defRPr/>
            </a:pPr>
            <a:r>
              <a:rPr kumimoji="0" lang="en-US" sz="3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There is no break between the tests.</a:t>
            </a:r>
            <a:endParaRPr kumimoji="0" lang="en-US" sz="3200" b="0"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 calcmode="lin" valueType="num">
                                      <p:cBhvr>
                                        <p:cTn id="14"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p:cTn id="21"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teststructure"/>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752600" y="381000"/>
            <a:ext cx="5281613" cy="5876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158750"/>
            <a:ext cx="8229600" cy="984250"/>
          </a:xfrm>
        </p:spPr>
        <p:txBody>
          <a:bodyPr/>
          <a:lstStyle/>
          <a:p>
            <a:pPr>
              <a:defRPr/>
            </a:pPr>
            <a:r>
              <a:rPr lang="en-US" altLang="zh-TW" sz="2800"/>
              <a:t>Scores on the IELTS test are graded into nine bands as follows:</a:t>
            </a:r>
          </a:p>
        </p:txBody>
      </p:sp>
      <p:sp>
        <p:nvSpPr>
          <p:cNvPr id="3" name="عنصر نائب للمحتوى 2"/>
          <p:cNvSpPr>
            <a:spLocks noGrp="1"/>
          </p:cNvSpPr>
          <p:nvPr>
            <p:ph idx="1"/>
          </p:nvPr>
        </p:nvSpPr>
        <p:spPr/>
        <p:txBody>
          <a:bodyPr/>
          <a:lstStyle/>
          <a:p>
            <a:pPr>
              <a:buFont typeface="Arial" panose="020B0604020202020204" pitchFamily="34" charset="0"/>
              <a:buChar char="•"/>
              <a:defRPr/>
            </a:pPr>
            <a:endParaRPr lang="en-GB"/>
          </a:p>
        </p:txBody>
      </p:sp>
      <p:pic>
        <p:nvPicPr>
          <p:cNvPr id="21508" name="صورة 4"/>
          <p:cNvPicPr preferRelativeResize="0">
            <a:picLocks/>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372600" cy="7239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6" name="مستطيل 5"/>
          <p:cNvSpPr/>
          <p:nvPr/>
        </p:nvSpPr>
        <p:spPr>
          <a:xfrm>
            <a:off x="857224" y="857231"/>
            <a:ext cx="7500990" cy="5139869"/>
          </a:xfrm>
          <a:prstGeom prst="rect">
            <a:avLst/>
          </a:prstGeom>
        </p:spPr>
        <p:txBody>
          <a:bodyPr wrap="square">
            <a:spAutoFit/>
          </a:bodyPr>
          <a:lstStyle/>
          <a:p>
            <a:pPr algn="l"/>
            <a:r>
              <a:rPr lang="en-US" sz="2400" b="1" dirty="0" smtClean="0">
                <a:solidFill>
                  <a:srgbClr val="FFFF00"/>
                </a:solidFill>
              </a:rPr>
              <a:t>How your overall band score is calculated</a:t>
            </a:r>
          </a:p>
          <a:p>
            <a:pPr algn="l"/>
            <a:endParaRPr lang="en-US" sz="2000" b="1" dirty="0" smtClean="0"/>
          </a:p>
          <a:p>
            <a:pPr algn="l"/>
            <a:r>
              <a:rPr lang="en-US" sz="2000" b="1" dirty="0" smtClean="0"/>
              <a:t>Your overall band score is calculated by taking the mean score of the four test components (Listening, Reading, Writing and Speaking). The score for each component is equally weighted. Your overall band score is rounded to the </a:t>
            </a:r>
            <a:endParaRPr lang="ar-SA" sz="2000" b="1" dirty="0" smtClean="0"/>
          </a:p>
          <a:p>
            <a:pPr algn="l"/>
            <a:r>
              <a:rPr lang="en-US" sz="2000" b="1" dirty="0" smtClean="0"/>
              <a:t>nearest whole or half band</a:t>
            </a:r>
          </a:p>
          <a:p>
            <a:pPr algn="l"/>
            <a:endParaRPr lang="en-US" sz="2000" b="1" dirty="0" smtClean="0"/>
          </a:p>
          <a:p>
            <a:pPr algn="l"/>
            <a:r>
              <a:rPr lang="en-US" sz="2000" b="1" dirty="0" smtClean="0"/>
              <a:t>For example:</a:t>
            </a:r>
          </a:p>
          <a:p>
            <a:pPr algn="l"/>
            <a:r>
              <a:rPr lang="en-US" sz="1600" b="1" dirty="0" smtClean="0">
                <a:solidFill>
                  <a:srgbClr val="FFFF00"/>
                </a:solidFill>
              </a:rPr>
              <a:t>If you achieve </a:t>
            </a:r>
            <a:r>
              <a:rPr lang="en-US" sz="1600" b="1" dirty="0" smtClean="0"/>
              <a:t>6.5 for Listening, 6.5 for Reading, 5.0 for Writing and 7.0 for </a:t>
            </a:r>
            <a:endParaRPr lang="ar-SA" sz="1600" b="1" dirty="0" smtClean="0"/>
          </a:p>
          <a:p>
            <a:pPr algn="l"/>
            <a:r>
              <a:rPr lang="en-US" sz="1600" b="1" dirty="0" smtClean="0"/>
              <a:t>Speaking, you will be awarded an Overall Band Score of 6.5</a:t>
            </a:r>
          </a:p>
          <a:p>
            <a:pPr algn="l"/>
            <a:r>
              <a:rPr lang="en-US" sz="1600" b="1" dirty="0" smtClean="0"/>
              <a:t/>
            </a:r>
            <a:br>
              <a:rPr lang="en-US" sz="1600" b="1" dirty="0" smtClean="0"/>
            </a:br>
            <a:r>
              <a:rPr lang="en-US" sz="1600" b="1" dirty="0" smtClean="0"/>
              <a:t>Total score of 25 ÷ 4 = 6.25 which is a band score of 6.5</a:t>
            </a:r>
          </a:p>
          <a:p>
            <a:pPr algn="l"/>
            <a:endParaRPr lang="en-US" sz="1600" b="1" dirty="0" smtClean="0"/>
          </a:p>
          <a:p>
            <a:pPr algn="l"/>
            <a:r>
              <a:rPr lang="en-US" sz="1600" b="1" dirty="0" smtClean="0">
                <a:solidFill>
                  <a:srgbClr val="FFFF00"/>
                </a:solidFill>
              </a:rPr>
              <a:t>If you achieve </a:t>
            </a:r>
            <a:r>
              <a:rPr lang="en-US" sz="1600" b="1" dirty="0" smtClean="0"/>
              <a:t>4.0 for Listening, 3.5 for Reading, 4.0 for Writing and 4.0 for Speaking, you would be awarded an Overall Band Score of 4.0.</a:t>
            </a:r>
          </a:p>
          <a:p>
            <a:pPr algn="l"/>
            <a:endParaRPr lang="en-US" sz="1600" b="1" dirty="0" smtClean="0"/>
          </a:p>
          <a:p>
            <a:pPr algn="l"/>
            <a:r>
              <a:rPr lang="en-US" sz="1600" b="1" dirty="0" smtClean="0"/>
              <a:t>Total score of 15.5 ÷ 4 = 3.875 which is a band score of 4.0.</a:t>
            </a:r>
            <a:endParaRPr lang="en-US" sz="1600" b="1" dirty="0"/>
          </a:p>
        </p:txBody>
      </p:sp>
    </p:spTree>
  </p:cSld>
  <p:clrMapOvr>
    <a:masterClrMapping/>
  </p:clrMapOvr>
  <p:transition spd="slow">
    <p:randomBar dir="vert"/>
  </p:transition>
</p:sld>
</file>

<file path=ppt/tags/tag1.xml><?xml version="1.0" encoding="utf-8"?>
<p:tagLst xmlns:a="http://schemas.openxmlformats.org/drawingml/2006/main" xmlns:r="http://schemas.openxmlformats.org/officeDocument/2006/relationships" xmlns:p="http://schemas.openxmlformats.org/presentationml/2006/main">
  <p:tag name="TIMING" val="|1.5|8.4|9.8|4.2"/>
</p:tagLst>
</file>

<file path=ppt/tags/tag10.xml><?xml version="1.0" encoding="utf-8"?>
<p:tagLst xmlns:a="http://schemas.openxmlformats.org/drawingml/2006/main" xmlns:r="http://schemas.openxmlformats.org/officeDocument/2006/relationships" xmlns:p="http://schemas.openxmlformats.org/presentationml/2006/main">
  <p:tag name="TIMING" val="|1.6|11.7|14.5|10.5|5"/>
</p:tagLst>
</file>

<file path=ppt/tags/tag11.xml><?xml version="1.0" encoding="utf-8"?>
<p:tagLst xmlns:a="http://schemas.openxmlformats.org/drawingml/2006/main" xmlns:r="http://schemas.openxmlformats.org/officeDocument/2006/relationships" xmlns:p="http://schemas.openxmlformats.org/presentationml/2006/main">
  <p:tag name="TIMING" val="|1.6|11.7|14.5|10.5|5"/>
</p:tagLst>
</file>

<file path=ppt/tags/tag12.xml><?xml version="1.0" encoding="utf-8"?>
<p:tagLst xmlns:a="http://schemas.openxmlformats.org/drawingml/2006/main" xmlns:r="http://schemas.openxmlformats.org/officeDocument/2006/relationships" xmlns:p="http://schemas.openxmlformats.org/presentationml/2006/main">
  <p:tag name="TIMING" val="|1.6|11.7|14.5|10.5|5"/>
</p:tagLst>
</file>

<file path=ppt/tags/tag13.xml><?xml version="1.0" encoding="utf-8"?>
<p:tagLst xmlns:a="http://schemas.openxmlformats.org/drawingml/2006/main" xmlns:r="http://schemas.openxmlformats.org/officeDocument/2006/relationships" xmlns:p="http://schemas.openxmlformats.org/presentationml/2006/main">
  <p:tag name="TIMING" val="|2.5|11.2|6.5|13.4|10.4|8.2"/>
</p:tagLst>
</file>

<file path=ppt/tags/tag14.xml><?xml version="1.0" encoding="utf-8"?>
<p:tagLst xmlns:a="http://schemas.openxmlformats.org/drawingml/2006/main" xmlns:r="http://schemas.openxmlformats.org/officeDocument/2006/relationships" xmlns:p="http://schemas.openxmlformats.org/presentationml/2006/main">
  <p:tag name="TIMING" val="|1|3.3|33.7"/>
</p:tagLst>
</file>

<file path=ppt/tags/tag15.xml><?xml version="1.0" encoding="utf-8"?>
<p:tagLst xmlns:a="http://schemas.openxmlformats.org/drawingml/2006/main" xmlns:r="http://schemas.openxmlformats.org/officeDocument/2006/relationships" xmlns:p="http://schemas.openxmlformats.org/presentationml/2006/main">
  <p:tag name="TIMING" val="|1.2|3.6|6.3"/>
</p:tagLst>
</file>

<file path=ppt/tags/tag16.xml><?xml version="1.0" encoding="utf-8"?>
<p:tagLst xmlns:a="http://schemas.openxmlformats.org/drawingml/2006/main" xmlns:r="http://schemas.openxmlformats.org/officeDocument/2006/relationships" xmlns:p="http://schemas.openxmlformats.org/presentationml/2006/main">
  <p:tag name="TIMING" val="|1.7|11.7"/>
</p:tagLst>
</file>

<file path=ppt/tags/tag17.xml><?xml version="1.0" encoding="utf-8"?>
<p:tagLst xmlns:a="http://schemas.openxmlformats.org/drawingml/2006/main" xmlns:r="http://schemas.openxmlformats.org/officeDocument/2006/relationships" xmlns:p="http://schemas.openxmlformats.org/presentationml/2006/main">
  <p:tag name="TIMING" val="|1.2|27.5"/>
</p:tagLst>
</file>

<file path=ppt/tags/tag18.xml><?xml version="1.0" encoding="utf-8"?>
<p:tagLst xmlns:a="http://schemas.openxmlformats.org/drawingml/2006/main" xmlns:r="http://schemas.openxmlformats.org/officeDocument/2006/relationships" xmlns:p="http://schemas.openxmlformats.org/presentationml/2006/main">
  <p:tag name="TIMING" val="|1.2|27.5"/>
</p:tagLst>
</file>

<file path=ppt/tags/tag19.xml><?xml version="1.0" encoding="utf-8"?>
<p:tagLst xmlns:a="http://schemas.openxmlformats.org/drawingml/2006/main" xmlns:r="http://schemas.openxmlformats.org/officeDocument/2006/relationships" xmlns:p="http://schemas.openxmlformats.org/presentationml/2006/main">
  <p:tag name="TIMING" val="|1.2|27.5"/>
</p:tagLst>
</file>

<file path=ppt/tags/tag2.xml><?xml version="1.0" encoding="utf-8"?>
<p:tagLst xmlns:a="http://schemas.openxmlformats.org/drawingml/2006/main" xmlns:r="http://schemas.openxmlformats.org/officeDocument/2006/relationships" xmlns:p="http://schemas.openxmlformats.org/presentationml/2006/main">
  <p:tag name="TIMING" val="|1.5|8.4|9.8|4.2"/>
</p:tagLst>
</file>

<file path=ppt/tags/tag20.xml><?xml version="1.0" encoding="utf-8"?>
<p:tagLst xmlns:a="http://schemas.openxmlformats.org/drawingml/2006/main" xmlns:r="http://schemas.openxmlformats.org/officeDocument/2006/relationships" xmlns:p="http://schemas.openxmlformats.org/presentationml/2006/main">
  <p:tag name="TIMING" val="|1.7|9.2"/>
</p:tagLst>
</file>

<file path=ppt/tags/tag21.xml><?xml version="1.0" encoding="utf-8"?>
<p:tagLst xmlns:a="http://schemas.openxmlformats.org/drawingml/2006/main" xmlns:r="http://schemas.openxmlformats.org/officeDocument/2006/relationships" xmlns:p="http://schemas.openxmlformats.org/presentationml/2006/main">
  <p:tag name="TIMING" val="|1.7|9.2"/>
</p:tagLst>
</file>

<file path=ppt/tags/tag22.xml><?xml version="1.0" encoding="utf-8"?>
<p:tagLst xmlns:a="http://schemas.openxmlformats.org/drawingml/2006/main" xmlns:r="http://schemas.openxmlformats.org/officeDocument/2006/relationships" xmlns:p="http://schemas.openxmlformats.org/presentationml/2006/main">
  <p:tag name="TIMING" val="|1.4|18.4|22.5"/>
</p:tagLst>
</file>

<file path=ppt/tags/tag23.xml><?xml version="1.0" encoding="utf-8"?>
<p:tagLst xmlns:a="http://schemas.openxmlformats.org/drawingml/2006/main" xmlns:r="http://schemas.openxmlformats.org/officeDocument/2006/relationships" xmlns:p="http://schemas.openxmlformats.org/presentationml/2006/main">
  <p:tag name="TIMING" val="|1.2|3.9|2.1"/>
</p:tagLst>
</file>

<file path=ppt/tags/tag3.xml><?xml version="1.0" encoding="utf-8"?>
<p:tagLst xmlns:a="http://schemas.openxmlformats.org/drawingml/2006/main" xmlns:r="http://schemas.openxmlformats.org/officeDocument/2006/relationships" xmlns:p="http://schemas.openxmlformats.org/presentationml/2006/main">
  <p:tag name="TIMING" val="|2|4.6|22.4|13.1|4.3"/>
</p:tagLst>
</file>

<file path=ppt/tags/tag4.xml><?xml version="1.0" encoding="utf-8"?>
<p:tagLst xmlns:a="http://schemas.openxmlformats.org/drawingml/2006/main" xmlns:r="http://schemas.openxmlformats.org/officeDocument/2006/relationships" xmlns:p="http://schemas.openxmlformats.org/presentationml/2006/main">
  <p:tag name="TIMING" val="|1.4|0.9|3.8|1.6|0.9|2|2.1|1.6"/>
</p:tagLst>
</file>

<file path=ppt/tags/tag5.xml><?xml version="1.0" encoding="utf-8"?>
<p:tagLst xmlns:a="http://schemas.openxmlformats.org/drawingml/2006/main" xmlns:r="http://schemas.openxmlformats.org/officeDocument/2006/relationships" xmlns:p="http://schemas.openxmlformats.org/presentationml/2006/main">
  <p:tag name="TIMING" val="|2.5|11.2|6.5|13.4|10.4|8.2"/>
</p:tagLst>
</file>

<file path=ppt/tags/tag6.xml><?xml version="1.0" encoding="utf-8"?>
<p:tagLst xmlns:a="http://schemas.openxmlformats.org/drawingml/2006/main" xmlns:r="http://schemas.openxmlformats.org/officeDocument/2006/relationships" xmlns:p="http://schemas.openxmlformats.org/presentationml/2006/main">
  <p:tag name="TIMING" val="|1.4|0.9|3.8|1.6|0.9|2|2.1|1.6"/>
</p:tagLst>
</file>

<file path=ppt/tags/tag7.xml><?xml version="1.0" encoding="utf-8"?>
<p:tagLst xmlns:a="http://schemas.openxmlformats.org/drawingml/2006/main" xmlns:r="http://schemas.openxmlformats.org/officeDocument/2006/relationships" xmlns:p="http://schemas.openxmlformats.org/presentationml/2006/main">
  <p:tag name="TIMING" val="|2.5|11.2|6.5|13.4|10.4|8.2"/>
</p:tagLst>
</file>

<file path=ppt/tags/tag8.xml><?xml version="1.0" encoding="utf-8"?>
<p:tagLst xmlns:a="http://schemas.openxmlformats.org/drawingml/2006/main" xmlns:r="http://schemas.openxmlformats.org/officeDocument/2006/relationships" xmlns:p="http://schemas.openxmlformats.org/presentationml/2006/main">
  <p:tag name="TIMING" val="|2.1|8.2|17.5"/>
</p:tagLst>
</file>

<file path=ppt/tags/tag9.xml><?xml version="1.0" encoding="utf-8"?>
<p:tagLst xmlns:a="http://schemas.openxmlformats.org/drawingml/2006/main" xmlns:r="http://schemas.openxmlformats.org/officeDocument/2006/relationships" xmlns:p="http://schemas.openxmlformats.org/presentationml/2006/main">
  <p:tag name="TIMING" val="|1.5|5.6|5.4|2.5|2.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شكل موجة">
  <a:themeElements>
    <a:clrScheme name="شكل موجة">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شكل موجة">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شكل موجة">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1274</TotalTime>
  <Words>833</Words>
  <Application>Microsoft Office PowerPoint</Application>
  <PresentationFormat>عرض على الشاشة (3:4)‏</PresentationFormat>
  <Paragraphs>156</Paragraphs>
  <Slides>56</Slides>
  <Notes>0</Notes>
  <HiddenSlides>0</HiddenSlides>
  <MMClips>0</MMClips>
  <ScaleCrop>false</ScaleCrop>
  <HeadingPairs>
    <vt:vector size="4" baseType="variant">
      <vt:variant>
        <vt:lpstr>سمة</vt:lpstr>
      </vt:variant>
      <vt:variant>
        <vt:i4>1</vt:i4>
      </vt:variant>
      <vt:variant>
        <vt:lpstr>عناوين الشرائح</vt:lpstr>
      </vt:variant>
      <vt:variant>
        <vt:i4>56</vt:i4>
      </vt:variant>
    </vt:vector>
  </HeadingPairs>
  <TitlesOfParts>
    <vt:vector size="57" baseType="lpstr">
      <vt:lpstr>شكل موجة</vt:lpstr>
      <vt:lpstr>الشريحة 1</vt:lpstr>
      <vt:lpstr>الشريحة 2</vt:lpstr>
      <vt:lpstr>الشريحة 3</vt:lpstr>
      <vt:lpstr>الشريحة 4</vt:lpstr>
      <vt:lpstr>What does the whole test look like?</vt:lpstr>
      <vt:lpstr>الشريحة 6</vt:lpstr>
      <vt:lpstr>الشريحة 7</vt:lpstr>
      <vt:lpstr>Scores on the IELTS test are graded into nine bands as follows:</vt:lpstr>
      <vt:lpstr>الشريحة 9</vt:lpstr>
      <vt:lpstr>What does each test look like?</vt:lpstr>
      <vt:lpstr>1st Test (30- 40 minutes)</vt:lpstr>
      <vt:lpstr>Listening</vt:lpstr>
      <vt:lpstr>Listening cont.</vt:lpstr>
      <vt:lpstr>Listening cont.</vt:lpstr>
      <vt:lpstr>Listening Test</vt:lpstr>
      <vt:lpstr>Listening – Common Challenges</vt:lpstr>
      <vt:lpstr>الشريحة 17</vt:lpstr>
      <vt:lpstr>الشريحة 18</vt:lpstr>
      <vt:lpstr>2nd Test (60 minutes)</vt:lpstr>
      <vt:lpstr>Academic Reading</vt:lpstr>
      <vt:lpstr>Academic Reading cont.</vt:lpstr>
      <vt:lpstr>Reading Common Challenges</vt:lpstr>
      <vt:lpstr>الشريحة 23</vt:lpstr>
      <vt:lpstr>الشريحة 24</vt:lpstr>
      <vt:lpstr>الشريحة 25</vt:lpstr>
      <vt:lpstr>3rd Test (60 mins)</vt:lpstr>
      <vt:lpstr>Academic Writing</vt:lpstr>
      <vt:lpstr>Writing – 1st task</vt:lpstr>
      <vt:lpstr>Writing Task 1 Organization</vt:lpstr>
      <vt:lpstr>Writing – 2nd task</vt:lpstr>
      <vt:lpstr>Writing – Common Challenges</vt:lpstr>
      <vt:lpstr>الشريحة 32</vt:lpstr>
      <vt:lpstr>الشريحة 33</vt:lpstr>
      <vt:lpstr>4th (and final) Test (11-14 minutes)</vt:lpstr>
      <vt:lpstr>Speaking</vt:lpstr>
      <vt:lpstr>Speaking</vt:lpstr>
      <vt:lpstr>Speaking Test Sections</vt:lpstr>
      <vt:lpstr>Speaking – Common Challenges</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lpstr>الشريحة 50</vt:lpstr>
      <vt:lpstr>الشريحة 51</vt:lpstr>
      <vt:lpstr>الشريحة 52</vt:lpstr>
      <vt:lpstr>الشريحة 53</vt:lpstr>
      <vt:lpstr>الشريحة 54</vt:lpstr>
      <vt:lpstr>الشريحة 55</vt:lpstr>
      <vt:lpstr>الشريحة 56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قانون 3 ق</dc:title>
  <dc:creator>www</dc:creator>
  <cp:lastModifiedBy>abalawad</cp:lastModifiedBy>
  <cp:revision>148</cp:revision>
  <dcterms:created xsi:type="dcterms:W3CDTF">2011-06-24T16:54:36Z</dcterms:created>
  <dcterms:modified xsi:type="dcterms:W3CDTF">2016-01-27T11:55:03Z</dcterms:modified>
</cp:coreProperties>
</file>