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0"/>
  </p:notesMasterIdLst>
  <p:sldIdLst>
    <p:sldId id="937" r:id="rId2"/>
    <p:sldId id="1246" r:id="rId3"/>
    <p:sldId id="1140" r:id="rId4"/>
    <p:sldId id="1292" r:id="rId5"/>
    <p:sldId id="1302" r:id="rId6"/>
    <p:sldId id="1304" r:id="rId7"/>
    <p:sldId id="1293" r:id="rId8"/>
    <p:sldId id="1294" r:id="rId9"/>
    <p:sldId id="1295" r:id="rId10"/>
    <p:sldId id="1296" r:id="rId11"/>
    <p:sldId id="1297" r:id="rId12"/>
    <p:sldId id="1298" r:id="rId13"/>
    <p:sldId id="1299" r:id="rId14"/>
    <p:sldId id="1300" r:id="rId15"/>
    <p:sldId id="1301" r:id="rId16"/>
    <p:sldId id="1256" r:id="rId17"/>
    <p:sldId id="1317" r:id="rId18"/>
    <p:sldId id="1305" r:id="rId19"/>
    <p:sldId id="1316" r:id="rId20"/>
    <p:sldId id="1315" r:id="rId21"/>
    <p:sldId id="1306" r:id="rId22"/>
    <p:sldId id="1307" r:id="rId23"/>
    <p:sldId id="1308" r:id="rId24"/>
    <p:sldId id="1309" r:id="rId25"/>
    <p:sldId id="1263" r:id="rId26"/>
    <p:sldId id="1318" r:id="rId27"/>
    <p:sldId id="1319" r:id="rId28"/>
    <p:sldId id="1320" r:id="rId29"/>
    <p:sldId id="1321" r:id="rId30"/>
    <p:sldId id="1322" r:id="rId31"/>
    <p:sldId id="1325" r:id="rId32"/>
    <p:sldId id="1323" r:id="rId33"/>
    <p:sldId id="1270" r:id="rId34"/>
    <p:sldId id="1326" r:id="rId35"/>
    <p:sldId id="1327" r:id="rId36"/>
    <p:sldId id="1328" r:id="rId37"/>
    <p:sldId id="1329" r:id="rId38"/>
    <p:sldId id="1280" r:id="rId39"/>
    <p:sldId id="1331" r:id="rId40"/>
    <p:sldId id="1330" r:id="rId41"/>
    <p:sldId id="1332" r:id="rId42"/>
    <p:sldId id="1333" r:id="rId43"/>
    <p:sldId id="1335" r:id="rId44"/>
    <p:sldId id="1334" r:id="rId45"/>
    <p:sldId id="1289" r:id="rId46"/>
    <p:sldId id="1339" r:id="rId47"/>
    <p:sldId id="1336" r:id="rId48"/>
    <p:sldId id="1337" r:id="rId49"/>
    <p:sldId id="1290" r:id="rId50"/>
    <p:sldId id="1340" r:id="rId51"/>
    <p:sldId id="1291" r:id="rId52"/>
    <p:sldId id="1341" r:id="rId53"/>
    <p:sldId id="1343" r:id="rId54"/>
    <p:sldId id="1344" r:id="rId55"/>
    <p:sldId id="1345" r:id="rId56"/>
    <p:sldId id="1346" r:id="rId57"/>
    <p:sldId id="1347" r:id="rId58"/>
    <p:sldId id="1348" r:id="rId5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FF3300"/>
    <a:srgbClr val="B05408"/>
    <a:srgbClr val="081AA0"/>
    <a:srgbClr val="0000FF"/>
    <a:srgbClr val="FF00FF"/>
    <a:srgbClr val="006600"/>
    <a:srgbClr val="FFFFFF"/>
    <a:srgbClr val="0060A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2.png"/><Relationship Id="rId7" Type="http://schemas.openxmlformats.org/officeDocument/2006/relationships/audio" Target="../media/audio1.wav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2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51.xml"/><Relationship Id="rId5" Type="http://schemas.openxmlformats.org/officeDocument/2006/relationships/slide" Target="slide3.xml"/><Relationship Id="rId10" Type="http://schemas.openxmlformats.org/officeDocument/2006/relationships/slide" Target="slide49.xml"/><Relationship Id="rId4" Type="http://schemas.openxmlformats.org/officeDocument/2006/relationships/audio" Target="../media/audio2.wav"/><Relationship Id="rId9" Type="http://schemas.openxmlformats.org/officeDocument/2006/relationships/slide" Target="slide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5.wdp"/><Relationship Id="rId7" Type="http://schemas.openxmlformats.org/officeDocument/2006/relationships/audio" Target="../media/audio1.wav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5.wdp"/><Relationship Id="rId7" Type="http://schemas.openxmlformats.org/officeDocument/2006/relationships/slide" Target="slid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audio" Target="../media/audio2.wav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9.png"/><Relationship Id="rId7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audio" Target="../media/audio2.wav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audio" Target="../media/audio2.wav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7.png"/><Relationship Id="rId7" Type="http://schemas.openxmlformats.org/officeDocument/2006/relationships/audio" Target="../media/audio1.wav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7.png"/><Relationship Id="rId7" Type="http://schemas.openxmlformats.org/officeDocument/2006/relationships/audio" Target="../media/audio1.wav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0.png"/><Relationship Id="rId7" Type="http://schemas.openxmlformats.org/officeDocument/2006/relationships/slide" Target="slide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microsoft.com/office/2007/relationships/hdphoto" Target="../media/hdphoto8.wdp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.wav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audio" Target="../media/audio1.wav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12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3.png"/><Relationship Id="rId7" Type="http://schemas.openxmlformats.org/officeDocument/2006/relationships/image" Target="../media/image93.png"/><Relationship Id="rId12" Type="http://schemas.openxmlformats.org/officeDocument/2006/relationships/audio" Target="../media/audio2.wav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audio" Target="../media/audio1.wav"/><Relationship Id="rId5" Type="http://schemas.openxmlformats.org/officeDocument/2006/relationships/image" Target="../media/image91.png"/><Relationship Id="rId10" Type="http://schemas.openxmlformats.org/officeDocument/2006/relationships/slide" Target="slide2.xml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7.png"/><Relationship Id="rId7" Type="http://schemas.openxmlformats.org/officeDocument/2006/relationships/audio" Target="../media/audio1.wav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audio" Target="../media/audio2.wav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audio" Target="../media/audio2.wav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audio" Target="../media/audio1.wav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7.png"/><Relationship Id="rId7" Type="http://schemas.openxmlformats.org/officeDocument/2006/relationships/audio" Target="../media/audio1.wav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1.png"/><Relationship Id="rId7" Type="http://schemas.openxmlformats.org/officeDocument/2006/relationships/audio" Target="../media/audio1.wav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0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4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6.png"/><Relationship Id="rId7" Type="http://schemas.openxmlformats.org/officeDocument/2006/relationships/slide" Target="slide2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30.png"/><Relationship Id="rId7" Type="http://schemas.openxmlformats.org/officeDocument/2006/relationships/audio" Target="../media/audio1.wav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9.wdp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30.png"/><Relationship Id="rId7" Type="http://schemas.openxmlformats.org/officeDocument/2006/relationships/audio" Target="../media/audio1.wav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30.png"/><Relationship Id="rId7" Type="http://schemas.openxmlformats.org/officeDocument/2006/relationships/audio" Target="../media/audio1.wav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30.png"/><Relationship Id="rId7" Type="http://schemas.openxmlformats.org/officeDocument/2006/relationships/audio" Target="../media/audio1.wav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12" Type="http://schemas.openxmlformats.org/officeDocument/2006/relationships/audio" Target="../media/audio2.wav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audio" Target="../media/audio1.wav"/><Relationship Id="rId5" Type="http://schemas.openxmlformats.org/officeDocument/2006/relationships/image" Target="../media/image143.png"/><Relationship Id="rId10" Type="http://schemas.openxmlformats.org/officeDocument/2006/relationships/slide" Target="slide2.xml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audio" Target="../media/audio2.wav"/><Relationship Id="rId3" Type="http://schemas.openxmlformats.org/officeDocument/2006/relationships/image" Target="../media/image142.png"/><Relationship Id="rId7" Type="http://schemas.openxmlformats.org/officeDocument/2006/relationships/image" Target="../media/image151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0.jpeg"/><Relationship Id="rId11" Type="http://schemas.openxmlformats.org/officeDocument/2006/relationships/slide" Target="slide2.xml"/><Relationship Id="rId5" Type="http://schemas.openxmlformats.org/officeDocument/2006/relationships/image" Target="../media/image149.png"/><Relationship Id="rId10" Type="http://schemas.openxmlformats.org/officeDocument/2006/relationships/image" Target="../media/image141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5.png"/><Relationship Id="rId7" Type="http://schemas.openxmlformats.org/officeDocument/2006/relationships/slide" Target="slide2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audio" Target="../media/audio2.wav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2.wav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2.xml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1.png"/><Relationship Id="rId7" Type="http://schemas.openxmlformats.org/officeDocument/2006/relationships/audio" Target="../media/audio1.wav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audio" Target="../media/audio2.wav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audio" Target="../media/audio2.wav"/><Relationship Id="rId4" Type="http://schemas.openxmlformats.org/officeDocument/2006/relationships/image" Target="../media/image169.png"/><Relationship Id="rId9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audio" Target="../media/audio2.wav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audio" Target="../media/audio2.wav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7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5.png"/><Relationship Id="rId7" Type="http://schemas.openxmlformats.org/officeDocument/2006/relationships/slide" Target="slide2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85.png"/><Relationship Id="rId10" Type="http://schemas.openxmlformats.org/officeDocument/2006/relationships/audio" Target="../media/audio2.wav"/><Relationship Id="rId4" Type="http://schemas.openxmlformats.org/officeDocument/2006/relationships/image" Target="../media/image184.png"/><Relationship Id="rId9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audio" Target="../media/audio2.wav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audio" Target="../media/audio2.wav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1331640" y="3092767"/>
            <a:ext cx="6257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dventure" panose="04020700000000000000" pitchFamily="82" charset="0"/>
                <a:cs typeface="Al-TkamolZulfiMath" pitchFamily="2" charset="-78"/>
              </a:rPr>
              <a:t>Communication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794231" y="1556792"/>
            <a:ext cx="35605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9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2</a:t>
            </a:r>
          </a:p>
        </p:txBody>
      </p:sp>
      <p:grpSp>
        <p:nvGrpSpPr>
          <p:cNvPr id="23" name="مجموعة 22"/>
          <p:cNvGrpSpPr>
            <a:grpSpLocks/>
          </p:cNvGrpSpPr>
          <p:nvPr/>
        </p:nvGrpSpPr>
        <p:grpSpPr bwMode="auto">
          <a:xfrm>
            <a:off x="1403648" y="4941168"/>
            <a:ext cx="6336704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967" y="2899330"/>
            <a:ext cx="1776529" cy="38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072" y="3398292"/>
            <a:ext cx="6348280" cy="276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2951163"/>
            <a:ext cx="5261658" cy="5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3573016"/>
            <a:ext cx="6505944" cy="206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2859782"/>
            <a:ext cx="6962932" cy="70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4905" y="3562066"/>
            <a:ext cx="6487024" cy="26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2926333"/>
            <a:ext cx="6288831" cy="93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4904" y="3862316"/>
            <a:ext cx="6763479" cy="18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14" y="1484784"/>
            <a:ext cx="8060110" cy="4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24936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2759308" cy="2554461"/>
          </a:xfrm>
          <a:prstGeom prst="rect">
            <a:avLst/>
          </a:prstGeom>
          <a:noFill/>
          <a:ln>
            <a:noFill/>
          </a:ln>
          <a:effectLst>
            <a:outerShdw blurRad="50800" dist="1270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820" y="2636912"/>
            <a:ext cx="2100436" cy="260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61" y="1546250"/>
            <a:ext cx="3017511" cy="44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38416"/>
            <a:ext cx="1467023" cy="44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81" y="3114551"/>
            <a:ext cx="7602019" cy="53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591" y="2947213"/>
            <a:ext cx="4629641" cy="4097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144" y="3501008"/>
            <a:ext cx="6407192" cy="260716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376145" cy="4097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483149"/>
            <a:ext cx="6162925" cy="2625021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99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076859" cy="4097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486134"/>
            <a:ext cx="6264695" cy="260716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50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5902354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486134"/>
            <a:ext cx="6201031" cy="260716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15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947213"/>
            <a:ext cx="5282524" cy="4097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6299896" cy="260716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769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370834" cy="36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80482"/>
            <a:ext cx="7384410" cy="7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713981"/>
            <a:ext cx="7425216" cy="108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370834" cy="36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6695876" cy="35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504056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501008"/>
            <a:ext cx="252028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53" y="2060848"/>
            <a:ext cx="4804011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53" y="2636912"/>
            <a:ext cx="6857677" cy="121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88" y="4077072"/>
            <a:ext cx="778553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53" y="2060848"/>
            <a:ext cx="4804011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259" y="2426260"/>
            <a:ext cx="7373093" cy="35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780928"/>
            <a:ext cx="4533602" cy="663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237227" cy="271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48472" cy="271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89797" cy="7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6408712" cy="278608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37" y="2783949"/>
            <a:ext cx="6830741" cy="50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89797" cy="7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37" y="2780928"/>
            <a:ext cx="6830741" cy="50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73" y="3645024"/>
            <a:ext cx="565611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82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89797" cy="7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7488832" cy="34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6480720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3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89797" cy="7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7488832" cy="34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6552728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3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89797" cy="7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164954"/>
            <a:ext cx="6264696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7488832" cy="34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791050"/>
            <a:ext cx="4536504" cy="58216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3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24" y="1484784"/>
            <a:ext cx="2728408" cy="45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52" y="2271093"/>
            <a:ext cx="1376028" cy="43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196084"/>
            <a:ext cx="7274667" cy="52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47131"/>
            <a:ext cx="1942133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16696"/>
            <a:ext cx="6966392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51845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53" y="3429000"/>
            <a:ext cx="764411" cy="3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630234" cy="32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81592"/>
            <a:ext cx="2663769" cy="3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36" y="4398247"/>
            <a:ext cx="5050368" cy="68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77" y="5085184"/>
            <a:ext cx="1587175" cy="3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45" y="5467821"/>
            <a:ext cx="5488007" cy="33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96" y="5805264"/>
            <a:ext cx="1940204" cy="37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53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47131"/>
            <a:ext cx="1942133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16696"/>
            <a:ext cx="6966392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40" y="2780928"/>
            <a:ext cx="4846044" cy="30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54" y="3068960"/>
            <a:ext cx="1577306" cy="36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44" y="3470445"/>
            <a:ext cx="4846044" cy="3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669" y="3765059"/>
            <a:ext cx="1744107" cy="38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5504473" cy="72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877272"/>
            <a:ext cx="883759" cy="3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100227"/>
            <a:ext cx="4963098" cy="6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739036"/>
            <a:ext cx="968625" cy="41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ستطيل مستدير الزوايا 19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67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47131"/>
            <a:ext cx="1942133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16696"/>
            <a:ext cx="6966392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729307"/>
            <a:ext cx="4942273" cy="4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161355"/>
            <a:ext cx="1403227" cy="4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06" y="3501008"/>
            <a:ext cx="4707952" cy="72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92" y="4221088"/>
            <a:ext cx="1279336" cy="4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955739" cy="72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48" y="5445224"/>
            <a:ext cx="255868" cy="33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مستدير الزوايا 1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97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97" y="1557363"/>
            <a:ext cx="3105983" cy="35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1242886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480684" cy="111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990" y="3717032"/>
            <a:ext cx="2952346" cy="2215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61" y="1844824"/>
            <a:ext cx="69627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46" y="1484784"/>
            <a:ext cx="5674714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476" y="2636912"/>
            <a:ext cx="6242852" cy="347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07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61" y="1844824"/>
            <a:ext cx="69627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46" y="1484784"/>
            <a:ext cx="5674714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943" y="2636912"/>
            <a:ext cx="623438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9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58128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323" y="1988840"/>
            <a:ext cx="5349949" cy="6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2800354"/>
            <a:ext cx="1673453" cy="1343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4251332"/>
            <a:ext cx="1858159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2786058"/>
            <a:ext cx="1714512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50" y="2786058"/>
            <a:ext cx="1714512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4286256"/>
            <a:ext cx="1679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312" y="4296333"/>
            <a:ext cx="1585712" cy="20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08" y="4510112"/>
            <a:ext cx="1714512" cy="1347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4500570"/>
            <a:ext cx="1643074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5857892"/>
            <a:ext cx="1285884" cy="2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7" y="5857892"/>
            <a:ext cx="1214447" cy="2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مستطيل 2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1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1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9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311542" cy="34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785926"/>
            <a:ext cx="621510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214686"/>
            <a:ext cx="4935853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3627216"/>
            <a:ext cx="1566870" cy="180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9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9064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66" y="1500174"/>
            <a:ext cx="499011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1" y="1785926"/>
            <a:ext cx="850109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2500306"/>
            <a:ext cx="3541626" cy="339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214554"/>
            <a:ext cx="3857652" cy="386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66" y="1500174"/>
            <a:ext cx="499011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1" y="1785926"/>
            <a:ext cx="850109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2500306"/>
            <a:ext cx="3541626" cy="339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214554"/>
            <a:ext cx="385765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9064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93" y="1556792"/>
            <a:ext cx="3441519" cy="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2044"/>
            <a:ext cx="8067210" cy="8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38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2460750" cy="55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03" y="2065329"/>
            <a:ext cx="8571877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579230"/>
            <a:ext cx="6929486" cy="99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1" y="3755601"/>
            <a:ext cx="3060699" cy="31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343411"/>
            <a:ext cx="6072230" cy="12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2460750" cy="55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71438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917826"/>
            <a:ext cx="6858048" cy="222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2460750" cy="55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71438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32" y="2786058"/>
            <a:ext cx="6330950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4500570"/>
            <a:ext cx="6357982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2460750" cy="55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71438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770187"/>
            <a:ext cx="6357982" cy="144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4500570"/>
            <a:ext cx="6357982" cy="148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2460750" cy="55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71438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786058"/>
            <a:ext cx="6357982" cy="147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650" y="4500570"/>
            <a:ext cx="6348432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96" y="1857365"/>
            <a:ext cx="174465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857496"/>
            <a:ext cx="8358246" cy="1154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139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643182"/>
            <a:ext cx="414340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171225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7"/>
            <a:ext cx="8501122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3360" y="2295518"/>
            <a:ext cx="352426" cy="34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45" y="2643182"/>
            <a:ext cx="417513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3643314"/>
            <a:ext cx="5929354" cy="35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42" y="4143380"/>
            <a:ext cx="3752844" cy="194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60" y="4143380"/>
            <a:ext cx="37623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7"/>
            <a:ext cx="8501122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643182"/>
            <a:ext cx="414340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643182"/>
            <a:ext cx="42148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928" y="3643314"/>
            <a:ext cx="5986468" cy="35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146684"/>
            <a:ext cx="3786214" cy="192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5" y="4143380"/>
            <a:ext cx="3786214" cy="19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306403"/>
            <a:ext cx="357191" cy="33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171225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مستطيل 16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84300"/>
            <a:ext cx="3727227" cy="3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000240"/>
            <a:ext cx="828680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943224"/>
            <a:ext cx="7429552" cy="271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57" y="3931346"/>
            <a:ext cx="3367085" cy="129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4" y="1428736"/>
            <a:ext cx="858681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843101"/>
            <a:ext cx="8501122" cy="422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6120680" cy="864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117982"/>
            <a:ext cx="4084699" cy="404732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1182" y="2117982"/>
            <a:ext cx="4115110" cy="40473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134716"/>
            <a:ext cx="4084699" cy="40305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134716"/>
            <a:ext cx="4086856" cy="40305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59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82868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1785926"/>
            <a:ext cx="5516584" cy="301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159247"/>
            <a:ext cx="8358246" cy="398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4214818"/>
            <a:ext cx="5114929" cy="1853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ستطيل 12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BFEFC"/>
              </a:clrFrom>
              <a:clrTo>
                <a:srgbClr val="FB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423756"/>
            <a:ext cx="3801300" cy="36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09" y="2357430"/>
            <a:ext cx="1417447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052760"/>
            <a:ext cx="8358246" cy="94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42" y="1477950"/>
            <a:ext cx="4309996" cy="3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51" y="1785926"/>
            <a:ext cx="8474091" cy="65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857496"/>
            <a:ext cx="8143932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567018"/>
            <a:ext cx="2742197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2567018"/>
            <a:ext cx="271464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567018"/>
            <a:ext cx="2714644" cy="364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22" y="1841490"/>
            <a:ext cx="6603532" cy="30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42" y="1477950"/>
            <a:ext cx="4309996" cy="3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227256"/>
            <a:ext cx="8429684" cy="113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35" y="1500174"/>
            <a:ext cx="6307467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66" y="1857364"/>
            <a:ext cx="713425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2466907"/>
            <a:ext cx="6929486" cy="360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5567383" cy="38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35" y="1500174"/>
            <a:ext cx="6307467" cy="28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06" y="2143116"/>
            <a:ext cx="4004142" cy="58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43116"/>
            <a:ext cx="4286280" cy="399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857496"/>
            <a:ext cx="4143404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3605216"/>
            <a:ext cx="5572164" cy="68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36" y="1428736"/>
            <a:ext cx="350368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70528"/>
            <a:ext cx="7572428" cy="37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2214554"/>
            <a:ext cx="5786478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86256"/>
            <a:ext cx="61436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23396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885" y="1428736"/>
            <a:ext cx="1774223" cy="36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66" y="1785926"/>
            <a:ext cx="8298062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143116"/>
            <a:ext cx="4673703" cy="400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23396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2719500" cy="36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857364"/>
            <a:ext cx="7834703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2357430"/>
            <a:ext cx="5429288" cy="383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23396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93" y="1556792"/>
            <a:ext cx="3441519" cy="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2044"/>
            <a:ext cx="8067210" cy="8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793174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7550534" cy="21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79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868" y="2853308"/>
            <a:ext cx="7116516" cy="88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6352" y="3848668"/>
            <a:ext cx="6822032" cy="225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66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2924945"/>
            <a:ext cx="7128792" cy="95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6352" y="4053385"/>
            <a:ext cx="6354508" cy="214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3" y="1556792"/>
            <a:ext cx="7008911" cy="3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06721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2924944"/>
            <a:ext cx="6856960" cy="10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072" y="3957850"/>
            <a:ext cx="3254248" cy="215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587508" y="116632"/>
            <a:ext cx="410792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Communication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8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57763</TotalTime>
  <Words>470</Words>
  <Application>Microsoft Office PowerPoint</Application>
  <PresentationFormat>عرض على الشاشة (3:4)‏</PresentationFormat>
  <Paragraphs>313</Paragraphs>
  <Slides>58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59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4500</cp:revision>
  <dcterms:created xsi:type="dcterms:W3CDTF">2011-07-24T20:30:27Z</dcterms:created>
  <dcterms:modified xsi:type="dcterms:W3CDTF">2015-11-10T21:18:29Z</dcterms:modified>
</cp:coreProperties>
</file>