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0"/>
  </p:notesMasterIdLst>
  <p:sldIdLst>
    <p:sldId id="937" r:id="rId2"/>
    <p:sldId id="1246" r:id="rId3"/>
    <p:sldId id="1140" r:id="rId4"/>
    <p:sldId id="1292" r:id="rId5"/>
    <p:sldId id="1302" r:id="rId6"/>
    <p:sldId id="1304" r:id="rId7"/>
    <p:sldId id="1293" r:id="rId8"/>
    <p:sldId id="1294" r:id="rId9"/>
    <p:sldId id="1295" r:id="rId10"/>
    <p:sldId id="1296" r:id="rId11"/>
    <p:sldId id="1297" r:id="rId12"/>
    <p:sldId id="1298" r:id="rId13"/>
    <p:sldId id="1299" r:id="rId14"/>
    <p:sldId id="1300" r:id="rId15"/>
    <p:sldId id="1301" r:id="rId16"/>
    <p:sldId id="1256" r:id="rId17"/>
    <p:sldId id="1317" r:id="rId18"/>
    <p:sldId id="1305" r:id="rId19"/>
    <p:sldId id="1316" r:id="rId20"/>
    <p:sldId id="1315" r:id="rId21"/>
    <p:sldId id="1306" r:id="rId22"/>
    <p:sldId id="1307" r:id="rId23"/>
    <p:sldId id="1308" r:id="rId24"/>
    <p:sldId id="1309" r:id="rId25"/>
    <p:sldId id="1263" r:id="rId26"/>
    <p:sldId id="1318" r:id="rId27"/>
    <p:sldId id="1319" r:id="rId28"/>
    <p:sldId id="1320" r:id="rId29"/>
    <p:sldId id="1321" r:id="rId30"/>
    <p:sldId id="1322" r:id="rId31"/>
    <p:sldId id="1325" r:id="rId32"/>
    <p:sldId id="1323" r:id="rId33"/>
    <p:sldId id="1270" r:id="rId34"/>
    <p:sldId id="1326" r:id="rId35"/>
    <p:sldId id="1327" r:id="rId36"/>
    <p:sldId id="1328" r:id="rId37"/>
    <p:sldId id="1329" r:id="rId38"/>
    <p:sldId id="1280" r:id="rId39"/>
    <p:sldId id="1331" r:id="rId40"/>
    <p:sldId id="1330" r:id="rId41"/>
    <p:sldId id="1332" r:id="rId42"/>
    <p:sldId id="1333" r:id="rId43"/>
    <p:sldId id="1335" r:id="rId44"/>
    <p:sldId id="1334" r:id="rId45"/>
    <p:sldId id="1289" r:id="rId46"/>
    <p:sldId id="1339" r:id="rId47"/>
    <p:sldId id="1336" r:id="rId48"/>
    <p:sldId id="1337" r:id="rId49"/>
    <p:sldId id="1290" r:id="rId50"/>
    <p:sldId id="1340" r:id="rId51"/>
    <p:sldId id="1291" r:id="rId52"/>
    <p:sldId id="1341" r:id="rId53"/>
    <p:sldId id="1343" r:id="rId54"/>
    <p:sldId id="1344" r:id="rId55"/>
    <p:sldId id="1345" r:id="rId56"/>
    <p:sldId id="1346" r:id="rId57"/>
    <p:sldId id="1347" r:id="rId58"/>
    <p:sldId id="1348" r:id="rId59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FF3300"/>
    <a:srgbClr val="B05408"/>
    <a:srgbClr val="081AA0"/>
    <a:srgbClr val="0000FF"/>
    <a:srgbClr val="FF00FF"/>
    <a:srgbClr val="006600"/>
    <a:srgbClr val="FFFFFF"/>
    <a:srgbClr val="0060A8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15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A9C21D-1D5D-403A-9EFD-56AC4C2FF780}" type="datetimeFigureOut">
              <a:rPr lang="ar-SA" smtClean="0"/>
              <a:pPr/>
              <a:t>29/01/37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6EF8B91-7199-4FBE-8170-8B4D2F4671A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474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0C58-DB4C-4205-B172-B0BB26694C31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93FA5-3D9B-43E2-B43F-1E04A705CDD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162F2-B5C8-4453-9089-58EDC7AD8EF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6239-4375-48E3-A941-8D198FA0EB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AF8E-062E-43FA-A722-BE9992140F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057C-6FB7-4380-9F5D-FA2B00383DA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E2C42-1AF7-4D5E-8702-90BE61F3849D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C168-5432-4A05-952E-E5A4F556DDC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47CE6-FED6-45EC-82A2-371BBCBCDD0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08F27-67B2-4800-ADBF-925DC60706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96F3-7205-4AE9-B3EA-BC9A3E23635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D5227-6343-4B5D-B04A-87BFFB629B5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7ED5D-8B28-4637-83F4-524B00FB8A9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8CA3-BDDE-409E-BBEE-F67F66969B3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AC9C8-4997-40A8-8F36-D3863E7BAC8A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77BB8-BB21-4F68-97DE-637DAB9D1F4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F884-1D01-46D7-BBD1-493B7597C342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F243F-78D8-48DB-9CF4-2E312AC379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D3CD0-C190-4510-A821-1E2901558EE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DC57E-F0DA-4727-BFC6-A065E107472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706B-775E-4F5B-807D-0BD1B9DADA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EA53-B28A-4AB1-9D5C-5C82A505696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91921-931F-4F3B-B862-D5C447CFA03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61EB77-920B-4646-9EB6-DD649639539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6.png"/><Relationship Id="rId7" Type="http://schemas.openxmlformats.org/officeDocument/2006/relationships/audio" Target="../media/audio1.wav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6.png"/><Relationship Id="rId7" Type="http://schemas.openxmlformats.org/officeDocument/2006/relationships/audio" Target="../media/audio1.wav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6.png"/><Relationship Id="rId7" Type="http://schemas.openxmlformats.org/officeDocument/2006/relationships/audio" Target="../media/audio1.wav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6.png"/><Relationship Id="rId7" Type="http://schemas.openxmlformats.org/officeDocument/2006/relationships/audio" Target="../media/audio1.wav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2.png"/><Relationship Id="rId7" Type="http://schemas.openxmlformats.org/officeDocument/2006/relationships/audio" Target="../media/audio1.wav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audio" Target="../media/audio2.wav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9.png"/><Relationship Id="rId7" Type="http://schemas.openxmlformats.org/officeDocument/2006/relationships/audio" Target="../media/audio1.wav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9.png"/><Relationship Id="rId7" Type="http://schemas.openxmlformats.org/officeDocument/2006/relationships/audio" Target="../media/audio1.wav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9.png"/><Relationship Id="rId7" Type="http://schemas.openxmlformats.org/officeDocument/2006/relationships/audio" Target="../media/audio1.wav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9.png"/><Relationship Id="rId7" Type="http://schemas.openxmlformats.org/officeDocument/2006/relationships/audio" Target="../media/audio1.wav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audio" Target="../media/audio1.wav"/><Relationship Id="rId7" Type="http://schemas.openxmlformats.org/officeDocument/2006/relationships/slide" Target="slide3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11" Type="http://schemas.openxmlformats.org/officeDocument/2006/relationships/slide" Target="slide51.xml"/><Relationship Id="rId5" Type="http://schemas.openxmlformats.org/officeDocument/2006/relationships/slide" Target="slide3.xml"/><Relationship Id="rId10" Type="http://schemas.openxmlformats.org/officeDocument/2006/relationships/slide" Target="slide49.xml"/><Relationship Id="rId4" Type="http://schemas.openxmlformats.org/officeDocument/2006/relationships/audio" Target="../media/audio2.wav"/><Relationship Id="rId9" Type="http://schemas.openxmlformats.org/officeDocument/2006/relationships/slide" Target="slide4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9.png"/><Relationship Id="rId7" Type="http://schemas.openxmlformats.org/officeDocument/2006/relationships/audio" Target="../media/audio1.wav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5.wdp"/><Relationship Id="rId7" Type="http://schemas.openxmlformats.org/officeDocument/2006/relationships/audio" Target="../media/audio1.wav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microsoft.com/office/2007/relationships/hdphoto" Target="../media/hdphoto5.wdp"/><Relationship Id="rId7" Type="http://schemas.openxmlformats.org/officeDocument/2006/relationships/slide" Target="slide2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audio" Target="../media/audio2.wav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59.png"/><Relationship Id="rId7" Type="http://schemas.openxmlformats.org/officeDocument/2006/relationships/slide" Target="slide2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audio" Target="../media/audio2.wav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audio" Target="../media/audio2.wav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67.png"/><Relationship Id="rId7" Type="http://schemas.openxmlformats.org/officeDocument/2006/relationships/audio" Target="../media/audio1.wav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6.wdp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67.png"/><Relationship Id="rId7" Type="http://schemas.openxmlformats.org/officeDocument/2006/relationships/audio" Target="../media/audio1.wav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7.wdp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70.png"/><Relationship Id="rId7" Type="http://schemas.openxmlformats.org/officeDocument/2006/relationships/slide" Target="slide2.xm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67.png"/><Relationship Id="rId4" Type="http://schemas.microsoft.com/office/2007/relationships/hdphoto" Target="../media/hdphoto8.wdp"/><Relationship Id="rId9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2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audio" Target="../media/audio1.wav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slide" Target="slide2.xm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audio" Target="../media/audio2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audio" Target="../media/audio1.wav"/><Relationship Id="rId3" Type="http://schemas.openxmlformats.org/officeDocument/2006/relationships/image" Target="../media/image73.png"/><Relationship Id="rId7" Type="http://schemas.openxmlformats.org/officeDocument/2006/relationships/image" Target="../media/image85.png"/><Relationship Id="rId12" Type="http://schemas.openxmlformats.org/officeDocument/2006/relationships/slide" Target="slide2.xm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73.png"/><Relationship Id="rId7" Type="http://schemas.openxmlformats.org/officeDocument/2006/relationships/image" Target="../media/image93.png"/><Relationship Id="rId12" Type="http://schemas.openxmlformats.org/officeDocument/2006/relationships/audio" Target="../media/audio2.wav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audio" Target="../media/audio1.wav"/><Relationship Id="rId5" Type="http://schemas.openxmlformats.org/officeDocument/2006/relationships/image" Target="../media/image91.png"/><Relationship Id="rId10" Type="http://schemas.openxmlformats.org/officeDocument/2006/relationships/slide" Target="slide2.xml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97.png"/><Relationship Id="rId7" Type="http://schemas.openxmlformats.org/officeDocument/2006/relationships/audio" Target="../media/audio1.wav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audio" Target="../media/audio2.wav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0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audio" Target="../media/audio2.wav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0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image" Target="../media/image104.png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audio" Target="../media/audio1.wav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17.png"/><Relationship Id="rId7" Type="http://schemas.openxmlformats.org/officeDocument/2006/relationships/audio" Target="../media/audio1.wav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21.png"/><Relationship Id="rId7" Type="http://schemas.openxmlformats.org/officeDocument/2006/relationships/audio" Target="../media/audio1.wav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20.png"/><Relationship Id="rId7" Type="http://schemas.openxmlformats.org/officeDocument/2006/relationships/slide" Target="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24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9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26.png"/><Relationship Id="rId7" Type="http://schemas.openxmlformats.org/officeDocument/2006/relationships/slide" Target="slide2.xml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9" Type="http://schemas.openxmlformats.org/officeDocument/2006/relationships/audio" Target="../media/audio2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30.png"/><Relationship Id="rId7" Type="http://schemas.openxmlformats.org/officeDocument/2006/relationships/audio" Target="../media/audio1.wav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9.wdp"/><Relationship Id="rId4" Type="http://schemas.openxmlformats.org/officeDocument/2006/relationships/image" Target="../media/image13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30.png"/><Relationship Id="rId7" Type="http://schemas.openxmlformats.org/officeDocument/2006/relationships/audio" Target="../media/audio1.wav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30.png"/><Relationship Id="rId7" Type="http://schemas.openxmlformats.org/officeDocument/2006/relationships/audio" Target="../media/audio1.wav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30.png"/><Relationship Id="rId7" Type="http://schemas.openxmlformats.org/officeDocument/2006/relationships/audio" Target="../media/audio1.wav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jpeg"/><Relationship Id="rId12" Type="http://schemas.openxmlformats.org/officeDocument/2006/relationships/audio" Target="../media/audio2.wav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audio" Target="../media/audio1.wav"/><Relationship Id="rId5" Type="http://schemas.openxmlformats.org/officeDocument/2006/relationships/image" Target="../media/image143.png"/><Relationship Id="rId10" Type="http://schemas.openxmlformats.org/officeDocument/2006/relationships/slide" Target="slide2.xml"/><Relationship Id="rId4" Type="http://schemas.openxmlformats.org/officeDocument/2006/relationships/image" Target="../media/image142.png"/><Relationship Id="rId9" Type="http://schemas.openxmlformats.org/officeDocument/2006/relationships/image" Target="../media/image14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audio" Target="../media/audio2.wav"/><Relationship Id="rId3" Type="http://schemas.openxmlformats.org/officeDocument/2006/relationships/image" Target="../media/image142.png"/><Relationship Id="rId7" Type="http://schemas.openxmlformats.org/officeDocument/2006/relationships/image" Target="../media/image151.png"/><Relationship Id="rId12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50.jpeg"/><Relationship Id="rId11" Type="http://schemas.openxmlformats.org/officeDocument/2006/relationships/slide" Target="slide2.xml"/><Relationship Id="rId5" Type="http://schemas.openxmlformats.org/officeDocument/2006/relationships/image" Target="../media/image149.png"/><Relationship Id="rId10" Type="http://schemas.openxmlformats.org/officeDocument/2006/relationships/image" Target="../media/image141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55.png"/><Relationship Id="rId7" Type="http://schemas.openxmlformats.org/officeDocument/2006/relationships/slide" Target="slide2.xml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157.png"/><Relationship Id="rId4" Type="http://schemas.openxmlformats.org/officeDocument/2006/relationships/image" Target="../media/image156.png"/><Relationship Id="rId9" Type="http://schemas.openxmlformats.org/officeDocument/2006/relationships/audio" Target="../media/audio2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7" Type="http://schemas.openxmlformats.org/officeDocument/2006/relationships/audio" Target="../media/audio2.wav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1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audio" Target="../media/audio2.wav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audio" Target="../media/audio1.wav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slide" Target="slide2.xml"/><Relationship Id="rId5" Type="http://schemas.openxmlformats.org/officeDocument/2006/relationships/image" Target="../media/image10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61.png"/><Relationship Id="rId7" Type="http://schemas.openxmlformats.org/officeDocument/2006/relationships/audio" Target="../media/audio1.wav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7" Type="http://schemas.openxmlformats.org/officeDocument/2006/relationships/audio" Target="../media/audio2.wav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6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68.png"/><Relationship Id="rId7" Type="http://schemas.openxmlformats.org/officeDocument/2006/relationships/image" Target="../media/image172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10" Type="http://schemas.openxmlformats.org/officeDocument/2006/relationships/audio" Target="../media/audio2.wav"/><Relationship Id="rId4" Type="http://schemas.openxmlformats.org/officeDocument/2006/relationships/image" Target="../media/image169.png"/><Relationship Id="rId9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7" Type="http://schemas.openxmlformats.org/officeDocument/2006/relationships/audio" Target="../media/audio2.wav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7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7" Type="http://schemas.openxmlformats.org/officeDocument/2006/relationships/audio" Target="../media/audio2.wav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7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75.png"/><Relationship Id="rId7" Type="http://schemas.openxmlformats.org/officeDocument/2006/relationships/slide" Target="slide2.xml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Relationship Id="rId9" Type="http://schemas.openxmlformats.org/officeDocument/2006/relationships/audio" Target="../media/audio2.wav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83.png"/><Relationship Id="rId7" Type="http://schemas.openxmlformats.org/officeDocument/2006/relationships/image" Target="../media/image186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2.wdp"/><Relationship Id="rId5" Type="http://schemas.openxmlformats.org/officeDocument/2006/relationships/image" Target="../media/image185.png"/><Relationship Id="rId10" Type="http://schemas.openxmlformats.org/officeDocument/2006/relationships/audio" Target="../media/audio2.wav"/><Relationship Id="rId4" Type="http://schemas.openxmlformats.org/officeDocument/2006/relationships/image" Target="../media/image184.png"/><Relationship Id="rId9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7" Type="http://schemas.openxmlformats.org/officeDocument/2006/relationships/audio" Target="../media/audio2.wav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8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7" Type="http://schemas.openxmlformats.org/officeDocument/2006/relationships/audio" Target="../media/audio2.wav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9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7.png"/><Relationship Id="rId7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6.png"/><Relationship Id="rId7" Type="http://schemas.openxmlformats.org/officeDocument/2006/relationships/audio" Target="../media/audio1.wav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6.png"/><Relationship Id="rId7" Type="http://schemas.openxmlformats.org/officeDocument/2006/relationships/audio" Target="../media/audio1.wav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6.png"/><Relationship Id="rId7" Type="http://schemas.openxmlformats.org/officeDocument/2006/relationships/audio" Target="../media/audio1.wav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/>
          <p:cNvSpPr/>
          <p:nvPr/>
        </p:nvSpPr>
        <p:spPr>
          <a:xfrm>
            <a:off x="1331640" y="3092767"/>
            <a:ext cx="625729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dventure" panose="04020700000000000000" pitchFamily="82" charset="0"/>
                <a:cs typeface="Al-TkamolZulfiMath" pitchFamily="2" charset="-78"/>
              </a:rPr>
              <a:t>Communication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2794231" y="1556792"/>
            <a:ext cx="356059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96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venture" panose="04020700000000000000" pitchFamily="82" charset="0"/>
                <a:cs typeface="Adobe Hebrew" pitchFamily="18" charset="-79"/>
              </a:rPr>
              <a:t>Unit 2</a:t>
            </a:r>
          </a:p>
        </p:txBody>
      </p:sp>
      <p:grpSp>
        <p:nvGrpSpPr>
          <p:cNvPr id="23" name="مجموعة 22"/>
          <p:cNvGrpSpPr>
            <a:grpSpLocks/>
          </p:cNvGrpSpPr>
          <p:nvPr/>
        </p:nvGrpSpPr>
        <p:grpSpPr bwMode="auto">
          <a:xfrm>
            <a:off x="1403648" y="4941168"/>
            <a:ext cx="6336704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4" name="مخطط انسيابي: تحضير 4">
              <a:hlinkClick r:id="rId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5" name="سهم مسنن إلى اليمين 5">
              <a:hlinkClick r:id="" action="ppaction://hlinkshowjump?jump=previousslide"/>
              <a:hlinkHover r:id="" action="ppaction://noaction" highlightClick="1">
                <a:snd r:embed="rId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  <p:sp>
          <p:nvSpPr>
            <p:cNvPr id="26" name="سهم مسنن إلى اليمين 6">
              <a:hlinkClick r:id="" action="ppaction://hlinkshowjump?jump=nextslide"/>
              <a:hlinkHover r:id="" action="ppaction://noaction" highlightClick="1">
                <a:snd r:embed="rId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venture" panose="04020700000000000000" pitchFamily="82" charset="0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venture" panose="04020700000000000000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88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393" y="1556792"/>
            <a:ext cx="7008911" cy="37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06721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3967" y="2899330"/>
            <a:ext cx="1776529" cy="389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92072" y="3398292"/>
            <a:ext cx="6348280" cy="2767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38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393" y="1556792"/>
            <a:ext cx="7008911" cy="37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06721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600" y="2951163"/>
            <a:ext cx="5261658" cy="50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31640" y="3573016"/>
            <a:ext cx="6505944" cy="206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38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393" y="1556792"/>
            <a:ext cx="7008911" cy="37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06721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600" y="2859782"/>
            <a:ext cx="6962932" cy="702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4905" y="3562066"/>
            <a:ext cx="6487024" cy="265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38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393" y="1556792"/>
            <a:ext cx="7008911" cy="37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06721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600" y="2926333"/>
            <a:ext cx="6288831" cy="935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4904" y="3862316"/>
            <a:ext cx="6763479" cy="187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38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314" y="1484784"/>
            <a:ext cx="8060110" cy="458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8424936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636912"/>
            <a:ext cx="2759308" cy="2554461"/>
          </a:xfrm>
          <a:prstGeom prst="rect">
            <a:avLst/>
          </a:prstGeom>
          <a:noFill/>
          <a:ln>
            <a:noFill/>
          </a:ln>
          <a:effectLst>
            <a:outerShdw blurRad="50800" dist="127000" algn="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5820" y="2636912"/>
            <a:ext cx="2100436" cy="2600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38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61" y="1546250"/>
            <a:ext cx="3017511" cy="44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38416"/>
            <a:ext cx="1467023" cy="44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381" y="3114551"/>
            <a:ext cx="7602019" cy="53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38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627027" cy="37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22964"/>
            <a:ext cx="8496944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0591" y="2947213"/>
            <a:ext cx="4629641" cy="40977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9144" y="3501008"/>
            <a:ext cx="6407192" cy="2607162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627027" cy="37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22964"/>
            <a:ext cx="8496944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924944"/>
            <a:ext cx="5376145" cy="40977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483149"/>
            <a:ext cx="6162925" cy="2625021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4993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627027" cy="37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22964"/>
            <a:ext cx="8496944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2924944"/>
            <a:ext cx="6076859" cy="40977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486134"/>
            <a:ext cx="6264695" cy="2607162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5507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627027" cy="37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22964"/>
            <a:ext cx="8496944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2924944"/>
            <a:ext cx="5902354" cy="43204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486134"/>
            <a:ext cx="6201031" cy="2607162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9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156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6" name="مخطط انسيابي: تحضير 4">
              <a:hlinkClick r:id="rId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  <p:sp>
        <p:nvSpPr>
          <p:cNvPr id="26" name="خماسي 25">
            <a:hlinkClick r:id="rId5" action="ppaction://hlinksldjump"/>
          </p:cNvPr>
          <p:cNvSpPr/>
          <p:nvPr/>
        </p:nvSpPr>
        <p:spPr>
          <a:xfrm>
            <a:off x="1331640" y="134076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Reading</a:t>
            </a:r>
            <a:endParaRPr lang="ar-SA" sz="40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9" name="خماسي 28">
            <a:hlinkClick r:id="rId6" action="ppaction://hlinksldjump"/>
          </p:cNvPr>
          <p:cNvSpPr/>
          <p:nvPr/>
        </p:nvSpPr>
        <p:spPr>
          <a:xfrm>
            <a:off x="1331640" y="198884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Vocabulary &amp; 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3" name="خماسي 42">
            <a:hlinkClick r:id="rId7" action="ppaction://hlinksldjump"/>
          </p:cNvPr>
          <p:cNvSpPr/>
          <p:nvPr/>
        </p:nvSpPr>
        <p:spPr>
          <a:xfrm>
            <a:off x="1331640" y="2636912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Listening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5" name="خماسي 44">
            <a:hlinkClick r:id="rId8" action="ppaction://hlinksldjump"/>
          </p:cNvPr>
          <p:cNvSpPr/>
          <p:nvPr/>
        </p:nvSpPr>
        <p:spPr>
          <a:xfrm>
            <a:off x="1331640" y="3284984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Vocabulary &amp;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7" name="خماسي 46">
            <a:hlinkClick r:id="rId9" action="ppaction://hlinksldjump"/>
          </p:cNvPr>
          <p:cNvSpPr/>
          <p:nvPr/>
        </p:nvSpPr>
        <p:spPr>
          <a:xfrm>
            <a:off x="1331640" y="3933056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Speaking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9" name="خماسي 48">
            <a:hlinkClick r:id="rId10" action="ppaction://hlinksldjump"/>
          </p:cNvPr>
          <p:cNvSpPr/>
          <p:nvPr/>
        </p:nvSpPr>
        <p:spPr>
          <a:xfrm>
            <a:off x="1331640" y="458112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Examination practice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51" name="خماسي 50">
            <a:hlinkClick r:id="rId11" action="ppaction://hlinksldjump"/>
          </p:cNvPr>
          <p:cNvSpPr/>
          <p:nvPr/>
        </p:nvSpPr>
        <p:spPr>
          <a:xfrm>
            <a:off x="1331640" y="522920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Writing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195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  <p:bldP spid="43" grpId="0" animBg="1"/>
      <p:bldP spid="45" grpId="0" animBg="1"/>
      <p:bldP spid="47" grpId="0" animBg="1"/>
      <p:bldP spid="49" grpId="0" animBg="1"/>
      <p:bldP spid="5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627027" cy="37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522964"/>
            <a:ext cx="8496944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947213"/>
            <a:ext cx="5282524" cy="40977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501008"/>
            <a:ext cx="6299896" cy="2607162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0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3" name="خماسي 22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769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5370834" cy="360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780482"/>
            <a:ext cx="7384410" cy="7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713981"/>
            <a:ext cx="7425216" cy="1083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561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5370834" cy="360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6695876" cy="355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5040560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3501008"/>
            <a:ext cx="2520280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561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053" y="2060848"/>
            <a:ext cx="4804011" cy="36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753" y="2636912"/>
            <a:ext cx="6857677" cy="1216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888" y="4077072"/>
            <a:ext cx="778553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561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053" y="2060848"/>
            <a:ext cx="4804011" cy="36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7259" y="2426260"/>
            <a:ext cx="7373093" cy="354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2780928"/>
            <a:ext cx="4533602" cy="663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237227" cy="2714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501008"/>
            <a:ext cx="4248472" cy="2714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556792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561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4289797" cy="7056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مستدير الزوايا 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3356992"/>
            <a:ext cx="6408712" cy="2786082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037" y="2783949"/>
            <a:ext cx="6830741" cy="501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4289797" cy="7056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037" y="2780928"/>
            <a:ext cx="6830741" cy="501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73" y="3645024"/>
            <a:ext cx="5656115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مستدير الزوايا 1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823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4289797" cy="7056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7488832" cy="34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068960"/>
            <a:ext cx="6480720" cy="3146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مستدير الزوايا 1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933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4289797" cy="7056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7488832" cy="34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068960"/>
            <a:ext cx="6552728" cy="3146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933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4289797" cy="7056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3164954"/>
            <a:ext cx="6264696" cy="120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7488832" cy="34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4791050"/>
            <a:ext cx="4536504" cy="582166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مستطيل مستدير الزوايا 19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933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424" y="1484784"/>
            <a:ext cx="2728408" cy="452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652" y="2271093"/>
            <a:ext cx="1376028" cy="43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196084"/>
            <a:ext cx="7274667" cy="520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047131"/>
            <a:ext cx="1942133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416696"/>
            <a:ext cx="6966392" cy="36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518457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253" y="3429000"/>
            <a:ext cx="764411" cy="355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4630234" cy="32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081592"/>
            <a:ext cx="2663769" cy="355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736" y="4398247"/>
            <a:ext cx="5050368" cy="68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577" y="5085184"/>
            <a:ext cx="1587175" cy="355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9" name="Picture 11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145" y="5467821"/>
            <a:ext cx="5488007" cy="337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40" name="Picture 1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596" y="5805264"/>
            <a:ext cx="1940204" cy="373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مستطيل مستدير الزوايا 19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6531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047131"/>
            <a:ext cx="1942133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416696"/>
            <a:ext cx="6966392" cy="36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40" y="2780928"/>
            <a:ext cx="4846044" cy="304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454" y="3068960"/>
            <a:ext cx="1577306" cy="36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044" y="3470445"/>
            <a:ext cx="4846044" cy="31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669" y="3765059"/>
            <a:ext cx="1744107" cy="38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5157192"/>
            <a:ext cx="5504473" cy="728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5877272"/>
            <a:ext cx="883759" cy="31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100227"/>
            <a:ext cx="4963098" cy="6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4739036"/>
            <a:ext cx="968625" cy="41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مستطيل مستدير الزوايا 19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86778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047131"/>
            <a:ext cx="1942133" cy="37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416696"/>
            <a:ext cx="6966392" cy="36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729307"/>
            <a:ext cx="4942273" cy="411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161355"/>
            <a:ext cx="1403227" cy="411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906" y="3501008"/>
            <a:ext cx="4707952" cy="72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392" y="4221088"/>
            <a:ext cx="1279336" cy="411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653136"/>
            <a:ext cx="4955739" cy="72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9748" y="5445224"/>
            <a:ext cx="255868" cy="338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مستطيل مستدير الزوايا 17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977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897" y="1557363"/>
            <a:ext cx="3105983" cy="359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1242886" cy="35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2492896"/>
            <a:ext cx="6480684" cy="1116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990" y="3717032"/>
            <a:ext cx="2952346" cy="22154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grpSp>
        <p:nvGrpSpPr>
          <p:cNvPr id="20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1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2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3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561" y="1844824"/>
            <a:ext cx="69627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446" y="1484784"/>
            <a:ext cx="5674714" cy="38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1476" y="2636912"/>
            <a:ext cx="6242852" cy="3471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079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561" y="1844824"/>
            <a:ext cx="69627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446" y="1484784"/>
            <a:ext cx="5674714" cy="38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9943" y="2636912"/>
            <a:ext cx="6234385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893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2581287" cy="38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0323" y="1988840"/>
            <a:ext cx="5349949" cy="685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2800354"/>
            <a:ext cx="1673453" cy="13430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4251332"/>
            <a:ext cx="1858159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68" y="2786058"/>
            <a:ext cx="1714512" cy="1357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7950" y="2786058"/>
            <a:ext cx="1714512" cy="1357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306" y="4286256"/>
            <a:ext cx="16798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5312" y="4296333"/>
            <a:ext cx="1585712" cy="20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08" y="4510112"/>
            <a:ext cx="1714512" cy="1347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4" y="4500570"/>
            <a:ext cx="1643074" cy="1357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5857892"/>
            <a:ext cx="1285884" cy="26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7" y="5857892"/>
            <a:ext cx="1214447" cy="25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889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مستطيل 20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22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3" name="مخطط انسيابي: تحضير 4">
              <a:hlinkClick r:id="rId1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4" name="سهم مسنن إلى اليمين 5">
              <a:hlinkClick r:id="" action="ppaction://hlinkshowjump?jump=previousslide"/>
              <a:hlinkHover r:id="" action="ppaction://noaction" highlightClick="1">
                <a:snd r:embed="rId1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5" name="سهم مسنن إلى اليمين 6">
              <a:hlinkClick r:id="" action="ppaction://hlinkshowjump?jump=nextslide"/>
              <a:hlinkHover r:id="" action="ppaction://noaction" highlightClick="1">
                <a:snd r:embed="rId1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6" name="خماسي 25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893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500174"/>
            <a:ext cx="3311542" cy="346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1785926"/>
            <a:ext cx="621510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3214686"/>
            <a:ext cx="4935853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3627216"/>
            <a:ext cx="1566870" cy="1802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893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9064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266" y="1500174"/>
            <a:ext cx="499011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1" y="1785926"/>
            <a:ext cx="8501091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2500306"/>
            <a:ext cx="3541626" cy="3395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2214554"/>
            <a:ext cx="3857652" cy="3862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266" y="1500174"/>
            <a:ext cx="499011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1" y="1785926"/>
            <a:ext cx="8501091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2500306"/>
            <a:ext cx="3541626" cy="3395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2214554"/>
            <a:ext cx="3857652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ستطيل 14"/>
          <p:cNvSpPr/>
          <p:nvPr/>
        </p:nvSpPr>
        <p:spPr>
          <a:xfrm>
            <a:off x="29064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393" y="1556792"/>
            <a:ext cx="3441519" cy="368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2044"/>
            <a:ext cx="8067210" cy="870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382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428736"/>
            <a:ext cx="2460750" cy="557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403" y="2065329"/>
            <a:ext cx="8571877" cy="36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2579230"/>
            <a:ext cx="6929486" cy="99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1" y="3755601"/>
            <a:ext cx="3060699" cy="31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4343411"/>
            <a:ext cx="6072230" cy="122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6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428736"/>
            <a:ext cx="2460750" cy="557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071678"/>
            <a:ext cx="71438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2917826"/>
            <a:ext cx="6858048" cy="2225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428736"/>
            <a:ext cx="2460750" cy="557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071678"/>
            <a:ext cx="71438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7132" y="2786058"/>
            <a:ext cx="6330950" cy="142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4500570"/>
            <a:ext cx="6357982" cy="142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428736"/>
            <a:ext cx="2460750" cy="557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071678"/>
            <a:ext cx="71438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2770187"/>
            <a:ext cx="6357982" cy="1444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4500570"/>
            <a:ext cx="6357982" cy="1485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428736"/>
            <a:ext cx="2460750" cy="557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071678"/>
            <a:ext cx="71438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2786058"/>
            <a:ext cx="6357982" cy="1471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9650" y="4500570"/>
            <a:ext cx="6348432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896" y="1857365"/>
            <a:ext cx="174465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857496"/>
            <a:ext cx="8358246" cy="11541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50800" dist="1397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643182"/>
            <a:ext cx="414340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500174"/>
            <a:ext cx="3171225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785927"/>
            <a:ext cx="8501122" cy="64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3360" y="2295518"/>
            <a:ext cx="352426" cy="342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45" y="2643182"/>
            <a:ext cx="417513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42" y="3643314"/>
            <a:ext cx="5929354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842" y="4143380"/>
            <a:ext cx="3752844" cy="1942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0160" y="4143380"/>
            <a:ext cx="3762368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مستطيل 16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785927"/>
            <a:ext cx="8501122" cy="64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643182"/>
            <a:ext cx="414340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2643182"/>
            <a:ext cx="421484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13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5928" y="3643314"/>
            <a:ext cx="5986468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Picture 1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4146684"/>
            <a:ext cx="3786214" cy="1925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1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5" y="4143380"/>
            <a:ext cx="3786214" cy="193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306403"/>
            <a:ext cx="357191" cy="336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500174"/>
            <a:ext cx="3171225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مستطيل 16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484300"/>
            <a:ext cx="3727227" cy="373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000240"/>
            <a:ext cx="828680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943224"/>
            <a:ext cx="7429552" cy="2718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9757" y="3931346"/>
            <a:ext cx="3367085" cy="1297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ستطيل 12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464" y="1428736"/>
            <a:ext cx="8586816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843101"/>
            <a:ext cx="8501122" cy="4229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1052736"/>
            <a:ext cx="6120680" cy="8640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2117982"/>
            <a:ext cx="4084699" cy="404732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81182" y="2117982"/>
            <a:ext cx="4115110" cy="404732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2134716"/>
            <a:ext cx="4084699" cy="403058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6" y="2134716"/>
            <a:ext cx="4086856" cy="403058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594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428736"/>
            <a:ext cx="828680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1785926"/>
            <a:ext cx="5516584" cy="301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angle"/>
            <a:contourClr>
              <a:srgbClr val="969696"/>
            </a:contourClr>
          </a:sp3d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159247"/>
            <a:ext cx="8358246" cy="3984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16" y="4214818"/>
            <a:ext cx="5114929" cy="18530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مستطيل 12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BFEFC"/>
              </a:clrFrom>
              <a:clrTo>
                <a:srgbClr val="FB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1423756"/>
            <a:ext cx="3801300" cy="362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909" y="2357430"/>
            <a:ext cx="141744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052760"/>
            <a:ext cx="8358246" cy="947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442" y="1477950"/>
            <a:ext cx="4309996" cy="307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751" y="1785926"/>
            <a:ext cx="8474091" cy="658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2857496"/>
            <a:ext cx="8143932" cy="1071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567018"/>
            <a:ext cx="2742197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16" y="2567018"/>
            <a:ext cx="2714644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7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2567018"/>
            <a:ext cx="2714644" cy="3648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922" y="1841490"/>
            <a:ext cx="6603532" cy="30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442" y="1477950"/>
            <a:ext cx="4309996" cy="30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227256"/>
            <a:ext cx="8429684" cy="113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235" y="1500174"/>
            <a:ext cx="630746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66" y="1857364"/>
            <a:ext cx="713425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2466907"/>
            <a:ext cx="6929486" cy="3605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785926"/>
            <a:ext cx="5567383" cy="385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235" y="1500174"/>
            <a:ext cx="6307467" cy="285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106" y="2143116"/>
            <a:ext cx="4004142" cy="587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143116"/>
            <a:ext cx="4286280" cy="3990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857496"/>
            <a:ext cx="4143404" cy="3276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604" y="3605216"/>
            <a:ext cx="5572164" cy="68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236" y="1428736"/>
            <a:ext cx="350368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770528"/>
            <a:ext cx="7572428" cy="37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2214554"/>
            <a:ext cx="5786478" cy="142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4286256"/>
            <a:ext cx="614366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23396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885" y="1428736"/>
            <a:ext cx="1774223" cy="368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466" y="1785926"/>
            <a:ext cx="8298062" cy="357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32" y="2143116"/>
            <a:ext cx="4673703" cy="4000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23396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500174"/>
            <a:ext cx="2719500" cy="36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857364"/>
            <a:ext cx="7834703" cy="43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18" y="2357430"/>
            <a:ext cx="5429288" cy="3839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23396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393" y="1556792"/>
            <a:ext cx="3441519" cy="368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2044"/>
            <a:ext cx="8067210" cy="870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793174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7550534" cy="21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798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393" y="1556792"/>
            <a:ext cx="7008911" cy="37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06721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1868" y="2853308"/>
            <a:ext cx="7116516" cy="886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06352" y="3848668"/>
            <a:ext cx="6822032" cy="225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4661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393" y="1556792"/>
            <a:ext cx="7008911" cy="37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06721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9592" y="2924945"/>
            <a:ext cx="7128792" cy="951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06352" y="4053385"/>
            <a:ext cx="6354508" cy="2143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38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393" y="1556792"/>
            <a:ext cx="7008911" cy="37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06721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3608" y="2924944"/>
            <a:ext cx="6856960" cy="1032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92072" y="3957850"/>
            <a:ext cx="3254248" cy="215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87624" y="6093296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2587508" y="116632"/>
            <a:ext cx="4107924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Communication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388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57763</TotalTime>
  <Words>470</Words>
  <Application>Microsoft Office PowerPoint</Application>
  <PresentationFormat>عرض على الشاشة (3:4)‏</PresentationFormat>
  <Paragraphs>313</Paragraphs>
  <Slides>58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58</vt:i4>
      </vt:variant>
    </vt:vector>
  </HeadingPairs>
  <TitlesOfParts>
    <vt:vector size="59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Noor Elmo3alem</dc:creator>
  <cp:lastModifiedBy>تحاضير فواز الحربي تعليم عام ورياض أطفال</cp:lastModifiedBy>
  <cp:revision>4500</cp:revision>
  <dcterms:created xsi:type="dcterms:W3CDTF">2011-07-24T20:30:27Z</dcterms:created>
  <dcterms:modified xsi:type="dcterms:W3CDTF">2015-11-10T21:18:29Z</dcterms:modified>
</cp:coreProperties>
</file>