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1pPr>
    <a:lvl2pPr marL="0" marR="0" indent="457200" algn="l" defTabSz="457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2pPr>
    <a:lvl3pPr marL="0" marR="0" indent="914400" algn="l" defTabSz="457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3pPr>
    <a:lvl4pPr marL="0" marR="0" indent="1371600" algn="l" defTabSz="457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4pPr>
    <a:lvl5pPr marL="0" marR="0" indent="1828800" algn="l" defTabSz="457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5pPr>
    <a:lvl6pPr marL="0" marR="0" indent="2286000" algn="l" defTabSz="457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6pPr>
    <a:lvl7pPr marL="0" marR="0" indent="2743200" algn="l" defTabSz="457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7pPr>
    <a:lvl8pPr marL="0" marR="0" indent="3200400" algn="l" defTabSz="457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8pPr>
    <a:lvl9pPr marL="0" marR="0" indent="3657600" algn="l" defTabSz="457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5EB"/>
          </a:solidFill>
        </a:fill>
      </a:tcStyle>
    </a:wholeTbl>
    <a:band2H>
      <a:tcTxStyle/>
      <a:tcStyle>
        <a:tcBdr/>
        <a:fill>
          <a:solidFill>
            <a:srgbClr val="E8F2F5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DBD0"/>
          </a:solidFill>
        </a:fill>
      </a:tcStyle>
    </a:wholeTbl>
    <a:band2H>
      <a:tcTxStyle/>
      <a:tcStyle>
        <a:tcBdr/>
        <a:fill>
          <a:solidFill>
            <a:srgbClr val="EFEEE9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E2DE"/>
          </a:solidFill>
        </a:fill>
      </a:tcStyle>
    </a:wholeTbl>
    <a:band2H>
      <a:tcTxStyle/>
      <a:tcStyle>
        <a:tcBdr/>
        <a:fill>
          <a:solidFill>
            <a:srgbClr val="ECF1EF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 snapToGrid="0">
      <p:cViewPr varScale="1">
        <p:scale>
          <a:sx n="59" d="100"/>
          <a:sy n="59" d="100"/>
        </p:scale>
        <p:origin x="1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4" name="Shape 9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rtl="1" latinLnBrk="0">
      <a:defRPr sz="1200">
        <a:latin typeface="+mj-lt"/>
        <a:ea typeface="+mj-ea"/>
        <a:cs typeface="+mj-cs"/>
        <a:sym typeface="Calibri Light"/>
      </a:defRPr>
    </a:lvl1pPr>
    <a:lvl2pPr indent="228600" defTabSz="457200" rtl="1" latinLnBrk="0">
      <a:defRPr sz="1200">
        <a:latin typeface="+mj-lt"/>
        <a:ea typeface="+mj-ea"/>
        <a:cs typeface="+mj-cs"/>
        <a:sym typeface="Calibri Light"/>
      </a:defRPr>
    </a:lvl2pPr>
    <a:lvl3pPr indent="457200" defTabSz="457200" rtl="1" latinLnBrk="0">
      <a:defRPr sz="1200">
        <a:latin typeface="+mj-lt"/>
        <a:ea typeface="+mj-ea"/>
        <a:cs typeface="+mj-cs"/>
        <a:sym typeface="Calibri Light"/>
      </a:defRPr>
    </a:lvl3pPr>
    <a:lvl4pPr indent="685800" defTabSz="457200" rtl="1" latinLnBrk="0">
      <a:defRPr sz="1200">
        <a:latin typeface="+mj-lt"/>
        <a:ea typeface="+mj-ea"/>
        <a:cs typeface="+mj-cs"/>
        <a:sym typeface="Calibri Light"/>
      </a:defRPr>
    </a:lvl4pPr>
    <a:lvl5pPr indent="914400" defTabSz="457200" rtl="1" latinLnBrk="0">
      <a:defRPr sz="1200">
        <a:latin typeface="+mj-lt"/>
        <a:ea typeface="+mj-ea"/>
        <a:cs typeface="+mj-cs"/>
        <a:sym typeface="Calibri Light"/>
      </a:defRPr>
    </a:lvl5pPr>
    <a:lvl6pPr indent="1143000" defTabSz="457200" rtl="1" latinLnBrk="0">
      <a:defRPr sz="1200">
        <a:latin typeface="+mj-lt"/>
        <a:ea typeface="+mj-ea"/>
        <a:cs typeface="+mj-cs"/>
        <a:sym typeface="Calibri Light"/>
      </a:defRPr>
    </a:lvl6pPr>
    <a:lvl7pPr indent="1371600" defTabSz="457200" rtl="1" latinLnBrk="0">
      <a:defRPr sz="1200">
        <a:latin typeface="+mj-lt"/>
        <a:ea typeface="+mj-ea"/>
        <a:cs typeface="+mj-cs"/>
        <a:sym typeface="Calibri Light"/>
      </a:defRPr>
    </a:lvl7pPr>
    <a:lvl8pPr indent="1600200" defTabSz="457200" rtl="1" latinLnBrk="0">
      <a:defRPr sz="1200">
        <a:latin typeface="+mj-lt"/>
        <a:ea typeface="+mj-ea"/>
        <a:cs typeface="+mj-cs"/>
        <a:sym typeface="Calibri Light"/>
      </a:defRPr>
    </a:lvl8pPr>
    <a:lvl9pPr indent="1828800" defTabSz="457200" rtl="1" latinLnBrk="0">
      <a:defRPr sz="1200">
        <a:latin typeface="+mj-lt"/>
        <a:ea typeface="+mj-ea"/>
        <a:cs typeface="+mj-cs"/>
        <a:sym typeface="Calibri Ligh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" name="نص العنوان"/>
          <p:cNvSpPr txBox="1">
            <a:spLocks noGrp="1"/>
          </p:cNvSpPr>
          <p:nvPr>
            <p:ph type="title"/>
          </p:nvPr>
        </p:nvSpPr>
        <p:spPr>
          <a:xfrm>
            <a:off x="490347" y="770467"/>
            <a:ext cx="8760619" cy="3352801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8000">
                <a:solidFill>
                  <a:srgbClr val="FFFFFF"/>
                </a:solidFill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13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542354" y="4198408"/>
            <a:ext cx="7497914" cy="1645921"/>
          </a:xfrm>
          <a:prstGeom prst="rect">
            <a:avLst/>
          </a:prstGeom>
        </p:spPr>
        <p:txBody>
          <a:bodyPr/>
          <a:lstStyle>
            <a:lvl1pPr marL="0" indent="0" algn="l">
              <a:buSzTx/>
              <a:buFontTx/>
              <a:buNone/>
              <a:defRPr sz="2800">
                <a:solidFill>
                  <a:srgbClr val="FFFFFF"/>
                </a:solidFill>
              </a:defRPr>
            </a:lvl1pPr>
            <a:lvl2pPr marL="0" indent="457200" algn="l">
              <a:buSzTx/>
              <a:buFontTx/>
              <a:buNone/>
              <a:defRPr sz="2800">
                <a:solidFill>
                  <a:srgbClr val="FFFFFF"/>
                </a:solidFill>
              </a:defRPr>
            </a:lvl2pPr>
            <a:lvl3pPr marL="0" indent="914400" algn="l">
              <a:buSzTx/>
              <a:buFontTx/>
              <a:buNone/>
              <a:defRPr sz="2800">
                <a:solidFill>
                  <a:srgbClr val="FFFFFF"/>
                </a:solidFill>
              </a:defRPr>
            </a:lvl3pPr>
            <a:lvl4pPr marL="0" indent="1371600" algn="l">
              <a:buSzTx/>
              <a:buFontTx/>
              <a:buNone/>
              <a:defRPr sz="2800">
                <a:solidFill>
                  <a:srgbClr val="FFFFFF"/>
                </a:solidFill>
              </a:defRPr>
            </a:lvl4pPr>
            <a:lvl5pPr marL="0" indent="1828800" algn="l">
              <a:buSzTx/>
              <a:buFontTx/>
              <a:buNone/>
              <a:defRPr sz="2800">
                <a:solidFill>
                  <a:srgbClr val="FFFFFF"/>
                </a:solidFill>
              </a:defRPr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4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نص العنوا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22" name="مستوى النص الأول…"/>
          <p:cNvSpPr txBox="1">
            <a:spLocks noGrp="1"/>
          </p:cNvSpPr>
          <p:nvPr>
            <p:ph type="body" idx="1"/>
          </p:nvPr>
        </p:nvSpPr>
        <p:spPr>
          <a:xfrm>
            <a:off x="549473" y="1993394"/>
            <a:ext cx="8737403" cy="3766185"/>
          </a:xfrm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3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نص العنوان"/>
          <p:cNvSpPr txBox="1">
            <a:spLocks noGrp="1"/>
          </p:cNvSpPr>
          <p:nvPr>
            <p:ph type="title"/>
          </p:nvPr>
        </p:nvSpPr>
        <p:spPr>
          <a:xfrm>
            <a:off x="490347" y="767419"/>
            <a:ext cx="8759381" cy="3355848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8000"/>
            </a:lvl1pPr>
          </a:lstStyle>
          <a:p>
            <a:r>
              <a:t>نص العنوان</a:t>
            </a:r>
          </a:p>
        </p:txBody>
      </p:sp>
      <p:sp>
        <p:nvSpPr>
          <p:cNvPr id="31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542352" y="4187275"/>
            <a:ext cx="7496367" cy="164592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800">
                <a:solidFill>
                  <a:srgbClr val="000000"/>
                </a:solidFill>
              </a:defRPr>
            </a:lvl1pPr>
            <a:lvl2pPr marL="0" indent="457200">
              <a:buSzTx/>
              <a:buFontTx/>
              <a:buNone/>
              <a:defRPr sz="2800">
                <a:solidFill>
                  <a:srgbClr val="000000"/>
                </a:solidFill>
              </a:defRPr>
            </a:lvl2pPr>
            <a:lvl3pPr marL="0" indent="914400">
              <a:buSzTx/>
              <a:buFontTx/>
              <a:buNone/>
              <a:defRPr sz="2800">
                <a:solidFill>
                  <a:srgbClr val="000000"/>
                </a:solidFill>
              </a:defRPr>
            </a:lvl3pPr>
            <a:lvl4pPr marL="0" indent="1371600">
              <a:buSzTx/>
              <a:buFontTx/>
              <a:buNone/>
              <a:defRPr sz="2800">
                <a:solidFill>
                  <a:srgbClr val="000000"/>
                </a:solidFill>
              </a:defRPr>
            </a:lvl4pPr>
            <a:lvl5pPr marL="0" indent="1828800">
              <a:buSzTx/>
              <a:buFontTx/>
              <a:buNone/>
              <a:defRPr sz="2800">
                <a:solidFill>
                  <a:srgbClr val="000000"/>
                </a:solidFill>
              </a:defRPr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32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نص العنوا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40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549783" y="1993392"/>
            <a:ext cx="4123374" cy="3767329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 marL="328462" indent="-397042">
              <a:defRPr sz="2200"/>
            </a:lvl2pPr>
            <a:lvl3pPr marL="710004" indent="-710004">
              <a:defRPr sz="2200"/>
            </a:lvl3pPr>
            <a:lvl4pPr marL="1207008" indent="-1207008">
              <a:defRPr sz="2200"/>
            </a:lvl4pPr>
            <a:lvl5pPr marL="1724297" indent="-1724297">
              <a:defRPr sz="22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1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نص العنوا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49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549783" y="2032000"/>
            <a:ext cx="4123374" cy="72340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SzTx/>
              <a:buFontTx/>
              <a:buNone/>
              <a:defRPr sz="2000" cap="all"/>
            </a:lvl1pPr>
            <a:lvl2pPr marL="0" indent="457200">
              <a:spcBef>
                <a:spcPts val="0"/>
              </a:spcBef>
              <a:buSzTx/>
              <a:buFontTx/>
              <a:buNone/>
              <a:defRPr sz="2000" cap="all"/>
            </a:lvl2pPr>
            <a:lvl3pPr marL="0" indent="914400">
              <a:spcBef>
                <a:spcPts val="0"/>
              </a:spcBef>
              <a:buSzTx/>
              <a:buFontTx/>
              <a:buNone/>
              <a:defRPr sz="2000" cap="all"/>
            </a:lvl3pPr>
            <a:lvl4pPr marL="0" indent="1371600">
              <a:spcBef>
                <a:spcPts val="0"/>
              </a:spcBef>
              <a:buSzTx/>
              <a:buFontTx/>
              <a:buNone/>
              <a:defRPr sz="2000" cap="all"/>
            </a:lvl4pPr>
            <a:lvl5pPr marL="0" indent="1828800">
              <a:spcBef>
                <a:spcPts val="0"/>
              </a:spcBef>
              <a:buSzTx/>
              <a:buFontTx/>
              <a:buNone/>
              <a:defRPr sz="2000" cap="all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5163501" y="2029967"/>
            <a:ext cx="4123374" cy="722377"/>
          </a:xfrm>
          <a:prstGeom prst="rect">
            <a:avLst/>
          </a:prstGeom>
        </p:spPr>
        <p:txBody>
          <a:bodyPr anchor="ctr"/>
          <a:lstStyle/>
          <a:p>
            <a:pPr marL="0" indent="0" rtl="0">
              <a:spcBef>
                <a:spcPts val="0"/>
              </a:spcBef>
              <a:buSzTx/>
              <a:buFontTx/>
              <a:buNone/>
              <a:defRPr sz="2000" cap="all"/>
            </a:pPr>
            <a:endParaRPr/>
          </a:p>
        </p:txBody>
      </p:sp>
      <p:sp>
        <p:nvSpPr>
          <p:cNvPr id="51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نص العنوا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59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1"/>
          <p:cNvSpPr/>
          <p:nvPr/>
        </p:nvSpPr>
        <p:spPr>
          <a:xfrm>
            <a:off x="6191250" y="0"/>
            <a:ext cx="3714750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4" name="نص العنوان"/>
          <p:cNvSpPr txBox="1">
            <a:spLocks noGrp="1"/>
          </p:cNvSpPr>
          <p:nvPr>
            <p:ph type="title"/>
          </p:nvPr>
        </p:nvSpPr>
        <p:spPr>
          <a:xfrm>
            <a:off x="6712391" y="542282"/>
            <a:ext cx="2748916" cy="192024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75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619125" y="762000"/>
            <a:ext cx="4953000" cy="4572000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 marL="328462" indent="-397042">
              <a:defRPr sz="2200"/>
            </a:lvl2pPr>
            <a:lvl3pPr marL="710004" indent="-710004">
              <a:defRPr sz="2200"/>
            </a:lvl3pPr>
            <a:lvl4pPr marL="1207008" indent="-1207008">
              <a:defRPr sz="2200"/>
            </a:lvl4pPr>
            <a:lvl5pPr marL="1724297" indent="-1724297">
              <a:defRPr sz="22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724236" y="2511812"/>
            <a:ext cx="2761299" cy="3126988"/>
          </a:xfrm>
          <a:prstGeom prst="rect">
            <a:avLst/>
          </a:prstGeom>
        </p:spPr>
        <p:txBody>
          <a:bodyPr/>
          <a:lstStyle/>
          <a:p>
            <a:pPr marL="0" indent="0" algn="l" rtl="0">
              <a:lnSpc>
                <a:spcPct val="100000"/>
              </a:lnSpc>
              <a:spcBef>
                <a:spcPts val="1400"/>
              </a:spcBef>
              <a:buSzTx/>
              <a:buFontTx/>
              <a:buNone/>
              <a:defRPr sz="1500">
                <a:solidFill>
                  <a:srgbClr val="404040"/>
                </a:solidFill>
              </a:defRPr>
            </a:pPr>
            <a:endParaRPr/>
          </a:p>
        </p:txBody>
      </p:sp>
      <p:sp>
        <p:nvSpPr>
          <p:cNvPr id="77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صورة مع تسمية توضيحية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نص العنوان"/>
          <p:cNvSpPr txBox="1">
            <a:spLocks noGrp="1"/>
          </p:cNvSpPr>
          <p:nvPr>
            <p:ph type="title"/>
          </p:nvPr>
        </p:nvSpPr>
        <p:spPr>
          <a:xfrm>
            <a:off x="527494" y="5418668"/>
            <a:ext cx="8759381" cy="613284"/>
          </a:xfrm>
          <a:prstGeom prst="rect">
            <a:avLst/>
          </a:prstGeom>
        </p:spPr>
        <p:txBody>
          <a:bodyPr anchor="b"/>
          <a:lstStyle>
            <a:lvl1pPr>
              <a:lnSpc>
                <a:spcPct val="85000"/>
              </a:lnSpc>
              <a:defRPr sz="2800">
                <a:solidFill>
                  <a:srgbClr val="FFFFFF"/>
                </a:solidFill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85" name="Picture Placeholder 2"/>
          <p:cNvSpPr>
            <a:spLocks noGrp="1"/>
          </p:cNvSpPr>
          <p:nvPr>
            <p:ph type="pic" idx="21"/>
          </p:nvPr>
        </p:nvSpPr>
        <p:spPr>
          <a:xfrm>
            <a:off x="0" y="0"/>
            <a:ext cx="9906000" cy="533095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6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549783" y="5909735"/>
            <a:ext cx="7498843" cy="5334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1200"/>
              </a:spcBef>
              <a:buSzTx/>
              <a:buFontTx/>
              <a:buNone/>
              <a:defRPr sz="1400"/>
            </a:lvl1pPr>
            <a:lvl2pPr marL="0" indent="457200">
              <a:lnSpc>
                <a:spcPct val="90000"/>
              </a:lnSpc>
              <a:spcBef>
                <a:spcPts val="1200"/>
              </a:spcBef>
              <a:buSzTx/>
              <a:buFontTx/>
              <a:buNone/>
              <a:defRPr sz="1400"/>
            </a:lvl2pPr>
            <a:lvl3pPr marL="0" indent="914400">
              <a:lnSpc>
                <a:spcPct val="90000"/>
              </a:lnSpc>
              <a:spcBef>
                <a:spcPts val="1200"/>
              </a:spcBef>
              <a:buSzTx/>
              <a:buFontTx/>
              <a:buNone/>
              <a:defRPr sz="1400"/>
            </a:lvl3pPr>
            <a:lvl4pPr marL="0" indent="1371600">
              <a:lnSpc>
                <a:spcPct val="90000"/>
              </a:lnSpc>
              <a:spcBef>
                <a:spcPts val="1200"/>
              </a:spcBef>
              <a:buSzTx/>
              <a:buFontTx/>
              <a:buNone/>
              <a:defRPr sz="1400"/>
            </a:lvl4pPr>
            <a:lvl5pPr marL="0" indent="1828800">
              <a:lnSpc>
                <a:spcPct val="90000"/>
              </a:lnSpc>
              <a:spcBef>
                <a:spcPts val="1200"/>
              </a:spcBef>
              <a:buSzTx/>
              <a:buFontTx/>
              <a:buNone/>
              <a:defRPr sz="14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87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>
            <a:spLocks noGrp="1"/>
          </p:cNvSpPr>
          <p:nvPr>
            <p:ph type="title"/>
          </p:nvPr>
        </p:nvSpPr>
        <p:spPr>
          <a:xfrm>
            <a:off x="533995" y="499532"/>
            <a:ext cx="8752880" cy="1658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نص العنوان</a:t>
            </a:r>
          </a:p>
        </p:txBody>
      </p:sp>
      <p:sp>
        <p:nvSpPr>
          <p:cNvPr id="3" name="مستوى النص الأول…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8158718" y="5728265"/>
            <a:ext cx="1305015" cy="1498523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9000">
                <a:solidFill>
                  <a:schemeClr val="accent1">
                    <a:alpha val="20000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120" baseline="0">
          <a:solidFill>
            <a:schemeClr val="accent1"/>
          </a:solidFill>
          <a:uFillTx/>
          <a:latin typeface="+mj-lt"/>
          <a:ea typeface="+mj-ea"/>
          <a:cs typeface="+mj-cs"/>
          <a:sym typeface="Calibri Light"/>
        </a:defRPr>
      </a:lvl1pPr>
      <a:lvl2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120" baseline="0">
          <a:solidFill>
            <a:schemeClr val="accent1"/>
          </a:solidFill>
          <a:uFillTx/>
          <a:latin typeface="+mj-lt"/>
          <a:ea typeface="+mj-ea"/>
          <a:cs typeface="+mj-cs"/>
          <a:sym typeface="Calibri Light"/>
        </a:defRPr>
      </a:lvl2pPr>
      <a:lvl3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120" baseline="0">
          <a:solidFill>
            <a:schemeClr val="accent1"/>
          </a:solidFill>
          <a:uFillTx/>
          <a:latin typeface="+mj-lt"/>
          <a:ea typeface="+mj-ea"/>
          <a:cs typeface="+mj-cs"/>
          <a:sym typeface="Calibri Light"/>
        </a:defRPr>
      </a:lvl3pPr>
      <a:lvl4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120" baseline="0">
          <a:solidFill>
            <a:schemeClr val="accent1"/>
          </a:solidFill>
          <a:uFillTx/>
          <a:latin typeface="+mj-lt"/>
          <a:ea typeface="+mj-ea"/>
          <a:cs typeface="+mj-cs"/>
          <a:sym typeface="Calibri Light"/>
        </a:defRPr>
      </a:lvl4pPr>
      <a:lvl5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120" baseline="0">
          <a:solidFill>
            <a:schemeClr val="accent1"/>
          </a:solidFill>
          <a:uFillTx/>
          <a:latin typeface="+mj-lt"/>
          <a:ea typeface="+mj-ea"/>
          <a:cs typeface="+mj-cs"/>
          <a:sym typeface="Calibri Light"/>
        </a:defRPr>
      </a:lvl5pPr>
      <a:lvl6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120" baseline="0">
          <a:solidFill>
            <a:schemeClr val="accent1"/>
          </a:solidFill>
          <a:uFillTx/>
          <a:latin typeface="+mj-lt"/>
          <a:ea typeface="+mj-ea"/>
          <a:cs typeface="+mj-cs"/>
          <a:sym typeface="Calibri Light"/>
        </a:defRPr>
      </a:lvl6pPr>
      <a:lvl7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120" baseline="0">
          <a:solidFill>
            <a:schemeClr val="accent1"/>
          </a:solidFill>
          <a:uFillTx/>
          <a:latin typeface="+mj-lt"/>
          <a:ea typeface="+mj-ea"/>
          <a:cs typeface="+mj-cs"/>
          <a:sym typeface="Calibri Light"/>
        </a:defRPr>
      </a:lvl7pPr>
      <a:lvl8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120" baseline="0">
          <a:solidFill>
            <a:schemeClr val="accent1"/>
          </a:solidFill>
          <a:uFillTx/>
          <a:latin typeface="+mj-lt"/>
          <a:ea typeface="+mj-ea"/>
          <a:cs typeface="+mj-cs"/>
          <a:sym typeface="Calibri Light"/>
        </a:defRPr>
      </a:lvl8pPr>
      <a:lvl9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120" baseline="0">
          <a:solidFill>
            <a:schemeClr val="accent1"/>
          </a:solidFill>
          <a:uFillTx/>
          <a:latin typeface="+mj-lt"/>
          <a:ea typeface="+mj-ea"/>
          <a:cs typeface="+mj-cs"/>
          <a:sym typeface="Calibri Light"/>
        </a:defRPr>
      </a:lvl9pPr>
    </p:titleStyle>
    <p:bodyStyle>
      <a:lvl1pPr marL="91439" marR="0" indent="-91439" algn="r" defTabSz="914400" rtl="1" latinLnBrk="0">
        <a:lnSpc>
          <a:spcPct val="85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 "/>
        <a:tabLst/>
        <a:defRPr sz="2400" b="0" i="0" u="none" strike="noStrike" cap="none" spc="0" baseline="0">
          <a:solidFill>
            <a:srgbClr val="262626"/>
          </a:solidFill>
          <a:uFillTx/>
          <a:latin typeface="+mj-lt"/>
          <a:ea typeface="+mj-ea"/>
          <a:cs typeface="+mj-cs"/>
          <a:sym typeface="Calibri Light"/>
        </a:defRPr>
      </a:lvl1pPr>
      <a:lvl2pPr marL="274320" marR="0" indent="-342900" algn="r" defTabSz="914400" rtl="1" latinLnBrk="0">
        <a:lnSpc>
          <a:spcPct val="85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 "/>
        <a:tabLst/>
        <a:defRPr sz="2400" b="0" i="0" u="none" strike="noStrike" cap="none" spc="0" baseline="0">
          <a:solidFill>
            <a:srgbClr val="262626"/>
          </a:solidFill>
          <a:uFillTx/>
          <a:latin typeface="+mj-lt"/>
          <a:ea typeface="+mj-ea"/>
          <a:cs typeface="+mj-cs"/>
          <a:sym typeface="Calibri Light"/>
        </a:defRPr>
      </a:lvl2pPr>
      <a:lvl3pPr marL="658368" marR="0" indent="-658368" algn="r" defTabSz="914400" rtl="1" latinLnBrk="0">
        <a:lnSpc>
          <a:spcPct val="85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 "/>
        <a:tabLst/>
        <a:defRPr sz="2400" b="0" i="0" u="none" strike="noStrike" cap="none" spc="0" baseline="0">
          <a:solidFill>
            <a:srgbClr val="262626"/>
          </a:solidFill>
          <a:uFillTx/>
          <a:latin typeface="+mj-lt"/>
          <a:ea typeface="+mj-ea"/>
          <a:cs typeface="+mj-cs"/>
          <a:sym typeface="Calibri Light"/>
        </a:defRPr>
      </a:lvl3pPr>
      <a:lvl4pPr marL="1097280" marR="0" indent="-1097280" algn="r" defTabSz="914400" rtl="1" latinLnBrk="0">
        <a:lnSpc>
          <a:spcPct val="85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 "/>
        <a:tabLst/>
        <a:defRPr sz="2400" b="0" i="0" u="none" strike="noStrike" cap="none" spc="0" baseline="0">
          <a:solidFill>
            <a:srgbClr val="262626"/>
          </a:solidFill>
          <a:uFillTx/>
          <a:latin typeface="+mj-lt"/>
          <a:ea typeface="+mj-ea"/>
          <a:cs typeface="+mj-cs"/>
          <a:sym typeface="Calibri Light"/>
        </a:defRPr>
      </a:lvl4pPr>
      <a:lvl5pPr marL="1463040" marR="0" indent="-1463040" algn="r" defTabSz="914400" rtl="1" latinLnBrk="0">
        <a:lnSpc>
          <a:spcPct val="85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 "/>
        <a:tabLst/>
        <a:defRPr sz="2400" b="0" i="0" u="none" strike="noStrike" cap="none" spc="0" baseline="0">
          <a:solidFill>
            <a:srgbClr val="262626"/>
          </a:solidFill>
          <a:uFillTx/>
          <a:latin typeface="+mj-lt"/>
          <a:ea typeface="+mj-ea"/>
          <a:cs typeface="+mj-cs"/>
          <a:sym typeface="Calibri Light"/>
        </a:defRPr>
      </a:lvl5pPr>
      <a:lvl6pPr marL="1276200" marR="0" indent="-304800" algn="r" defTabSz="914400" rtl="1" latinLnBrk="0">
        <a:lnSpc>
          <a:spcPct val="85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 "/>
        <a:tabLst/>
        <a:defRPr sz="2400" b="0" i="0" u="none" strike="noStrike" cap="none" spc="0" baseline="0">
          <a:solidFill>
            <a:srgbClr val="262626"/>
          </a:solidFill>
          <a:uFillTx/>
          <a:latin typeface="+mj-lt"/>
          <a:ea typeface="+mj-ea"/>
          <a:cs typeface="+mj-cs"/>
          <a:sym typeface="Calibri Light"/>
        </a:defRPr>
      </a:lvl6pPr>
      <a:lvl7pPr marL="1476200" marR="0" indent="-304800" algn="r" defTabSz="914400" rtl="1" latinLnBrk="0">
        <a:lnSpc>
          <a:spcPct val="85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 "/>
        <a:tabLst/>
        <a:defRPr sz="2400" b="0" i="0" u="none" strike="noStrike" cap="none" spc="0" baseline="0">
          <a:solidFill>
            <a:srgbClr val="262626"/>
          </a:solidFill>
          <a:uFillTx/>
          <a:latin typeface="+mj-lt"/>
          <a:ea typeface="+mj-ea"/>
          <a:cs typeface="+mj-cs"/>
          <a:sym typeface="Calibri Light"/>
        </a:defRPr>
      </a:lvl7pPr>
      <a:lvl8pPr marL="1676200" marR="0" indent="-304800" algn="r" defTabSz="914400" rtl="1" latinLnBrk="0">
        <a:lnSpc>
          <a:spcPct val="85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 "/>
        <a:tabLst/>
        <a:defRPr sz="2400" b="0" i="0" u="none" strike="noStrike" cap="none" spc="0" baseline="0">
          <a:solidFill>
            <a:srgbClr val="262626"/>
          </a:solidFill>
          <a:uFillTx/>
          <a:latin typeface="+mj-lt"/>
          <a:ea typeface="+mj-ea"/>
          <a:cs typeface="+mj-cs"/>
          <a:sym typeface="Calibri Light"/>
        </a:defRPr>
      </a:lvl8pPr>
      <a:lvl9pPr marL="1876200" marR="0" indent="-304800" algn="r" defTabSz="914400" rtl="1" latinLnBrk="0">
        <a:lnSpc>
          <a:spcPct val="85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 "/>
        <a:tabLst/>
        <a:defRPr sz="2400" b="0" i="0" u="none" strike="noStrike" cap="none" spc="0" baseline="0">
          <a:solidFill>
            <a:srgbClr val="262626"/>
          </a:solidFill>
          <a:uFillTx/>
          <a:latin typeface="+mj-lt"/>
          <a:ea typeface="+mj-ea"/>
          <a:cs typeface="+mj-cs"/>
          <a:sym typeface="Calibri Light"/>
        </a:defRPr>
      </a:lvl9pPr>
    </p:bodyStyle>
    <p:otherStyle>
      <a:lvl1pPr marL="0" marR="0" indent="0" algn="r" defTabSz="457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457200" algn="r" defTabSz="457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914400" algn="r" defTabSz="457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1371600" algn="r" defTabSz="457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1828800" algn="r" defTabSz="457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2286000" algn="r" defTabSz="457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2743200" algn="r" defTabSz="457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3200400" algn="r" defTabSz="457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3657600" algn="r" defTabSz="457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91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113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98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0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1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2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3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4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5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6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7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8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9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0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1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2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129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114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5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6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7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8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9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0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1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2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3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4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5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6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7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28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190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133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130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31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32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37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134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35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36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41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138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39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40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45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142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43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44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49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146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47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48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53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150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51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52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57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154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55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56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61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158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59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60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65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162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63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64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69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166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67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68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73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170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71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72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77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174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75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76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81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178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79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80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85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182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83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84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89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186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87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88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9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970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64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986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971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2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3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4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5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6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7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8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79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0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1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2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3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4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5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1002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987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8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89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0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1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2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3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4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5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6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7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8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99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00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01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1063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1006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1003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04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05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10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1007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08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09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14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1011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12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13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18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1015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16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17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22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1019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20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21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26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1023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24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25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30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1027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28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29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34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1031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32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33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38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1035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36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37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42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1039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40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41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46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1043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44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45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50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1047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48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49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54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1051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52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53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58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1055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56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57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1062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1059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60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1061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4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8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210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195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6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7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8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99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0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1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2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3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4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5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6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7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8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09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226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211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2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3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4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5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6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7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8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19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0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1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2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3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4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25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287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230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227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28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29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34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231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32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33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38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235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36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37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42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239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40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41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46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243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44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45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50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247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48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49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54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251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52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53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58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255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56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57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62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259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60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61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66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263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64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65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70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267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68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69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74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271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72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73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78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275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76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77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82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279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80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81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286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283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84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285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91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85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307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292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93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94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95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96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97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98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299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0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1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2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3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4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5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6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323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308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09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0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1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2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3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4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5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6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7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8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19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0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1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22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384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327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324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25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26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31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328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29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30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35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332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33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34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39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336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37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38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43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340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41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42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47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344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45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46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51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348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49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50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55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352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53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54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59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356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57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58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63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360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61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62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67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364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65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66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71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368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69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70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75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372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73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74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79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376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77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78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383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380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81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382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7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388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82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404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389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0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1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2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3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4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5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6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7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8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399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0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1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2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3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420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405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6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7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8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09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0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1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2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3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4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5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6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7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8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19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481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424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421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22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23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28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425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26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27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32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429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30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31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36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433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34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35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40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437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38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39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44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441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42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43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48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445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46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47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52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449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50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51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56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453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54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55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60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457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58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59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64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461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62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63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68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465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66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67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72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469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70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71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76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473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74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75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480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477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78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479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4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485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79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501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486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87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88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89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0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1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2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3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4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5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6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7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8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499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0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517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502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3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4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5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6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7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8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09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10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11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12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13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14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15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16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578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521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518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19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20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25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522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23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24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29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526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27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28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33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530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31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32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37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534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35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36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41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538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39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40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45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542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43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44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49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546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47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48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53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550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51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52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57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554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55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56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61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558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59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60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65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562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63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64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69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566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67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68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73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570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71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72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577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574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75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576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1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582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76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598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583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84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85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86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87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88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89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0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1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2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3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4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5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6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597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614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599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0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1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2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3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4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5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6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7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8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09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10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11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12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13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675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618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615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16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17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22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619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20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21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26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623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24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25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30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627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28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29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34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631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32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33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38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635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36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37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42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639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40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41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46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643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44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45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50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647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48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49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54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651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52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53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58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655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56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57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62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659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60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61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66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663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64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65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70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667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68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69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674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671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72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673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8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679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773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695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680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1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2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3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4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5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6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7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8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89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0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1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2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3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4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711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696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7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8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99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0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1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2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3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4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5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6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7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8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09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10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772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715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712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13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14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19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716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17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18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23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720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21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22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27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724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25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26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31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728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29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30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35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732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33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34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39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736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37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38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43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740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41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42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47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744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45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46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51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748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49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50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55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752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53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54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59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756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57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58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63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760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61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62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67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764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65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66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771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768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69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770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5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776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870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792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777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8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79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0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1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2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3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4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5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6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7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8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89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0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1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808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793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4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5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6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7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8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799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0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1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2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3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4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5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6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07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869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812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809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10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11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16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813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14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15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20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817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18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19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24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821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22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23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28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825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26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27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32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829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30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31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36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833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34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35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40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837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38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39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44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841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42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43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48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845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46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47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52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849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50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51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56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853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54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55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60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857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58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59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64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861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62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63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868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865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66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867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2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12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pic>
        <p:nvPicPr>
          <p:cNvPr id="873" name="IMG_6137.jpeg" descr="IMG_613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504" y="-25092"/>
            <a:ext cx="4605456" cy="69081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67" name="مجموعة 106"/>
          <p:cNvGrpSpPr/>
          <p:nvPr/>
        </p:nvGrpSpPr>
        <p:grpSpPr>
          <a:xfrm>
            <a:off x="4405048" y="204972"/>
            <a:ext cx="1095904" cy="6266484"/>
            <a:chOff x="0" y="0"/>
            <a:chExt cx="1095902" cy="6266483"/>
          </a:xfrm>
        </p:grpSpPr>
        <p:grpSp>
          <p:nvGrpSpPr>
            <p:cNvPr id="889" name="مجموعة 29"/>
            <p:cNvGrpSpPr/>
            <p:nvPr/>
          </p:nvGrpSpPr>
          <p:grpSpPr>
            <a:xfrm>
              <a:off x="0" y="128923"/>
              <a:ext cx="419623" cy="6129248"/>
              <a:chOff x="0" y="0"/>
              <a:chExt cx="419622" cy="6129246"/>
            </a:xfrm>
          </p:grpSpPr>
          <p:sp>
            <p:nvSpPr>
              <p:cNvPr id="874" name="مستطيل 30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75" name="مستطيل 3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76" name="مستطيل 32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77" name="مستطيل 33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78" name="مستطيل 34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79" name="مستطيل 35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0" name="مستطيل 36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1" name="مستطيل 37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2" name="مستطيل 38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3" name="مستطيل 39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4" name="مستطيل 40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5" name="مستطيل 41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6" name="مستطيل 42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7" name="مستطيل 43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88" name="مستطيل 44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905" name="مجموعة 28"/>
            <p:cNvGrpSpPr/>
            <p:nvPr/>
          </p:nvGrpSpPr>
          <p:grpSpPr>
            <a:xfrm>
              <a:off x="676279" y="137236"/>
              <a:ext cx="419624" cy="6129248"/>
              <a:chOff x="0" y="0"/>
              <a:chExt cx="419622" cy="6129246"/>
            </a:xfrm>
          </p:grpSpPr>
          <p:sp>
            <p:nvSpPr>
              <p:cNvPr id="890" name="مستطيل 7"/>
              <p:cNvSpPr/>
              <p:nvPr/>
            </p:nvSpPr>
            <p:spPr>
              <a:xfrm>
                <a:off x="0" y="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1" name="مستطيل 11"/>
              <p:cNvSpPr/>
              <p:nvPr/>
            </p:nvSpPr>
            <p:spPr>
              <a:xfrm>
                <a:off x="0" y="39901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2" name="مستطيل 13"/>
              <p:cNvSpPr/>
              <p:nvPr/>
            </p:nvSpPr>
            <p:spPr>
              <a:xfrm>
                <a:off x="19774" y="798022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3" name="مستطيل 14"/>
              <p:cNvSpPr/>
              <p:nvPr/>
            </p:nvSpPr>
            <p:spPr>
              <a:xfrm>
                <a:off x="6114" y="1194261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4" name="مستطيل 15"/>
              <p:cNvSpPr/>
              <p:nvPr/>
            </p:nvSpPr>
            <p:spPr>
              <a:xfrm>
                <a:off x="12619" y="1590500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5" name="مستطيل 16"/>
              <p:cNvSpPr/>
              <p:nvPr/>
            </p:nvSpPr>
            <p:spPr>
              <a:xfrm>
                <a:off x="12619" y="1995055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6" name="مستطيل 17"/>
              <p:cNvSpPr/>
              <p:nvPr/>
            </p:nvSpPr>
            <p:spPr>
              <a:xfrm>
                <a:off x="13659" y="2356657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7" name="مستطيل 18"/>
              <p:cNvSpPr/>
              <p:nvPr/>
            </p:nvSpPr>
            <p:spPr>
              <a:xfrm>
                <a:off x="12619" y="272103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8" name="مستطيل 19"/>
              <p:cNvSpPr/>
              <p:nvPr/>
            </p:nvSpPr>
            <p:spPr>
              <a:xfrm>
                <a:off x="0" y="3607723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899" name="مستطيل 20"/>
              <p:cNvSpPr/>
              <p:nvPr/>
            </p:nvSpPr>
            <p:spPr>
              <a:xfrm>
                <a:off x="9907" y="316437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00" name="مستطيل 22"/>
              <p:cNvSpPr/>
              <p:nvPr/>
            </p:nvSpPr>
            <p:spPr>
              <a:xfrm>
                <a:off x="19774" y="4062151"/>
                <a:ext cx="399849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01" name="مستطيل 23"/>
              <p:cNvSpPr/>
              <p:nvPr/>
            </p:nvSpPr>
            <p:spPr>
              <a:xfrm>
                <a:off x="7154" y="451242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02" name="مستطيل 24"/>
              <p:cNvSpPr/>
              <p:nvPr/>
            </p:nvSpPr>
            <p:spPr>
              <a:xfrm>
                <a:off x="13659" y="5037512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03" name="مستطيل 25"/>
              <p:cNvSpPr/>
              <p:nvPr/>
            </p:nvSpPr>
            <p:spPr>
              <a:xfrm>
                <a:off x="13659" y="5491939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904" name="مستطيل 26"/>
              <p:cNvSpPr/>
              <p:nvPr/>
            </p:nvSpPr>
            <p:spPr>
              <a:xfrm>
                <a:off x="13659" y="5946368"/>
                <a:ext cx="399850" cy="18288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rtl="0"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</p:grpSp>
        <p:grpSp>
          <p:nvGrpSpPr>
            <p:cNvPr id="966" name="مجموعة 105"/>
            <p:cNvGrpSpPr/>
            <p:nvPr/>
          </p:nvGrpSpPr>
          <p:grpSpPr>
            <a:xfrm>
              <a:off x="170942" y="-1"/>
              <a:ext cx="746745" cy="6201378"/>
              <a:chOff x="0" y="0"/>
              <a:chExt cx="746743" cy="6201376"/>
            </a:xfrm>
          </p:grpSpPr>
          <p:grpSp>
            <p:nvGrpSpPr>
              <p:cNvPr id="909" name="مجموعة 48"/>
              <p:cNvGrpSpPr/>
              <p:nvPr/>
            </p:nvGrpSpPr>
            <p:grpSpPr>
              <a:xfrm>
                <a:off x="47268" y="-1"/>
                <a:ext cx="695301" cy="264703"/>
                <a:chOff x="0" y="0"/>
                <a:chExt cx="695300" cy="264701"/>
              </a:xfrm>
            </p:grpSpPr>
            <p:sp>
              <p:nvSpPr>
                <p:cNvPr id="906" name="شكل بيضاوي 45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07" name="شكل بيضاوي 4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08" name="قوس 27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13" name="مجموعة 49"/>
              <p:cNvGrpSpPr/>
              <p:nvPr/>
            </p:nvGrpSpPr>
            <p:grpSpPr>
              <a:xfrm>
                <a:off x="37843" y="403519"/>
                <a:ext cx="695301" cy="276130"/>
                <a:chOff x="0" y="0"/>
                <a:chExt cx="695300" cy="276129"/>
              </a:xfrm>
            </p:grpSpPr>
            <p:sp>
              <p:nvSpPr>
                <p:cNvPr id="910" name="شكل بيضاوي 50"/>
                <p:cNvSpPr/>
                <p:nvPr/>
              </p:nvSpPr>
              <p:spPr>
                <a:xfrm>
                  <a:off x="531288" y="180741"/>
                  <a:ext cx="164013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11" name="شكل بيضاوي 51"/>
                <p:cNvSpPr/>
                <p:nvPr/>
              </p:nvSpPr>
              <p:spPr>
                <a:xfrm>
                  <a:off x="0" y="180741"/>
                  <a:ext cx="164012" cy="9538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12" name="قوس 52"/>
                <p:cNvSpPr/>
                <p:nvPr/>
              </p:nvSpPr>
              <p:spPr>
                <a:xfrm>
                  <a:off x="89912" y="-1"/>
                  <a:ext cx="515498" cy="2411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9001" extrusionOk="0">
                      <a:moveTo>
                        <a:pt x="0" y="18993"/>
                      </a:moveTo>
                      <a:lnTo>
                        <a:pt x="0" y="18993"/>
                      </a:lnTo>
                      <a:cubicBezTo>
                        <a:pt x="1489" y="5568"/>
                        <a:pt x="7530" y="-2599"/>
                        <a:pt x="13495" y="752"/>
                      </a:cubicBezTo>
                      <a:cubicBezTo>
                        <a:pt x="17488" y="2995"/>
                        <a:pt x="20605" y="10013"/>
                        <a:pt x="21600" y="19001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17" name="مجموعة 53"/>
              <p:cNvGrpSpPr/>
              <p:nvPr/>
            </p:nvGrpSpPr>
            <p:grpSpPr>
              <a:xfrm>
                <a:off x="37843" y="815690"/>
                <a:ext cx="695301" cy="264702"/>
                <a:chOff x="0" y="0"/>
                <a:chExt cx="695300" cy="264701"/>
              </a:xfrm>
            </p:grpSpPr>
            <p:sp>
              <p:nvSpPr>
                <p:cNvPr id="914" name="شكل بيضاوي 5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15" name="شكل بيضاوي 5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16" name="قوس 5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21" name="مجموعة 57"/>
              <p:cNvGrpSpPr/>
              <p:nvPr/>
            </p:nvGrpSpPr>
            <p:grpSpPr>
              <a:xfrm>
                <a:off x="0" y="1218515"/>
                <a:ext cx="695301" cy="264702"/>
                <a:chOff x="0" y="0"/>
                <a:chExt cx="695300" cy="264701"/>
              </a:xfrm>
            </p:grpSpPr>
            <p:sp>
              <p:nvSpPr>
                <p:cNvPr id="918" name="شكل بيضاوي 5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19" name="شكل بيضاوي 5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20" name="قوس 6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25" name="مجموعة 61"/>
              <p:cNvGrpSpPr/>
              <p:nvPr/>
            </p:nvGrpSpPr>
            <p:grpSpPr>
              <a:xfrm>
                <a:off x="5383" y="1603663"/>
                <a:ext cx="695301" cy="264702"/>
                <a:chOff x="0" y="0"/>
                <a:chExt cx="695300" cy="264701"/>
              </a:xfrm>
            </p:grpSpPr>
            <p:sp>
              <p:nvSpPr>
                <p:cNvPr id="922" name="شكل بيضاوي 6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23" name="شكل بيضاوي 6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24" name="قوس 6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29" name="مجموعة 65"/>
              <p:cNvGrpSpPr/>
              <p:nvPr/>
            </p:nvGrpSpPr>
            <p:grpSpPr>
              <a:xfrm>
                <a:off x="28982" y="2000598"/>
                <a:ext cx="695301" cy="264702"/>
                <a:chOff x="0" y="0"/>
                <a:chExt cx="695300" cy="264701"/>
              </a:xfrm>
            </p:grpSpPr>
            <p:sp>
              <p:nvSpPr>
                <p:cNvPr id="926" name="شكل بيضاوي 6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27" name="شكل بيضاوي 6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28" name="قوس 6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33" name="مجموعة 69"/>
              <p:cNvGrpSpPr/>
              <p:nvPr/>
            </p:nvGrpSpPr>
            <p:grpSpPr>
              <a:xfrm>
                <a:off x="28982" y="2362193"/>
                <a:ext cx="695301" cy="264703"/>
                <a:chOff x="0" y="0"/>
                <a:chExt cx="695300" cy="264701"/>
              </a:xfrm>
            </p:grpSpPr>
            <p:sp>
              <p:nvSpPr>
                <p:cNvPr id="930" name="شكل بيضاوي 7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31" name="شكل بيضاوي 7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32" name="قوس 7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37" name="مجموعة 73"/>
              <p:cNvGrpSpPr/>
              <p:nvPr/>
            </p:nvGrpSpPr>
            <p:grpSpPr>
              <a:xfrm>
                <a:off x="19812" y="2732118"/>
                <a:ext cx="695302" cy="264702"/>
                <a:chOff x="0" y="0"/>
                <a:chExt cx="695300" cy="264701"/>
              </a:xfrm>
            </p:grpSpPr>
            <p:sp>
              <p:nvSpPr>
                <p:cNvPr id="934" name="شكل بيضاوي 7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35" name="شكل بيضاوي 7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36" name="قوس 7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41" name="مجموعة 77"/>
              <p:cNvGrpSpPr/>
              <p:nvPr/>
            </p:nvGrpSpPr>
            <p:grpSpPr>
              <a:xfrm>
                <a:off x="28982" y="3151221"/>
                <a:ext cx="695301" cy="264703"/>
                <a:chOff x="0" y="0"/>
                <a:chExt cx="695300" cy="264701"/>
              </a:xfrm>
            </p:grpSpPr>
            <p:sp>
              <p:nvSpPr>
                <p:cNvPr id="938" name="شكل بيضاوي 7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39" name="شكل بيضاوي 7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40" name="قوس 8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45" name="مجموعة 81"/>
              <p:cNvGrpSpPr/>
              <p:nvPr/>
            </p:nvGrpSpPr>
            <p:grpSpPr>
              <a:xfrm>
                <a:off x="26855" y="3613265"/>
                <a:ext cx="695301" cy="264702"/>
                <a:chOff x="0" y="0"/>
                <a:chExt cx="695300" cy="264701"/>
              </a:xfrm>
            </p:grpSpPr>
            <p:sp>
              <p:nvSpPr>
                <p:cNvPr id="942" name="شكل بيضاوي 8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43" name="شكل بيضاوي 8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44" name="قوس 8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49" name="مجموعة 85"/>
              <p:cNvGrpSpPr/>
              <p:nvPr/>
            </p:nvGrpSpPr>
            <p:grpSpPr>
              <a:xfrm>
                <a:off x="26855" y="4063544"/>
                <a:ext cx="695301" cy="264702"/>
                <a:chOff x="0" y="0"/>
                <a:chExt cx="695300" cy="264701"/>
              </a:xfrm>
            </p:grpSpPr>
            <p:sp>
              <p:nvSpPr>
                <p:cNvPr id="946" name="شكل بيضاوي 86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47" name="شكل بيضاوي 87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48" name="قوس 88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53" name="مجموعة 89"/>
              <p:cNvGrpSpPr/>
              <p:nvPr/>
            </p:nvGrpSpPr>
            <p:grpSpPr>
              <a:xfrm>
                <a:off x="26855" y="4537366"/>
                <a:ext cx="695301" cy="264702"/>
                <a:chOff x="0" y="0"/>
                <a:chExt cx="695300" cy="264701"/>
              </a:xfrm>
            </p:grpSpPr>
            <p:sp>
              <p:nvSpPr>
                <p:cNvPr id="950" name="شكل بيضاوي 90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51" name="شكل بيضاوي 91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52" name="قوس 92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57" name="مجموعة 93"/>
              <p:cNvGrpSpPr/>
              <p:nvPr/>
            </p:nvGrpSpPr>
            <p:grpSpPr>
              <a:xfrm>
                <a:off x="51443" y="5036129"/>
                <a:ext cx="695301" cy="264702"/>
                <a:chOff x="0" y="0"/>
                <a:chExt cx="695300" cy="264701"/>
              </a:xfrm>
            </p:grpSpPr>
            <p:sp>
              <p:nvSpPr>
                <p:cNvPr id="954" name="شكل بيضاوي 94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55" name="شكل بيضاوي 95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56" name="قوس 96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61" name="مجموعة 97"/>
              <p:cNvGrpSpPr/>
              <p:nvPr/>
            </p:nvGrpSpPr>
            <p:grpSpPr>
              <a:xfrm>
                <a:off x="17029" y="5525194"/>
                <a:ext cx="695301" cy="264703"/>
                <a:chOff x="0" y="0"/>
                <a:chExt cx="695300" cy="264701"/>
              </a:xfrm>
            </p:grpSpPr>
            <p:sp>
              <p:nvSpPr>
                <p:cNvPr id="958" name="شكل بيضاوي 98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59" name="شكل بيضاوي 99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60" name="قوس 100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  <p:grpSp>
            <p:nvGrpSpPr>
              <p:cNvPr id="965" name="مجموعة 101"/>
              <p:cNvGrpSpPr/>
              <p:nvPr/>
            </p:nvGrpSpPr>
            <p:grpSpPr>
              <a:xfrm>
                <a:off x="16558" y="5936675"/>
                <a:ext cx="695301" cy="264702"/>
                <a:chOff x="0" y="0"/>
                <a:chExt cx="695300" cy="264701"/>
              </a:xfrm>
            </p:grpSpPr>
            <p:sp>
              <p:nvSpPr>
                <p:cNvPr id="962" name="شكل بيضاوي 102"/>
                <p:cNvSpPr/>
                <p:nvPr/>
              </p:nvSpPr>
              <p:spPr>
                <a:xfrm>
                  <a:off x="531288" y="173261"/>
                  <a:ext cx="164013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63" name="شكل بيضاوي 103"/>
                <p:cNvSpPr/>
                <p:nvPr/>
              </p:nvSpPr>
              <p:spPr>
                <a:xfrm>
                  <a:off x="0" y="173261"/>
                  <a:ext cx="164012" cy="9144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FF"/>
                    </a:gs>
                    <a:gs pos="46000">
                      <a:srgbClr val="F2F2F2"/>
                    </a:gs>
                    <a:gs pos="100000">
                      <a:srgbClr val="5D5834"/>
                    </a:gs>
                  </a:gsLst>
                  <a:lin ang="54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>
                      <a:solidFill>
                        <a:srgbClr val="FFFFFF"/>
                      </a:solidFill>
                    </a:defRPr>
                  </a:pPr>
                  <a:endParaRPr/>
                </a:p>
              </p:txBody>
            </p:sp>
            <p:sp>
              <p:nvSpPr>
                <p:cNvPr id="964" name="قوس 104"/>
                <p:cNvSpPr/>
                <p:nvPr/>
              </p:nvSpPr>
              <p:spPr>
                <a:xfrm>
                  <a:off x="90576" y="0"/>
                  <a:ext cx="514172" cy="22817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18907" extrusionOk="0">
                      <a:moveTo>
                        <a:pt x="0" y="18899"/>
                      </a:moveTo>
                      <a:lnTo>
                        <a:pt x="0" y="18899"/>
                      </a:lnTo>
                      <a:cubicBezTo>
                        <a:pt x="1553" y="5401"/>
                        <a:pt x="7647" y="-2693"/>
                        <a:pt x="13611" y="821"/>
                      </a:cubicBezTo>
                      <a:cubicBezTo>
                        <a:pt x="17526" y="3128"/>
                        <a:pt x="20582" y="10047"/>
                        <a:pt x="21600" y="18907"/>
                      </a:cubicBezTo>
                    </a:path>
                  </a:pathLst>
                </a:custGeom>
                <a:noFill/>
                <a:ln w="63500" cap="flat">
                  <a:solidFill>
                    <a:srgbClr val="2F2C1A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 rtl="0">
                    <a:defRPr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متروبوليتان">
  <a:themeElements>
    <a:clrScheme name="متروبوليتان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0000FF"/>
      </a:hlink>
      <a:folHlink>
        <a:srgbClr val="FF00FF"/>
      </a:folHlink>
    </a:clrScheme>
    <a:fontScheme name="متروبوليتان">
      <a:majorFont>
        <a:latin typeface="Calibri Light"/>
        <a:ea typeface="Calibri Light"/>
        <a:cs typeface="Calibri Light"/>
      </a:majorFont>
      <a:minorFont>
        <a:latin typeface="Helvetica"/>
        <a:ea typeface="Helvetica"/>
        <a:cs typeface="Helvetica"/>
      </a:minorFont>
    </a:fontScheme>
    <a:fmtScheme name="متروبوليتان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متروبوليتان">
  <a:themeElements>
    <a:clrScheme name="متروبوليتان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0000FF"/>
      </a:hlink>
      <a:folHlink>
        <a:srgbClr val="FF00FF"/>
      </a:folHlink>
    </a:clrScheme>
    <a:fontScheme name="متروبوليتان">
      <a:majorFont>
        <a:latin typeface="Calibri Light"/>
        <a:ea typeface="Calibri Light"/>
        <a:cs typeface="Calibri Light"/>
      </a:majorFont>
      <a:minorFont>
        <a:latin typeface="Helvetica"/>
        <a:ea typeface="Helvetica"/>
        <a:cs typeface="Helvetica"/>
      </a:minorFont>
    </a:fontScheme>
    <a:fmtScheme name="متروبوليتان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A4 Paper (210x297 mm)‎</PresentationFormat>
  <Paragraphs>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Arial</vt:lpstr>
      <vt:lpstr>Calibri Light</vt:lpstr>
      <vt:lpstr>متروبوليتان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gwd17</cp:lastModifiedBy>
  <cp:revision>1</cp:revision>
  <dcterms:modified xsi:type="dcterms:W3CDTF">2025-01-31T11:47:33Z</dcterms:modified>
</cp:coreProperties>
</file>