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906000" cy="6858000" type="A4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1pPr>
    <a:lvl2pPr marL="0" marR="0" indent="457200" algn="l" defTabSz="457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2pPr>
    <a:lvl3pPr marL="0" marR="0" indent="914400" algn="l" defTabSz="457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3pPr>
    <a:lvl4pPr marL="0" marR="0" indent="1371600" algn="l" defTabSz="457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4pPr>
    <a:lvl5pPr marL="0" marR="0" indent="1828800" algn="l" defTabSz="457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5pPr>
    <a:lvl6pPr marL="0" marR="0" indent="2286000" algn="l" defTabSz="457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6pPr>
    <a:lvl7pPr marL="0" marR="0" indent="2743200" algn="l" defTabSz="457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7pPr>
    <a:lvl8pPr marL="0" marR="0" indent="3200400" algn="l" defTabSz="457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8pPr>
    <a:lvl9pPr marL="0" marR="0" indent="3657600" algn="l" defTabSz="4572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 Light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E5EB"/>
          </a:solidFill>
        </a:fill>
      </a:tcStyle>
    </a:wholeTbl>
    <a:band2H>
      <a:tcTxStyle/>
      <a:tcStyle>
        <a:tcBdr/>
        <a:fill>
          <a:solidFill>
            <a:srgbClr val="E8F2F5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DBD0"/>
          </a:solidFill>
        </a:fill>
      </a:tcStyle>
    </a:wholeTbl>
    <a:band2H>
      <a:tcTxStyle/>
      <a:tcStyle>
        <a:tcBdr/>
        <a:fill>
          <a:solidFill>
            <a:srgbClr val="EFEEE9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8E2DE"/>
          </a:solidFill>
        </a:fill>
      </a:tcStyle>
    </a:wholeTbl>
    <a:band2H>
      <a:tcTxStyle/>
      <a:tcStyle>
        <a:tcBdr/>
        <a:fill>
          <a:solidFill>
            <a:srgbClr val="ECF1EF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rlito"/>
          <a:ea typeface="Carlito"/>
          <a:cs typeface="Carlito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rlito"/>
          <a:ea typeface="Carlito"/>
          <a:cs typeface="Carlito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rlito"/>
          <a:ea typeface="Carlito"/>
          <a:cs typeface="Carlito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43" autoAdjust="0"/>
    <p:restoredTop sz="94660"/>
  </p:normalViewPr>
  <p:slideViewPr>
    <p:cSldViewPr snapToGrid="0">
      <p:cViewPr varScale="1">
        <p:scale>
          <a:sx n="59" d="100"/>
          <a:sy n="59" d="100"/>
        </p:scale>
        <p:origin x="13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rtl="1" latinLnBrk="0">
      <a:defRPr sz="1200">
        <a:latin typeface="+mj-lt"/>
        <a:ea typeface="+mj-ea"/>
        <a:cs typeface="+mj-cs"/>
        <a:sym typeface="Calibri Light"/>
      </a:defRPr>
    </a:lvl1pPr>
    <a:lvl2pPr indent="228600" defTabSz="457200" rtl="1" latinLnBrk="0">
      <a:defRPr sz="1200">
        <a:latin typeface="+mj-lt"/>
        <a:ea typeface="+mj-ea"/>
        <a:cs typeface="+mj-cs"/>
        <a:sym typeface="Calibri Light"/>
      </a:defRPr>
    </a:lvl2pPr>
    <a:lvl3pPr indent="457200" defTabSz="457200" rtl="1" latinLnBrk="0">
      <a:defRPr sz="1200">
        <a:latin typeface="+mj-lt"/>
        <a:ea typeface="+mj-ea"/>
        <a:cs typeface="+mj-cs"/>
        <a:sym typeface="Calibri Light"/>
      </a:defRPr>
    </a:lvl3pPr>
    <a:lvl4pPr indent="685800" defTabSz="457200" rtl="1" latinLnBrk="0">
      <a:defRPr sz="1200">
        <a:latin typeface="+mj-lt"/>
        <a:ea typeface="+mj-ea"/>
        <a:cs typeface="+mj-cs"/>
        <a:sym typeface="Calibri Light"/>
      </a:defRPr>
    </a:lvl4pPr>
    <a:lvl5pPr indent="914400" defTabSz="457200" rtl="1" latinLnBrk="0">
      <a:defRPr sz="1200">
        <a:latin typeface="+mj-lt"/>
        <a:ea typeface="+mj-ea"/>
        <a:cs typeface="+mj-cs"/>
        <a:sym typeface="Calibri Light"/>
      </a:defRPr>
    </a:lvl5pPr>
    <a:lvl6pPr indent="1143000" defTabSz="457200" rtl="1" latinLnBrk="0">
      <a:defRPr sz="1200">
        <a:latin typeface="+mj-lt"/>
        <a:ea typeface="+mj-ea"/>
        <a:cs typeface="+mj-cs"/>
        <a:sym typeface="Calibri Light"/>
      </a:defRPr>
    </a:lvl6pPr>
    <a:lvl7pPr indent="1371600" defTabSz="457200" rtl="1" latinLnBrk="0">
      <a:defRPr sz="1200">
        <a:latin typeface="+mj-lt"/>
        <a:ea typeface="+mj-ea"/>
        <a:cs typeface="+mj-cs"/>
        <a:sym typeface="Calibri Light"/>
      </a:defRPr>
    </a:lvl7pPr>
    <a:lvl8pPr indent="1600200" defTabSz="457200" rtl="1" latinLnBrk="0">
      <a:defRPr sz="1200">
        <a:latin typeface="+mj-lt"/>
        <a:ea typeface="+mj-ea"/>
        <a:cs typeface="+mj-cs"/>
        <a:sym typeface="Calibri Light"/>
      </a:defRPr>
    </a:lvl8pPr>
    <a:lvl9pPr indent="1828800" defTabSz="457200" rtl="1" latinLnBrk="0">
      <a:defRPr sz="1200">
        <a:latin typeface="+mj-lt"/>
        <a:ea typeface="+mj-ea"/>
        <a:cs typeface="+mj-cs"/>
        <a:sym typeface="Calibri Light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شريحة عنوان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2" name="نص العنوان"/>
          <p:cNvSpPr txBox="1">
            <a:spLocks noGrp="1"/>
          </p:cNvSpPr>
          <p:nvPr>
            <p:ph type="title"/>
          </p:nvPr>
        </p:nvSpPr>
        <p:spPr>
          <a:xfrm>
            <a:off x="490347" y="770467"/>
            <a:ext cx="8760619" cy="3352801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8000">
                <a:solidFill>
                  <a:srgbClr val="FFFFFF"/>
                </a:solidFill>
              </a:defRPr>
            </a:lvl1pPr>
          </a:lstStyle>
          <a:p>
            <a:r>
              <a:t>نص العنوان</a:t>
            </a:r>
          </a:p>
        </p:txBody>
      </p:sp>
      <p:sp>
        <p:nvSpPr>
          <p:cNvPr id="13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542354" y="4198408"/>
            <a:ext cx="7497914" cy="1645921"/>
          </a:xfrm>
          <a:prstGeom prst="rect">
            <a:avLst/>
          </a:prstGeom>
        </p:spPr>
        <p:txBody>
          <a:bodyPr/>
          <a:lstStyle>
            <a:lvl1pPr marL="0" indent="0" algn="l">
              <a:buSzTx/>
              <a:buFontTx/>
              <a:buNone/>
              <a:defRPr sz="2800">
                <a:solidFill>
                  <a:srgbClr val="FFFFFF"/>
                </a:solidFill>
              </a:defRPr>
            </a:lvl1pPr>
            <a:lvl2pPr marL="0" indent="457200" algn="l">
              <a:buSzTx/>
              <a:buFontTx/>
              <a:buNone/>
              <a:defRPr sz="2800">
                <a:solidFill>
                  <a:srgbClr val="FFFFFF"/>
                </a:solidFill>
              </a:defRPr>
            </a:lvl2pPr>
            <a:lvl3pPr marL="0" indent="914400" algn="l">
              <a:buSzTx/>
              <a:buFontTx/>
              <a:buNone/>
              <a:defRPr sz="2800">
                <a:solidFill>
                  <a:srgbClr val="FFFFFF"/>
                </a:solidFill>
              </a:defRPr>
            </a:lvl3pPr>
            <a:lvl4pPr marL="0" indent="1371600" algn="l">
              <a:buSzTx/>
              <a:buFontTx/>
              <a:buNone/>
              <a:defRPr sz="2800">
                <a:solidFill>
                  <a:srgbClr val="FFFFFF"/>
                </a:solidFill>
              </a:defRPr>
            </a:lvl4pPr>
            <a:lvl5pPr marL="0" indent="1828800" algn="l">
              <a:buSzTx/>
              <a:buFontTx/>
              <a:buNone/>
              <a:defRPr sz="2800">
                <a:solidFill>
                  <a:srgbClr val="FFFFFF"/>
                </a:solidFill>
              </a:defRPr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22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549473" y="1993394"/>
            <a:ext cx="8737403" cy="3766185"/>
          </a:xfrm>
          <a:prstGeom prst="rect">
            <a:avLst/>
          </a:prstGeom>
        </p:spPr>
        <p:txBody>
          <a:bodyPr/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>
            <a:spLocks noGrp="1"/>
          </p:cNvSpPr>
          <p:nvPr>
            <p:ph type="title"/>
          </p:nvPr>
        </p:nvSpPr>
        <p:spPr>
          <a:xfrm>
            <a:off x="490347" y="767419"/>
            <a:ext cx="8759381" cy="3355848"/>
          </a:xfrm>
          <a:prstGeom prst="rect">
            <a:avLst/>
          </a:prstGeom>
        </p:spPr>
        <p:txBody>
          <a:bodyPr anchor="b"/>
          <a:lstStyle>
            <a:lvl1pPr>
              <a:lnSpc>
                <a:spcPct val="80000"/>
              </a:lnSpc>
              <a:defRPr sz="8000"/>
            </a:lvl1pPr>
          </a:lstStyle>
          <a:p>
            <a:r>
              <a:t>نص العنوان</a:t>
            </a:r>
          </a:p>
        </p:txBody>
      </p:sp>
      <p:sp>
        <p:nvSpPr>
          <p:cNvPr id="31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542352" y="4187275"/>
            <a:ext cx="7496367" cy="1645921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800">
                <a:solidFill>
                  <a:srgbClr val="000000"/>
                </a:solidFill>
              </a:defRPr>
            </a:lvl1pPr>
            <a:lvl2pPr marL="0" indent="457200">
              <a:buSzTx/>
              <a:buFontTx/>
              <a:buNone/>
              <a:defRPr sz="2800">
                <a:solidFill>
                  <a:srgbClr val="000000"/>
                </a:solidFill>
              </a:defRPr>
            </a:lvl2pPr>
            <a:lvl3pPr marL="0" indent="914400">
              <a:buSzTx/>
              <a:buFontTx/>
              <a:buNone/>
              <a:defRPr sz="2800">
                <a:solidFill>
                  <a:srgbClr val="000000"/>
                </a:solidFill>
              </a:defRPr>
            </a:lvl3pPr>
            <a:lvl4pPr marL="0" indent="1371600">
              <a:buSzTx/>
              <a:buFontTx/>
              <a:buNone/>
              <a:defRPr sz="2800">
                <a:solidFill>
                  <a:srgbClr val="000000"/>
                </a:solidFill>
              </a:defRPr>
            </a:lvl4pPr>
            <a:lvl5pPr marL="0" indent="1828800">
              <a:buSzTx/>
              <a:buFontTx/>
              <a:buNone/>
              <a:defRPr sz="2800">
                <a:solidFill>
                  <a:srgbClr val="000000"/>
                </a:solidFill>
              </a:defRPr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32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40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549783" y="1993392"/>
            <a:ext cx="4123374" cy="3767329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 marL="328462" indent="-397042">
              <a:defRPr sz="2200"/>
            </a:lvl2pPr>
            <a:lvl3pPr marL="710004" indent="-710004">
              <a:defRPr sz="2200"/>
            </a:lvl3pPr>
            <a:lvl4pPr marL="1207008" indent="-1207008">
              <a:defRPr sz="2200"/>
            </a:lvl4pPr>
            <a:lvl5pPr marL="1724297" indent="-1724297">
              <a:defRPr sz="22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49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549783" y="2032000"/>
            <a:ext cx="4123374" cy="72340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SzTx/>
              <a:buFontTx/>
              <a:buNone/>
              <a:defRPr sz="2000" cap="all"/>
            </a:lvl1pPr>
            <a:lvl2pPr marL="0" indent="457200">
              <a:spcBef>
                <a:spcPts val="0"/>
              </a:spcBef>
              <a:buSzTx/>
              <a:buFontTx/>
              <a:buNone/>
              <a:defRPr sz="2000" cap="all"/>
            </a:lvl2pPr>
            <a:lvl3pPr marL="0" indent="914400">
              <a:spcBef>
                <a:spcPts val="0"/>
              </a:spcBef>
              <a:buSzTx/>
              <a:buFontTx/>
              <a:buNone/>
              <a:defRPr sz="2000" cap="all"/>
            </a:lvl3pPr>
            <a:lvl4pPr marL="0" indent="1371600">
              <a:spcBef>
                <a:spcPts val="0"/>
              </a:spcBef>
              <a:buSzTx/>
              <a:buFontTx/>
              <a:buNone/>
              <a:defRPr sz="2000" cap="all"/>
            </a:lvl4pPr>
            <a:lvl5pPr marL="0" indent="1828800">
              <a:spcBef>
                <a:spcPts val="0"/>
              </a:spcBef>
              <a:buSzTx/>
              <a:buFontTx/>
              <a:buNone/>
              <a:defRPr sz="2000" cap="all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5163501" y="2029967"/>
            <a:ext cx="4123374" cy="722377"/>
          </a:xfrm>
          <a:prstGeom prst="rect">
            <a:avLst/>
          </a:prstGeom>
        </p:spPr>
        <p:txBody>
          <a:bodyPr anchor="ctr"/>
          <a:lstStyle/>
          <a:p>
            <a:pPr marL="0" indent="0" rtl="0">
              <a:spcBef>
                <a:spcPts val="0"/>
              </a:spcBef>
              <a:buSzTx/>
              <a:buFontTx/>
              <a:buNone/>
              <a:defRPr sz="2000" cap="all"/>
            </a:pPr>
            <a:endParaRPr/>
          </a:p>
        </p:txBody>
      </p:sp>
      <p:sp>
        <p:nvSpPr>
          <p:cNvPr id="5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نص العنوان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العنوان</a:t>
            </a:r>
          </a:p>
        </p:txBody>
      </p:sp>
      <p:sp>
        <p:nvSpPr>
          <p:cNvPr id="59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1"/>
          <p:cNvSpPr/>
          <p:nvPr/>
        </p:nvSpPr>
        <p:spPr>
          <a:xfrm>
            <a:off x="6191250" y="0"/>
            <a:ext cx="3714750" cy="6858000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4" name="نص العنوان"/>
          <p:cNvSpPr txBox="1">
            <a:spLocks noGrp="1"/>
          </p:cNvSpPr>
          <p:nvPr>
            <p:ph type="title"/>
          </p:nvPr>
        </p:nvSpPr>
        <p:spPr>
          <a:xfrm>
            <a:off x="6712391" y="542282"/>
            <a:ext cx="2748916" cy="1920240"/>
          </a:xfrm>
          <a:prstGeom prst="rect">
            <a:avLst/>
          </a:prstGeom>
        </p:spPr>
        <p:txBody>
          <a:bodyPr anchor="b"/>
          <a:lstStyle>
            <a:lvl1pPr>
              <a:lnSpc>
                <a:spcPct val="85000"/>
              </a:lnSpc>
              <a:defRPr sz="3600">
                <a:solidFill>
                  <a:srgbClr val="FFFFFF"/>
                </a:solidFill>
              </a:defRPr>
            </a:lvl1pPr>
          </a:lstStyle>
          <a:p>
            <a:r>
              <a:t>نص العنوان</a:t>
            </a:r>
          </a:p>
        </p:txBody>
      </p:sp>
      <p:sp>
        <p:nvSpPr>
          <p:cNvPr id="75" name="مستوى النص الأول…"/>
          <p:cNvSpPr txBox="1">
            <a:spLocks noGrp="1"/>
          </p:cNvSpPr>
          <p:nvPr>
            <p:ph type="body" sz="half" idx="1"/>
          </p:nvPr>
        </p:nvSpPr>
        <p:spPr>
          <a:xfrm>
            <a:off x="619125" y="762000"/>
            <a:ext cx="4953000" cy="4572000"/>
          </a:xfrm>
          <a:prstGeom prst="rect">
            <a:avLst/>
          </a:prstGeom>
        </p:spPr>
        <p:txBody>
          <a:bodyPr/>
          <a:lstStyle>
            <a:lvl1pPr>
              <a:defRPr sz="2200"/>
            </a:lvl1pPr>
            <a:lvl2pPr marL="328462" indent="-397042">
              <a:defRPr sz="2200"/>
            </a:lvl2pPr>
            <a:lvl3pPr marL="710004" indent="-710004">
              <a:defRPr sz="2200"/>
            </a:lvl3pPr>
            <a:lvl4pPr marL="1207008" indent="-1207008">
              <a:defRPr sz="2200"/>
            </a:lvl4pPr>
            <a:lvl5pPr marL="1724297" indent="-1724297">
              <a:defRPr sz="22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6724236" y="2511812"/>
            <a:ext cx="2761299" cy="3126988"/>
          </a:xfrm>
          <a:prstGeom prst="rect">
            <a:avLst/>
          </a:prstGeom>
        </p:spPr>
        <p:txBody>
          <a:bodyPr/>
          <a:lstStyle/>
          <a:p>
            <a:pPr marL="0" indent="0" algn="l" rtl="0">
              <a:lnSpc>
                <a:spcPct val="100000"/>
              </a:lnSpc>
              <a:spcBef>
                <a:spcPts val="1400"/>
              </a:spcBef>
              <a:buSzTx/>
              <a:buFontTx/>
              <a:buNone/>
              <a:defRPr sz="1500">
                <a:solidFill>
                  <a:srgbClr val="404040"/>
                </a:solidFill>
              </a:defRPr>
            </a:pPr>
            <a:endParaRPr/>
          </a:p>
        </p:txBody>
      </p:sp>
      <p:sp>
        <p:nvSpPr>
          <p:cNvPr id="7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مع تسمية توضيحية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نص العنوان"/>
          <p:cNvSpPr txBox="1">
            <a:spLocks noGrp="1"/>
          </p:cNvSpPr>
          <p:nvPr>
            <p:ph type="title"/>
          </p:nvPr>
        </p:nvSpPr>
        <p:spPr>
          <a:xfrm>
            <a:off x="527494" y="5418668"/>
            <a:ext cx="8759381" cy="613284"/>
          </a:xfrm>
          <a:prstGeom prst="rect">
            <a:avLst/>
          </a:prstGeom>
        </p:spPr>
        <p:txBody>
          <a:bodyPr anchor="b"/>
          <a:lstStyle>
            <a:lvl1pPr>
              <a:lnSpc>
                <a:spcPct val="85000"/>
              </a:lnSpc>
              <a:defRPr sz="2800">
                <a:solidFill>
                  <a:srgbClr val="FFFFFF"/>
                </a:solidFill>
              </a:defRPr>
            </a:lvl1pPr>
          </a:lstStyle>
          <a:p>
            <a:r>
              <a:t>نص العنوان</a:t>
            </a:r>
          </a:p>
        </p:txBody>
      </p:sp>
      <p:sp>
        <p:nvSpPr>
          <p:cNvPr id="85" name="Picture Placeholder 2"/>
          <p:cNvSpPr>
            <a:spLocks noGrp="1"/>
          </p:cNvSpPr>
          <p:nvPr>
            <p:ph type="pic" idx="21"/>
          </p:nvPr>
        </p:nvSpPr>
        <p:spPr>
          <a:xfrm>
            <a:off x="0" y="0"/>
            <a:ext cx="9906000" cy="5330953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6" name="مستوى النص الأول…"/>
          <p:cNvSpPr txBox="1">
            <a:spLocks noGrp="1"/>
          </p:cNvSpPr>
          <p:nvPr>
            <p:ph type="body" sz="quarter" idx="1"/>
          </p:nvPr>
        </p:nvSpPr>
        <p:spPr>
          <a:xfrm>
            <a:off x="549783" y="5909735"/>
            <a:ext cx="7498843" cy="53340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1200"/>
              </a:spcBef>
              <a:buSzTx/>
              <a:buFontTx/>
              <a:buNone/>
              <a:defRPr sz="1400"/>
            </a:lvl1pPr>
            <a:lvl2pPr marL="0" indent="457200">
              <a:lnSpc>
                <a:spcPct val="90000"/>
              </a:lnSpc>
              <a:spcBef>
                <a:spcPts val="1200"/>
              </a:spcBef>
              <a:buSzTx/>
              <a:buFontTx/>
              <a:buNone/>
              <a:defRPr sz="1400"/>
            </a:lvl2pPr>
            <a:lvl3pPr marL="0" indent="914400">
              <a:lnSpc>
                <a:spcPct val="90000"/>
              </a:lnSpc>
              <a:spcBef>
                <a:spcPts val="1200"/>
              </a:spcBef>
              <a:buSzTx/>
              <a:buFontTx/>
              <a:buNone/>
              <a:defRPr sz="1400"/>
            </a:lvl3pPr>
            <a:lvl4pPr marL="0" indent="1371600">
              <a:lnSpc>
                <a:spcPct val="90000"/>
              </a:lnSpc>
              <a:spcBef>
                <a:spcPts val="1200"/>
              </a:spcBef>
              <a:buSzTx/>
              <a:buFontTx/>
              <a:buNone/>
              <a:defRPr sz="1400"/>
            </a:lvl4pPr>
            <a:lvl5pPr marL="0" indent="1828800">
              <a:lnSpc>
                <a:spcPct val="90000"/>
              </a:lnSpc>
              <a:spcBef>
                <a:spcPts val="1200"/>
              </a:spcBef>
              <a:buSzTx/>
              <a:buFontTx/>
              <a:buNone/>
              <a:defRPr sz="1400"/>
            </a:lvl5pPr>
          </a:lstStyle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8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>
            <a:spLocks noGrp="1"/>
          </p:cNvSpPr>
          <p:nvPr>
            <p:ph type="title"/>
          </p:nvPr>
        </p:nvSpPr>
        <p:spPr>
          <a:xfrm>
            <a:off x="533995" y="499532"/>
            <a:ext cx="8752880" cy="16581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نص العنوان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8158718" y="5728265"/>
            <a:ext cx="1305015" cy="1498523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b">
            <a:spAutoFit/>
          </a:bodyPr>
          <a:lstStyle>
            <a:lvl1pPr algn="r">
              <a:defRPr sz="9000">
                <a:solidFill>
                  <a:schemeClr val="accent1">
                    <a:alpha val="20000"/>
                  </a:schemeClr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120" baseline="0">
          <a:solidFill>
            <a:schemeClr val="accent1"/>
          </a:solidFill>
          <a:uFillTx/>
          <a:latin typeface="+mj-lt"/>
          <a:ea typeface="+mj-ea"/>
          <a:cs typeface="+mj-cs"/>
          <a:sym typeface="Calibri Light"/>
        </a:defRPr>
      </a:lvl1pPr>
      <a:lvl2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120" baseline="0">
          <a:solidFill>
            <a:schemeClr val="accent1"/>
          </a:solidFill>
          <a:uFillTx/>
          <a:latin typeface="+mj-lt"/>
          <a:ea typeface="+mj-ea"/>
          <a:cs typeface="+mj-cs"/>
          <a:sym typeface="Calibri Light"/>
        </a:defRPr>
      </a:lvl2pPr>
      <a:lvl3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120" baseline="0">
          <a:solidFill>
            <a:schemeClr val="accent1"/>
          </a:solidFill>
          <a:uFillTx/>
          <a:latin typeface="+mj-lt"/>
          <a:ea typeface="+mj-ea"/>
          <a:cs typeface="+mj-cs"/>
          <a:sym typeface="Calibri Light"/>
        </a:defRPr>
      </a:lvl3pPr>
      <a:lvl4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120" baseline="0">
          <a:solidFill>
            <a:schemeClr val="accent1"/>
          </a:solidFill>
          <a:uFillTx/>
          <a:latin typeface="+mj-lt"/>
          <a:ea typeface="+mj-ea"/>
          <a:cs typeface="+mj-cs"/>
          <a:sym typeface="Calibri Light"/>
        </a:defRPr>
      </a:lvl4pPr>
      <a:lvl5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120" baseline="0">
          <a:solidFill>
            <a:schemeClr val="accent1"/>
          </a:solidFill>
          <a:uFillTx/>
          <a:latin typeface="+mj-lt"/>
          <a:ea typeface="+mj-ea"/>
          <a:cs typeface="+mj-cs"/>
          <a:sym typeface="Calibri Light"/>
        </a:defRPr>
      </a:lvl5pPr>
      <a:lvl6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120" baseline="0">
          <a:solidFill>
            <a:schemeClr val="accent1"/>
          </a:solidFill>
          <a:uFillTx/>
          <a:latin typeface="+mj-lt"/>
          <a:ea typeface="+mj-ea"/>
          <a:cs typeface="+mj-cs"/>
          <a:sym typeface="Calibri Light"/>
        </a:defRPr>
      </a:lvl6pPr>
      <a:lvl7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120" baseline="0">
          <a:solidFill>
            <a:schemeClr val="accent1"/>
          </a:solidFill>
          <a:uFillTx/>
          <a:latin typeface="+mj-lt"/>
          <a:ea typeface="+mj-ea"/>
          <a:cs typeface="+mj-cs"/>
          <a:sym typeface="Calibri Light"/>
        </a:defRPr>
      </a:lvl7pPr>
      <a:lvl8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120" baseline="0">
          <a:solidFill>
            <a:schemeClr val="accent1"/>
          </a:solidFill>
          <a:uFillTx/>
          <a:latin typeface="+mj-lt"/>
          <a:ea typeface="+mj-ea"/>
          <a:cs typeface="+mj-cs"/>
          <a:sym typeface="Calibri Light"/>
        </a:defRPr>
      </a:lvl8pPr>
      <a:lvl9pPr marL="0" marR="0" indent="0" algn="l" defTabSz="914400" rtl="1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800" b="0" i="0" u="none" strike="noStrike" cap="none" spc="-120" baseline="0">
          <a:solidFill>
            <a:schemeClr val="accent1"/>
          </a:solidFill>
          <a:uFillTx/>
          <a:latin typeface="+mj-lt"/>
          <a:ea typeface="+mj-ea"/>
          <a:cs typeface="+mj-cs"/>
          <a:sym typeface="Calibri Light"/>
        </a:defRPr>
      </a:lvl9pPr>
    </p:titleStyle>
    <p:bodyStyle>
      <a:lvl1pPr marL="91439" marR="0" indent="-91439" algn="r" defTabSz="914400" rtl="1" latinLnBrk="0">
        <a:lnSpc>
          <a:spcPct val="85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 "/>
        <a:tabLst/>
        <a:defRPr sz="2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Calibri Light"/>
        </a:defRPr>
      </a:lvl1pPr>
      <a:lvl2pPr marL="274320" marR="0" indent="-342900" algn="r" defTabSz="914400" rtl="1" latinLnBrk="0">
        <a:lnSpc>
          <a:spcPct val="85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 "/>
        <a:tabLst/>
        <a:defRPr sz="2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Calibri Light"/>
        </a:defRPr>
      </a:lvl2pPr>
      <a:lvl3pPr marL="658368" marR="0" indent="-658368" algn="r" defTabSz="914400" rtl="1" latinLnBrk="0">
        <a:lnSpc>
          <a:spcPct val="85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 "/>
        <a:tabLst/>
        <a:defRPr sz="2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Calibri Light"/>
        </a:defRPr>
      </a:lvl3pPr>
      <a:lvl4pPr marL="1097280" marR="0" indent="-1097280" algn="r" defTabSz="914400" rtl="1" latinLnBrk="0">
        <a:lnSpc>
          <a:spcPct val="85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 "/>
        <a:tabLst/>
        <a:defRPr sz="2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Calibri Light"/>
        </a:defRPr>
      </a:lvl4pPr>
      <a:lvl5pPr marL="1463040" marR="0" indent="-1463040" algn="r" defTabSz="914400" rtl="1" latinLnBrk="0">
        <a:lnSpc>
          <a:spcPct val="85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 "/>
        <a:tabLst/>
        <a:defRPr sz="2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Calibri Light"/>
        </a:defRPr>
      </a:lvl5pPr>
      <a:lvl6pPr marL="1276200" marR="0" indent="-304800" algn="r" defTabSz="914400" rtl="1" latinLnBrk="0">
        <a:lnSpc>
          <a:spcPct val="85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 "/>
        <a:tabLst/>
        <a:defRPr sz="2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Calibri Light"/>
        </a:defRPr>
      </a:lvl6pPr>
      <a:lvl7pPr marL="1476200" marR="0" indent="-304800" algn="r" defTabSz="914400" rtl="1" latinLnBrk="0">
        <a:lnSpc>
          <a:spcPct val="85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 "/>
        <a:tabLst/>
        <a:defRPr sz="2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Calibri Light"/>
        </a:defRPr>
      </a:lvl7pPr>
      <a:lvl8pPr marL="1676200" marR="0" indent="-304800" algn="r" defTabSz="914400" rtl="1" latinLnBrk="0">
        <a:lnSpc>
          <a:spcPct val="85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 "/>
        <a:tabLst/>
        <a:defRPr sz="2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Calibri Light"/>
        </a:defRPr>
      </a:lvl8pPr>
      <a:lvl9pPr marL="1876200" marR="0" indent="-304800" algn="r" defTabSz="914400" rtl="1" latinLnBrk="0">
        <a:lnSpc>
          <a:spcPct val="85000"/>
        </a:lnSpc>
        <a:spcBef>
          <a:spcPts val="1300"/>
        </a:spcBef>
        <a:spcAft>
          <a:spcPts val="0"/>
        </a:spcAft>
        <a:buClrTx/>
        <a:buSzPct val="100000"/>
        <a:buFont typeface="Arial"/>
        <a:buChar char=" "/>
        <a:tabLst/>
        <a:defRPr sz="2400" b="0" i="0" u="none" strike="noStrike" cap="none" spc="0" baseline="0">
          <a:solidFill>
            <a:srgbClr val="262626"/>
          </a:solidFill>
          <a:uFillTx/>
          <a:latin typeface="+mj-lt"/>
          <a:ea typeface="+mj-ea"/>
          <a:cs typeface="+mj-cs"/>
          <a:sym typeface="Calibri Light"/>
        </a:defRPr>
      </a:lvl9pPr>
    </p:bodyStyle>
    <p:otherStyle>
      <a:lvl1pPr marL="0" marR="0" indent="0" algn="r" defTabSz="457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1pPr>
      <a:lvl2pPr marL="0" marR="0" indent="457200" algn="r" defTabSz="457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2pPr>
      <a:lvl3pPr marL="0" marR="0" indent="914400" algn="r" defTabSz="457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3pPr>
      <a:lvl4pPr marL="0" marR="0" indent="1371600" algn="r" defTabSz="457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4pPr>
      <a:lvl5pPr marL="0" marR="0" indent="1828800" algn="r" defTabSz="457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5pPr>
      <a:lvl6pPr marL="0" marR="0" indent="2286000" algn="r" defTabSz="457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6pPr>
      <a:lvl7pPr marL="0" marR="0" indent="2743200" algn="r" defTabSz="457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7pPr>
      <a:lvl8pPr marL="0" marR="0" indent="3200400" algn="r" defTabSz="457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8pPr>
      <a:lvl9pPr marL="0" marR="0" indent="3657600" algn="r" defTabSz="457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12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pic>
        <p:nvPicPr>
          <p:cNvPr id="97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504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91" name="مجموعة 106"/>
          <p:cNvGrpSpPr/>
          <p:nvPr/>
        </p:nvGrpSpPr>
        <p:grpSpPr>
          <a:xfrm>
            <a:off x="4405048" y="204972"/>
            <a:ext cx="1095904" cy="6266484"/>
            <a:chOff x="0" y="0"/>
            <a:chExt cx="1095902" cy="6266483"/>
          </a:xfrm>
        </p:grpSpPr>
        <p:grpSp>
          <p:nvGrpSpPr>
            <p:cNvPr id="113" name="مجموعة 29"/>
            <p:cNvGrpSpPr/>
            <p:nvPr/>
          </p:nvGrpSpPr>
          <p:grpSpPr>
            <a:xfrm>
              <a:off x="0" y="128923"/>
              <a:ext cx="419623" cy="6129248"/>
              <a:chOff x="0" y="0"/>
              <a:chExt cx="419622" cy="6129246"/>
            </a:xfrm>
          </p:grpSpPr>
          <p:sp>
            <p:nvSpPr>
              <p:cNvPr id="98" name="مستطيل 30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9" name="مستطيل 3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00" name="مستطيل 32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01" name="مستطيل 33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02" name="مستطيل 34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03" name="مستطيل 35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04" name="مستطيل 36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05" name="مستطيل 37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06" name="مستطيل 38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07" name="مستطيل 39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08" name="مستطيل 40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09" name="مستطيل 41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0" name="مستطيل 42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1" name="مستطيل 43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2" name="مستطيل 44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129" name="مجموعة 28"/>
            <p:cNvGrpSpPr/>
            <p:nvPr/>
          </p:nvGrpSpPr>
          <p:grpSpPr>
            <a:xfrm>
              <a:off x="676279" y="137236"/>
              <a:ext cx="419624" cy="6129248"/>
              <a:chOff x="0" y="0"/>
              <a:chExt cx="419622" cy="6129246"/>
            </a:xfrm>
          </p:grpSpPr>
          <p:sp>
            <p:nvSpPr>
              <p:cNvPr id="114" name="مستطيل 7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5" name="مستطيل 1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6" name="مستطيل 13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7" name="مستطيل 14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8" name="مستطيل 15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9" name="مستطيل 16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20" name="مستطيل 17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21" name="مستطيل 18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22" name="مستطيل 19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23" name="مستطيل 20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24" name="مستطيل 22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25" name="مستطيل 23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26" name="مستطيل 24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27" name="مستطيل 25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28" name="مستطيل 26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190" name="مجموعة 105"/>
            <p:cNvGrpSpPr/>
            <p:nvPr/>
          </p:nvGrpSpPr>
          <p:grpSpPr>
            <a:xfrm>
              <a:off x="170942" y="-1"/>
              <a:ext cx="746745" cy="6201378"/>
              <a:chOff x="0" y="0"/>
              <a:chExt cx="746743" cy="6201376"/>
            </a:xfrm>
          </p:grpSpPr>
          <p:grpSp>
            <p:nvGrpSpPr>
              <p:cNvPr id="133" name="مجموعة 48"/>
              <p:cNvGrpSpPr/>
              <p:nvPr/>
            </p:nvGrpSpPr>
            <p:grpSpPr>
              <a:xfrm>
                <a:off x="47268" y="-1"/>
                <a:ext cx="695301" cy="264703"/>
                <a:chOff x="0" y="0"/>
                <a:chExt cx="695300" cy="264701"/>
              </a:xfrm>
            </p:grpSpPr>
            <p:sp>
              <p:nvSpPr>
                <p:cNvPr id="130" name="شكل بيضاوي 45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31" name="شكل بيضاوي 4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32" name="قوس 27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37" name="مجموعة 49"/>
              <p:cNvGrpSpPr/>
              <p:nvPr/>
            </p:nvGrpSpPr>
            <p:grpSpPr>
              <a:xfrm>
                <a:off x="37843" y="403519"/>
                <a:ext cx="695301" cy="276130"/>
                <a:chOff x="0" y="0"/>
                <a:chExt cx="695300" cy="276129"/>
              </a:xfrm>
            </p:grpSpPr>
            <p:sp>
              <p:nvSpPr>
                <p:cNvPr id="134" name="شكل بيضاوي 50"/>
                <p:cNvSpPr/>
                <p:nvPr/>
              </p:nvSpPr>
              <p:spPr>
                <a:xfrm>
                  <a:off x="531288" y="180741"/>
                  <a:ext cx="164013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35" name="شكل بيضاوي 51"/>
                <p:cNvSpPr/>
                <p:nvPr/>
              </p:nvSpPr>
              <p:spPr>
                <a:xfrm>
                  <a:off x="0" y="180741"/>
                  <a:ext cx="164012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36" name="قوس 52"/>
                <p:cNvSpPr/>
                <p:nvPr/>
              </p:nvSpPr>
              <p:spPr>
                <a:xfrm>
                  <a:off x="89912" y="-1"/>
                  <a:ext cx="515498" cy="24114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9001" extrusionOk="0">
                      <a:moveTo>
                        <a:pt x="0" y="18993"/>
                      </a:moveTo>
                      <a:lnTo>
                        <a:pt x="0" y="18993"/>
                      </a:lnTo>
                      <a:cubicBezTo>
                        <a:pt x="1489" y="5568"/>
                        <a:pt x="7530" y="-2599"/>
                        <a:pt x="13495" y="752"/>
                      </a:cubicBezTo>
                      <a:cubicBezTo>
                        <a:pt x="17488" y="2995"/>
                        <a:pt x="20605" y="10013"/>
                        <a:pt x="21600" y="19001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41" name="مجموعة 53"/>
              <p:cNvGrpSpPr/>
              <p:nvPr/>
            </p:nvGrpSpPr>
            <p:grpSpPr>
              <a:xfrm>
                <a:off x="37843" y="815690"/>
                <a:ext cx="695301" cy="264702"/>
                <a:chOff x="0" y="0"/>
                <a:chExt cx="695300" cy="264701"/>
              </a:xfrm>
            </p:grpSpPr>
            <p:sp>
              <p:nvSpPr>
                <p:cNvPr id="138" name="شكل بيضاوي 5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39" name="شكل بيضاوي 5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40" name="قوس 5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45" name="مجموعة 57"/>
              <p:cNvGrpSpPr/>
              <p:nvPr/>
            </p:nvGrpSpPr>
            <p:grpSpPr>
              <a:xfrm>
                <a:off x="0" y="1218515"/>
                <a:ext cx="695301" cy="264702"/>
                <a:chOff x="0" y="0"/>
                <a:chExt cx="695300" cy="264701"/>
              </a:xfrm>
            </p:grpSpPr>
            <p:sp>
              <p:nvSpPr>
                <p:cNvPr id="142" name="شكل بيضاوي 5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43" name="شكل بيضاوي 5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44" name="قوس 6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49" name="مجموعة 61"/>
              <p:cNvGrpSpPr/>
              <p:nvPr/>
            </p:nvGrpSpPr>
            <p:grpSpPr>
              <a:xfrm>
                <a:off x="5383" y="1603663"/>
                <a:ext cx="695301" cy="264702"/>
                <a:chOff x="0" y="0"/>
                <a:chExt cx="695300" cy="264701"/>
              </a:xfrm>
            </p:grpSpPr>
            <p:sp>
              <p:nvSpPr>
                <p:cNvPr id="146" name="شكل بيضاوي 6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47" name="شكل بيضاوي 6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48" name="قوس 6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53" name="مجموعة 65"/>
              <p:cNvGrpSpPr/>
              <p:nvPr/>
            </p:nvGrpSpPr>
            <p:grpSpPr>
              <a:xfrm>
                <a:off x="28982" y="2000598"/>
                <a:ext cx="695301" cy="264702"/>
                <a:chOff x="0" y="0"/>
                <a:chExt cx="695300" cy="264701"/>
              </a:xfrm>
            </p:grpSpPr>
            <p:sp>
              <p:nvSpPr>
                <p:cNvPr id="150" name="شكل بيضاوي 6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51" name="شكل بيضاوي 6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52" name="قوس 6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57" name="مجموعة 69"/>
              <p:cNvGrpSpPr/>
              <p:nvPr/>
            </p:nvGrpSpPr>
            <p:grpSpPr>
              <a:xfrm>
                <a:off x="28982" y="2362193"/>
                <a:ext cx="695301" cy="264703"/>
                <a:chOff x="0" y="0"/>
                <a:chExt cx="695300" cy="264701"/>
              </a:xfrm>
            </p:grpSpPr>
            <p:sp>
              <p:nvSpPr>
                <p:cNvPr id="154" name="شكل بيضاوي 7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55" name="شكل بيضاوي 7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56" name="قوس 7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61" name="مجموعة 73"/>
              <p:cNvGrpSpPr/>
              <p:nvPr/>
            </p:nvGrpSpPr>
            <p:grpSpPr>
              <a:xfrm>
                <a:off x="19812" y="2732118"/>
                <a:ext cx="695302" cy="264702"/>
                <a:chOff x="0" y="0"/>
                <a:chExt cx="695300" cy="264701"/>
              </a:xfrm>
            </p:grpSpPr>
            <p:sp>
              <p:nvSpPr>
                <p:cNvPr id="158" name="شكل بيضاوي 7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59" name="شكل بيضاوي 7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60" name="قوس 7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65" name="مجموعة 77"/>
              <p:cNvGrpSpPr/>
              <p:nvPr/>
            </p:nvGrpSpPr>
            <p:grpSpPr>
              <a:xfrm>
                <a:off x="28982" y="3151221"/>
                <a:ext cx="695301" cy="264703"/>
                <a:chOff x="0" y="0"/>
                <a:chExt cx="695300" cy="264701"/>
              </a:xfrm>
            </p:grpSpPr>
            <p:sp>
              <p:nvSpPr>
                <p:cNvPr id="162" name="شكل بيضاوي 7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63" name="شكل بيضاوي 7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64" name="قوس 8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69" name="مجموعة 81"/>
              <p:cNvGrpSpPr/>
              <p:nvPr/>
            </p:nvGrpSpPr>
            <p:grpSpPr>
              <a:xfrm>
                <a:off x="26855" y="3613265"/>
                <a:ext cx="695301" cy="264702"/>
                <a:chOff x="0" y="0"/>
                <a:chExt cx="695300" cy="264701"/>
              </a:xfrm>
            </p:grpSpPr>
            <p:sp>
              <p:nvSpPr>
                <p:cNvPr id="166" name="شكل بيضاوي 8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67" name="شكل بيضاوي 8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68" name="قوس 8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73" name="مجموعة 85"/>
              <p:cNvGrpSpPr/>
              <p:nvPr/>
            </p:nvGrpSpPr>
            <p:grpSpPr>
              <a:xfrm>
                <a:off x="26855" y="4063544"/>
                <a:ext cx="695301" cy="264702"/>
                <a:chOff x="0" y="0"/>
                <a:chExt cx="695300" cy="264701"/>
              </a:xfrm>
            </p:grpSpPr>
            <p:sp>
              <p:nvSpPr>
                <p:cNvPr id="170" name="شكل بيضاوي 8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71" name="شكل بيضاوي 8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72" name="قوس 8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77" name="مجموعة 89"/>
              <p:cNvGrpSpPr/>
              <p:nvPr/>
            </p:nvGrpSpPr>
            <p:grpSpPr>
              <a:xfrm>
                <a:off x="26855" y="4537366"/>
                <a:ext cx="695301" cy="264702"/>
                <a:chOff x="0" y="0"/>
                <a:chExt cx="695300" cy="264701"/>
              </a:xfrm>
            </p:grpSpPr>
            <p:sp>
              <p:nvSpPr>
                <p:cNvPr id="174" name="شكل بيضاوي 9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75" name="شكل بيضاوي 9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76" name="قوس 9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81" name="مجموعة 93"/>
              <p:cNvGrpSpPr/>
              <p:nvPr/>
            </p:nvGrpSpPr>
            <p:grpSpPr>
              <a:xfrm>
                <a:off x="51443" y="5036129"/>
                <a:ext cx="695301" cy="264702"/>
                <a:chOff x="0" y="0"/>
                <a:chExt cx="695300" cy="264701"/>
              </a:xfrm>
            </p:grpSpPr>
            <p:sp>
              <p:nvSpPr>
                <p:cNvPr id="178" name="شكل بيضاوي 9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79" name="شكل بيضاوي 9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80" name="قوس 9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85" name="مجموعة 97"/>
              <p:cNvGrpSpPr/>
              <p:nvPr/>
            </p:nvGrpSpPr>
            <p:grpSpPr>
              <a:xfrm>
                <a:off x="17029" y="5525194"/>
                <a:ext cx="695301" cy="264703"/>
                <a:chOff x="0" y="0"/>
                <a:chExt cx="695300" cy="264701"/>
              </a:xfrm>
            </p:grpSpPr>
            <p:sp>
              <p:nvSpPr>
                <p:cNvPr id="182" name="شكل بيضاوي 9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83" name="شكل بيضاوي 9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84" name="قوس 10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89" name="مجموعة 101"/>
              <p:cNvGrpSpPr/>
              <p:nvPr/>
            </p:nvGrpSpPr>
            <p:grpSpPr>
              <a:xfrm>
                <a:off x="16558" y="5936675"/>
                <a:ext cx="695301" cy="264702"/>
                <a:chOff x="0" y="0"/>
                <a:chExt cx="695300" cy="264701"/>
              </a:xfrm>
            </p:grpSpPr>
            <p:sp>
              <p:nvSpPr>
                <p:cNvPr id="186" name="شكل بيضاوي 10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87" name="شكل بيضاوي 10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88" name="قوس 10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9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12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pic>
        <p:nvPicPr>
          <p:cNvPr id="970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504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64" name="مجموعة 106"/>
          <p:cNvGrpSpPr/>
          <p:nvPr/>
        </p:nvGrpSpPr>
        <p:grpSpPr>
          <a:xfrm>
            <a:off x="4405048" y="204972"/>
            <a:ext cx="1095904" cy="6266484"/>
            <a:chOff x="0" y="0"/>
            <a:chExt cx="1095902" cy="6266483"/>
          </a:xfrm>
        </p:grpSpPr>
        <p:grpSp>
          <p:nvGrpSpPr>
            <p:cNvPr id="986" name="مجموعة 29"/>
            <p:cNvGrpSpPr/>
            <p:nvPr/>
          </p:nvGrpSpPr>
          <p:grpSpPr>
            <a:xfrm>
              <a:off x="0" y="128923"/>
              <a:ext cx="419623" cy="6129248"/>
              <a:chOff x="0" y="0"/>
              <a:chExt cx="419622" cy="6129246"/>
            </a:xfrm>
          </p:grpSpPr>
          <p:sp>
            <p:nvSpPr>
              <p:cNvPr id="971" name="مستطيل 30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72" name="مستطيل 3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73" name="مستطيل 32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74" name="مستطيل 33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75" name="مستطيل 34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76" name="مستطيل 35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77" name="مستطيل 36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78" name="مستطيل 37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79" name="مستطيل 38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80" name="مستطيل 39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81" name="مستطيل 40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82" name="مستطيل 41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83" name="مستطيل 42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84" name="مستطيل 43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85" name="مستطيل 44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1002" name="مجموعة 28"/>
            <p:cNvGrpSpPr/>
            <p:nvPr/>
          </p:nvGrpSpPr>
          <p:grpSpPr>
            <a:xfrm>
              <a:off x="676279" y="137236"/>
              <a:ext cx="419624" cy="6129248"/>
              <a:chOff x="0" y="0"/>
              <a:chExt cx="419622" cy="6129246"/>
            </a:xfrm>
          </p:grpSpPr>
          <p:sp>
            <p:nvSpPr>
              <p:cNvPr id="987" name="مستطيل 7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88" name="مستطيل 1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89" name="مستطيل 13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90" name="مستطيل 14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91" name="مستطيل 15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92" name="مستطيل 16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93" name="مستطيل 17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94" name="مستطيل 18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95" name="مستطيل 19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96" name="مستطيل 20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97" name="مستطيل 22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98" name="مستطيل 23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99" name="مستطيل 24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000" name="مستطيل 25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001" name="مستطيل 26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1063" name="مجموعة 105"/>
            <p:cNvGrpSpPr/>
            <p:nvPr/>
          </p:nvGrpSpPr>
          <p:grpSpPr>
            <a:xfrm>
              <a:off x="170942" y="-1"/>
              <a:ext cx="746745" cy="6201378"/>
              <a:chOff x="0" y="0"/>
              <a:chExt cx="746743" cy="6201376"/>
            </a:xfrm>
          </p:grpSpPr>
          <p:grpSp>
            <p:nvGrpSpPr>
              <p:cNvPr id="1006" name="مجموعة 48"/>
              <p:cNvGrpSpPr/>
              <p:nvPr/>
            </p:nvGrpSpPr>
            <p:grpSpPr>
              <a:xfrm>
                <a:off x="47268" y="-1"/>
                <a:ext cx="695301" cy="264703"/>
                <a:chOff x="0" y="0"/>
                <a:chExt cx="695300" cy="264701"/>
              </a:xfrm>
            </p:grpSpPr>
            <p:sp>
              <p:nvSpPr>
                <p:cNvPr id="1003" name="شكل بيضاوي 45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04" name="شكل بيضاوي 4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05" name="قوس 27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010" name="مجموعة 49"/>
              <p:cNvGrpSpPr/>
              <p:nvPr/>
            </p:nvGrpSpPr>
            <p:grpSpPr>
              <a:xfrm>
                <a:off x="37843" y="403519"/>
                <a:ext cx="695301" cy="276130"/>
                <a:chOff x="0" y="0"/>
                <a:chExt cx="695300" cy="276129"/>
              </a:xfrm>
            </p:grpSpPr>
            <p:sp>
              <p:nvSpPr>
                <p:cNvPr id="1007" name="شكل بيضاوي 50"/>
                <p:cNvSpPr/>
                <p:nvPr/>
              </p:nvSpPr>
              <p:spPr>
                <a:xfrm>
                  <a:off x="531288" y="180741"/>
                  <a:ext cx="164013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08" name="شكل بيضاوي 51"/>
                <p:cNvSpPr/>
                <p:nvPr/>
              </p:nvSpPr>
              <p:spPr>
                <a:xfrm>
                  <a:off x="0" y="180741"/>
                  <a:ext cx="164012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09" name="قوس 52"/>
                <p:cNvSpPr/>
                <p:nvPr/>
              </p:nvSpPr>
              <p:spPr>
                <a:xfrm>
                  <a:off x="89912" y="-1"/>
                  <a:ext cx="515498" cy="24114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9001" extrusionOk="0">
                      <a:moveTo>
                        <a:pt x="0" y="18993"/>
                      </a:moveTo>
                      <a:lnTo>
                        <a:pt x="0" y="18993"/>
                      </a:lnTo>
                      <a:cubicBezTo>
                        <a:pt x="1489" y="5568"/>
                        <a:pt x="7530" y="-2599"/>
                        <a:pt x="13495" y="752"/>
                      </a:cubicBezTo>
                      <a:cubicBezTo>
                        <a:pt x="17488" y="2995"/>
                        <a:pt x="20605" y="10013"/>
                        <a:pt x="21600" y="19001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014" name="مجموعة 53"/>
              <p:cNvGrpSpPr/>
              <p:nvPr/>
            </p:nvGrpSpPr>
            <p:grpSpPr>
              <a:xfrm>
                <a:off x="37843" y="815690"/>
                <a:ext cx="695301" cy="264702"/>
                <a:chOff x="0" y="0"/>
                <a:chExt cx="695300" cy="264701"/>
              </a:xfrm>
            </p:grpSpPr>
            <p:sp>
              <p:nvSpPr>
                <p:cNvPr id="1011" name="شكل بيضاوي 5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12" name="شكل بيضاوي 5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13" name="قوس 5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018" name="مجموعة 57"/>
              <p:cNvGrpSpPr/>
              <p:nvPr/>
            </p:nvGrpSpPr>
            <p:grpSpPr>
              <a:xfrm>
                <a:off x="0" y="1218515"/>
                <a:ext cx="695301" cy="264702"/>
                <a:chOff x="0" y="0"/>
                <a:chExt cx="695300" cy="264701"/>
              </a:xfrm>
            </p:grpSpPr>
            <p:sp>
              <p:nvSpPr>
                <p:cNvPr id="1015" name="شكل بيضاوي 5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16" name="شكل بيضاوي 5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17" name="قوس 6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022" name="مجموعة 61"/>
              <p:cNvGrpSpPr/>
              <p:nvPr/>
            </p:nvGrpSpPr>
            <p:grpSpPr>
              <a:xfrm>
                <a:off x="5383" y="1603663"/>
                <a:ext cx="695301" cy="264702"/>
                <a:chOff x="0" y="0"/>
                <a:chExt cx="695300" cy="264701"/>
              </a:xfrm>
            </p:grpSpPr>
            <p:sp>
              <p:nvSpPr>
                <p:cNvPr id="1019" name="شكل بيضاوي 6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20" name="شكل بيضاوي 6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21" name="قوس 6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026" name="مجموعة 65"/>
              <p:cNvGrpSpPr/>
              <p:nvPr/>
            </p:nvGrpSpPr>
            <p:grpSpPr>
              <a:xfrm>
                <a:off x="28982" y="2000598"/>
                <a:ext cx="695301" cy="264702"/>
                <a:chOff x="0" y="0"/>
                <a:chExt cx="695300" cy="264701"/>
              </a:xfrm>
            </p:grpSpPr>
            <p:sp>
              <p:nvSpPr>
                <p:cNvPr id="1023" name="شكل بيضاوي 6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24" name="شكل بيضاوي 6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25" name="قوس 6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030" name="مجموعة 69"/>
              <p:cNvGrpSpPr/>
              <p:nvPr/>
            </p:nvGrpSpPr>
            <p:grpSpPr>
              <a:xfrm>
                <a:off x="28982" y="2362193"/>
                <a:ext cx="695301" cy="264703"/>
                <a:chOff x="0" y="0"/>
                <a:chExt cx="695300" cy="264701"/>
              </a:xfrm>
            </p:grpSpPr>
            <p:sp>
              <p:nvSpPr>
                <p:cNvPr id="1027" name="شكل بيضاوي 7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28" name="شكل بيضاوي 7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29" name="قوس 7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034" name="مجموعة 73"/>
              <p:cNvGrpSpPr/>
              <p:nvPr/>
            </p:nvGrpSpPr>
            <p:grpSpPr>
              <a:xfrm>
                <a:off x="19812" y="2732118"/>
                <a:ext cx="695302" cy="264702"/>
                <a:chOff x="0" y="0"/>
                <a:chExt cx="695300" cy="264701"/>
              </a:xfrm>
            </p:grpSpPr>
            <p:sp>
              <p:nvSpPr>
                <p:cNvPr id="1031" name="شكل بيضاوي 7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32" name="شكل بيضاوي 7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33" name="قوس 7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038" name="مجموعة 77"/>
              <p:cNvGrpSpPr/>
              <p:nvPr/>
            </p:nvGrpSpPr>
            <p:grpSpPr>
              <a:xfrm>
                <a:off x="28982" y="3151221"/>
                <a:ext cx="695301" cy="264703"/>
                <a:chOff x="0" y="0"/>
                <a:chExt cx="695300" cy="264701"/>
              </a:xfrm>
            </p:grpSpPr>
            <p:sp>
              <p:nvSpPr>
                <p:cNvPr id="1035" name="شكل بيضاوي 7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36" name="شكل بيضاوي 7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37" name="قوس 8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042" name="مجموعة 81"/>
              <p:cNvGrpSpPr/>
              <p:nvPr/>
            </p:nvGrpSpPr>
            <p:grpSpPr>
              <a:xfrm>
                <a:off x="26855" y="3613265"/>
                <a:ext cx="695301" cy="264702"/>
                <a:chOff x="0" y="0"/>
                <a:chExt cx="695300" cy="264701"/>
              </a:xfrm>
            </p:grpSpPr>
            <p:sp>
              <p:nvSpPr>
                <p:cNvPr id="1039" name="شكل بيضاوي 8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40" name="شكل بيضاوي 8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41" name="قوس 8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046" name="مجموعة 85"/>
              <p:cNvGrpSpPr/>
              <p:nvPr/>
            </p:nvGrpSpPr>
            <p:grpSpPr>
              <a:xfrm>
                <a:off x="26855" y="4063544"/>
                <a:ext cx="695301" cy="264702"/>
                <a:chOff x="0" y="0"/>
                <a:chExt cx="695300" cy="264701"/>
              </a:xfrm>
            </p:grpSpPr>
            <p:sp>
              <p:nvSpPr>
                <p:cNvPr id="1043" name="شكل بيضاوي 8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44" name="شكل بيضاوي 8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45" name="قوس 8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050" name="مجموعة 89"/>
              <p:cNvGrpSpPr/>
              <p:nvPr/>
            </p:nvGrpSpPr>
            <p:grpSpPr>
              <a:xfrm>
                <a:off x="26855" y="4537366"/>
                <a:ext cx="695301" cy="264702"/>
                <a:chOff x="0" y="0"/>
                <a:chExt cx="695300" cy="264701"/>
              </a:xfrm>
            </p:grpSpPr>
            <p:sp>
              <p:nvSpPr>
                <p:cNvPr id="1047" name="شكل بيضاوي 9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48" name="شكل بيضاوي 9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49" name="قوس 9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054" name="مجموعة 93"/>
              <p:cNvGrpSpPr/>
              <p:nvPr/>
            </p:nvGrpSpPr>
            <p:grpSpPr>
              <a:xfrm>
                <a:off x="51443" y="5036129"/>
                <a:ext cx="695301" cy="264702"/>
                <a:chOff x="0" y="0"/>
                <a:chExt cx="695300" cy="264701"/>
              </a:xfrm>
            </p:grpSpPr>
            <p:sp>
              <p:nvSpPr>
                <p:cNvPr id="1051" name="شكل بيضاوي 9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52" name="شكل بيضاوي 9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53" name="قوس 9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058" name="مجموعة 97"/>
              <p:cNvGrpSpPr/>
              <p:nvPr/>
            </p:nvGrpSpPr>
            <p:grpSpPr>
              <a:xfrm>
                <a:off x="17029" y="5525194"/>
                <a:ext cx="695301" cy="264703"/>
                <a:chOff x="0" y="0"/>
                <a:chExt cx="695300" cy="264701"/>
              </a:xfrm>
            </p:grpSpPr>
            <p:sp>
              <p:nvSpPr>
                <p:cNvPr id="1055" name="شكل بيضاوي 9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56" name="شكل بيضاوي 9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57" name="قوس 10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1062" name="مجموعة 101"/>
              <p:cNvGrpSpPr/>
              <p:nvPr/>
            </p:nvGrpSpPr>
            <p:grpSpPr>
              <a:xfrm>
                <a:off x="16558" y="5936675"/>
                <a:ext cx="695301" cy="264702"/>
                <a:chOff x="0" y="0"/>
                <a:chExt cx="695300" cy="264701"/>
              </a:xfrm>
            </p:grpSpPr>
            <p:sp>
              <p:nvSpPr>
                <p:cNvPr id="1059" name="شكل بيضاوي 10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60" name="شكل بيضاوي 10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1061" name="قوس 10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12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4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504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88" name="مجموعة 106"/>
          <p:cNvGrpSpPr/>
          <p:nvPr/>
        </p:nvGrpSpPr>
        <p:grpSpPr>
          <a:xfrm>
            <a:off x="4405048" y="204972"/>
            <a:ext cx="1095904" cy="6266484"/>
            <a:chOff x="0" y="0"/>
            <a:chExt cx="1095902" cy="6266483"/>
          </a:xfrm>
        </p:grpSpPr>
        <p:grpSp>
          <p:nvGrpSpPr>
            <p:cNvPr id="210" name="مجموعة 29"/>
            <p:cNvGrpSpPr/>
            <p:nvPr/>
          </p:nvGrpSpPr>
          <p:grpSpPr>
            <a:xfrm>
              <a:off x="0" y="128923"/>
              <a:ext cx="419623" cy="6129248"/>
              <a:chOff x="0" y="0"/>
              <a:chExt cx="419622" cy="6129246"/>
            </a:xfrm>
          </p:grpSpPr>
          <p:sp>
            <p:nvSpPr>
              <p:cNvPr id="195" name="مستطيل 30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96" name="مستطيل 3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97" name="مستطيل 32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98" name="مستطيل 33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99" name="مستطيل 34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00" name="مستطيل 35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01" name="مستطيل 36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02" name="مستطيل 37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03" name="مستطيل 38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04" name="مستطيل 39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05" name="مستطيل 40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06" name="مستطيل 41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07" name="مستطيل 42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08" name="مستطيل 43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09" name="مستطيل 44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226" name="مجموعة 28"/>
            <p:cNvGrpSpPr/>
            <p:nvPr/>
          </p:nvGrpSpPr>
          <p:grpSpPr>
            <a:xfrm>
              <a:off x="676279" y="137236"/>
              <a:ext cx="419624" cy="6129248"/>
              <a:chOff x="0" y="0"/>
              <a:chExt cx="419622" cy="6129246"/>
            </a:xfrm>
          </p:grpSpPr>
          <p:sp>
            <p:nvSpPr>
              <p:cNvPr id="211" name="مستطيل 7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12" name="مستطيل 1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13" name="مستطيل 13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14" name="مستطيل 14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15" name="مستطيل 15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16" name="مستطيل 16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17" name="مستطيل 17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18" name="مستطيل 18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19" name="مستطيل 19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20" name="مستطيل 20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21" name="مستطيل 22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22" name="مستطيل 23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23" name="مستطيل 24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24" name="مستطيل 25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25" name="مستطيل 26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287" name="مجموعة 105"/>
            <p:cNvGrpSpPr/>
            <p:nvPr/>
          </p:nvGrpSpPr>
          <p:grpSpPr>
            <a:xfrm>
              <a:off x="170942" y="-1"/>
              <a:ext cx="746745" cy="6201378"/>
              <a:chOff x="0" y="0"/>
              <a:chExt cx="746743" cy="6201376"/>
            </a:xfrm>
          </p:grpSpPr>
          <p:grpSp>
            <p:nvGrpSpPr>
              <p:cNvPr id="230" name="مجموعة 48"/>
              <p:cNvGrpSpPr/>
              <p:nvPr/>
            </p:nvGrpSpPr>
            <p:grpSpPr>
              <a:xfrm>
                <a:off x="47268" y="-1"/>
                <a:ext cx="695301" cy="264703"/>
                <a:chOff x="0" y="0"/>
                <a:chExt cx="695300" cy="264701"/>
              </a:xfrm>
            </p:grpSpPr>
            <p:sp>
              <p:nvSpPr>
                <p:cNvPr id="227" name="شكل بيضاوي 45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28" name="شكل بيضاوي 4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29" name="قوس 27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234" name="مجموعة 49"/>
              <p:cNvGrpSpPr/>
              <p:nvPr/>
            </p:nvGrpSpPr>
            <p:grpSpPr>
              <a:xfrm>
                <a:off x="37843" y="403519"/>
                <a:ext cx="695301" cy="276130"/>
                <a:chOff x="0" y="0"/>
                <a:chExt cx="695300" cy="276129"/>
              </a:xfrm>
            </p:grpSpPr>
            <p:sp>
              <p:nvSpPr>
                <p:cNvPr id="231" name="شكل بيضاوي 50"/>
                <p:cNvSpPr/>
                <p:nvPr/>
              </p:nvSpPr>
              <p:spPr>
                <a:xfrm>
                  <a:off x="531288" y="180741"/>
                  <a:ext cx="164013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32" name="شكل بيضاوي 51"/>
                <p:cNvSpPr/>
                <p:nvPr/>
              </p:nvSpPr>
              <p:spPr>
                <a:xfrm>
                  <a:off x="0" y="180741"/>
                  <a:ext cx="164012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33" name="قوس 52"/>
                <p:cNvSpPr/>
                <p:nvPr/>
              </p:nvSpPr>
              <p:spPr>
                <a:xfrm>
                  <a:off x="89912" y="-1"/>
                  <a:ext cx="515498" cy="24114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9001" extrusionOk="0">
                      <a:moveTo>
                        <a:pt x="0" y="18993"/>
                      </a:moveTo>
                      <a:lnTo>
                        <a:pt x="0" y="18993"/>
                      </a:lnTo>
                      <a:cubicBezTo>
                        <a:pt x="1489" y="5568"/>
                        <a:pt x="7530" y="-2599"/>
                        <a:pt x="13495" y="752"/>
                      </a:cubicBezTo>
                      <a:cubicBezTo>
                        <a:pt x="17488" y="2995"/>
                        <a:pt x="20605" y="10013"/>
                        <a:pt x="21600" y="19001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238" name="مجموعة 53"/>
              <p:cNvGrpSpPr/>
              <p:nvPr/>
            </p:nvGrpSpPr>
            <p:grpSpPr>
              <a:xfrm>
                <a:off x="37843" y="815690"/>
                <a:ext cx="695301" cy="264702"/>
                <a:chOff x="0" y="0"/>
                <a:chExt cx="695300" cy="264701"/>
              </a:xfrm>
            </p:grpSpPr>
            <p:sp>
              <p:nvSpPr>
                <p:cNvPr id="235" name="شكل بيضاوي 5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36" name="شكل بيضاوي 5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37" name="قوس 5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242" name="مجموعة 57"/>
              <p:cNvGrpSpPr/>
              <p:nvPr/>
            </p:nvGrpSpPr>
            <p:grpSpPr>
              <a:xfrm>
                <a:off x="0" y="1218515"/>
                <a:ext cx="695301" cy="264702"/>
                <a:chOff x="0" y="0"/>
                <a:chExt cx="695300" cy="264701"/>
              </a:xfrm>
            </p:grpSpPr>
            <p:sp>
              <p:nvSpPr>
                <p:cNvPr id="239" name="شكل بيضاوي 5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40" name="شكل بيضاوي 5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41" name="قوس 6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246" name="مجموعة 61"/>
              <p:cNvGrpSpPr/>
              <p:nvPr/>
            </p:nvGrpSpPr>
            <p:grpSpPr>
              <a:xfrm>
                <a:off x="5383" y="1603663"/>
                <a:ext cx="695301" cy="264702"/>
                <a:chOff x="0" y="0"/>
                <a:chExt cx="695300" cy="264701"/>
              </a:xfrm>
            </p:grpSpPr>
            <p:sp>
              <p:nvSpPr>
                <p:cNvPr id="243" name="شكل بيضاوي 6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44" name="شكل بيضاوي 6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45" name="قوس 6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250" name="مجموعة 65"/>
              <p:cNvGrpSpPr/>
              <p:nvPr/>
            </p:nvGrpSpPr>
            <p:grpSpPr>
              <a:xfrm>
                <a:off x="28982" y="2000598"/>
                <a:ext cx="695301" cy="264702"/>
                <a:chOff x="0" y="0"/>
                <a:chExt cx="695300" cy="264701"/>
              </a:xfrm>
            </p:grpSpPr>
            <p:sp>
              <p:nvSpPr>
                <p:cNvPr id="247" name="شكل بيضاوي 6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48" name="شكل بيضاوي 6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49" name="قوس 6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254" name="مجموعة 69"/>
              <p:cNvGrpSpPr/>
              <p:nvPr/>
            </p:nvGrpSpPr>
            <p:grpSpPr>
              <a:xfrm>
                <a:off x="28982" y="2362193"/>
                <a:ext cx="695301" cy="264703"/>
                <a:chOff x="0" y="0"/>
                <a:chExt cx="695300" cy="264701"/>
              </a:xfrm>
            </p:grpSpPr>
            <p:sp>
              <p:nvSpPr>
                <p:cNvPr id="251" name="شكل بيضاوي 7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52" name="شكل بيضاوي 7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53" name="قوس 7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258" name="مجموعة 73"/>
              <p:cNvGrpSpPr/>
              <p:nvPr/>
            </p:nvGrpSpPr>
            <p:grpSpPr>
              <a:xfrm>
                <a:off x="19812" y="2732118"/>
                <a:ext cx="695302" cy="264702"/>
                <a:chOff x="0" y="0"/>
                <a:chExt cx="695300" cy="264701"/>
              </a:xfrm>
            </p:grpSpPr>
            <p:sp>
              <p:nvSpPr>
                <p:cNvPr id="255" name="شكل بيضاوي 7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56" name="شكل بيضاوي 7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57" name="قوس 7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262" name="مجموعة 77"/>
              <p:cNvGrpSpPr/>
              <p:nvPr/>
            </p:nvGrpSpPr>
            <p:grpSpPr>
              <a:xfrm>
                <a:off x="28982" y="3151221"/>
                <a:ext cx="695301" cy="264703"/>
                <a:chOff x="0" y="0"/>
                <a:chExt cx="695300" cy="264701"/>
              </a:xfrm>
            </p:grpSpPr>
            <p:sp>
              <p:nvSpPr>
                <p:cNvPr id="259" name="شكل بيضاوي 7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60" name="شكل بيضاوي 7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61" name="قوس 8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266" name="مجموعة 81"/>
              <p:cNvGrpSpPr/>
              <p:nvPr/>
            </p:nvGrpSpPr>
            <p:grpSpPr>
              <a:xfrm>
                <a:off x="26855" y="3613265"/>
                <a:ext cx="695301" cy="264702"/>
                <a:chOff x="0" y="0"/>
                <a:chExt cx="695300" cy="264701"/>
              </a:xfrm>
            </p:grpSpPr>
            <p:sp>
              <p:nvSpPr>
                <p:cNvPr id="263" name="شكل بيضاوي 8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64" name="شكل بيضاوي 8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65" name="قوس 8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270" name="مجموعة 85"/>
              <p:cNvGrpSpPr/>
              <p:nvPr/>
            </p:nvGrpSpPr>
            <p:grpSpPr>
              <a:xfrm>
                <a:off x="26855" y="4063544"/>
                <a:ext cx="695301" cy="264702"/>
                <a:chOff x="0" y="0"/>
                <a:chExt cx="695300" cy="264701"/>
              </a:xfrm>
            </p:grpSpPr>
            <p:sp>
              <p:nvSpPr>
                <p:cNvPr id="267" name="شكل بيضاوي 8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68" name="شكل بيضاوي 8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69" name="قوس 8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274" name="مجموعة 89"/>
              <p:cNvGrpSpPr/>
              <p:nvPr/>
            </p:nvGrpSpPr>
            <p:grpSpPr>
              <a:xfrm>
                <a:off x="26855" y="4537366"/>
                <a:ext cx="695301" cy="264702"/>
                <a:chOff x="0" y="0"/>
                <a:chExt cx="695300" cy="264701"/>
              </a:xfrm>
            </p:grpSpPr>
            <p:sp>
              <p:nvSpPr>
                <p:cNvPr id="271" name="شكل بيضاوي 9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72" name="شكل بيضاوي 9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73" name="قوس 9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278" name="مجموعة 93"/>
              <p:cNvGrpSpPr/>
              <p:nvPr/>
            </p:nvGrpSpPr>
            <p:grpSpPr>
              <a:xfrm>
                <a:off x="51443" y="5036129"/>
                <a:ext cx="695301" cy="264702"/>
                <a:chOff x="0" y="0"/>
                <a:chExt cx="695300" cy="264701"/>
              </a:xfrm>
            </p:grpSpPr>
            <p:sp>
              <p:nvSpPr>
                <p:cNvPr id="275" name="شكل بيضاوي 9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76" name="شكل بيضاوي 9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77" name="قوس 9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282" name="مجموعة 97"/>
              <p:cNvGrpSpPr/>
              <p:nvPr/>
            </p:nvGrpSpPr>
            <p:grpSpPr>
              <a:xfrm>
                <a:off x="17029" y="5525194"/>
                <a:ext cx="695301" cy="264703"/>
                <a:chOff x="0" y="0"/>
                <a:chExt cx="695300" cy="264701"/>
              </a:xfrm>
            </p:grpSpPr>
            <p:sp>
              <p:nvSpPr>
                <p:cNvPr id="279" name="شكل بيضاوي 9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80" name="شكل بيضاوي 9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81" name="قوس 10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286" name="مجموعة 101"/>
              <p:cNvGrpSpPr/>
              <p:nvPr/>
            </p:nvGrpSpPr>
            <p:grpSpPr>
              <a:xfrm>
                <a:off x="16558" y="5936675"/>
                <a:ext cx="695301" cy="264702"/>
                <a:chOff x="0" y="0"/>
                <a:chExt cx="695300" cy="264701"/>
              </a:xfrm>
            </p:grpSpPr>
            <p:sp>
              <p:nvSpPr>
                <p:cNvPr id="283" name="شكل بيضاوي 10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84" name="شكل بيضاوي 10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85" name="قوس 10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12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504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85" name="مجموعة 106"/>
          <p:cNvGrpSpPr/>
          <p:nvPr/>
        </p:nvGrpSpPr>
        <p:grpSpPr>
          <a:xfrm>
            <a:off x="4405048" y="204972"/>
            <a:ext cx="1095904" cy="6266484"/>
            <a:chOff x="0" y="0"/>
            <a:chExt cx="1095902" cy="6266483"/>
          </a:xfrm>
        </p:grpSpPr>
        <p:grpSp>
          <p:nvGrpSpPr>
            <p:cNvPr id="307" name="مجموعة 29"/>
            <p:cNvGrpSpPr/>
            <p:nvPr/>
          </p:nvGrpSpPr>
          <p:grpSpPr>
            <a:xfrm>
              <a:off x="0" y="128923"/>
              <a:ext cx="419623" cy="6129248"/>
              <a:chOff x="0" y="0"/>
              <a:chExt cx="419622" cy="6129246"/>
            </a:xfrm>
          </p:grpSpPr>
          <p:sp>
            <p:nvSpPr>
              <p:cNvPr id="292" name="مستطيل 30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93" name="مستطيل 3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94" name="مستطيل 32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95" name="مستطيل 33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96" name="مستطيل 34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97" name="مستطيل 35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98" name="مستطيل 36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299" name="مستطيل 37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00" name="مستطيل 38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01" name="مستطيل 39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02" name="مستطيل 40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03" name="مستطيل 41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04" name="مستطيل 42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05" name="مستطيل 43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06" name="مستطيل 44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323" name="مجموعة 28"/>
            <p:cNvGrpSpPr/>
            <p:nvPr/>
          </p:nvGrpSpPr>
          <p:grpSpPr>
            <a:xfrm>
              <a:off x="676279" y="137236"/>
              <a:ext cx="419624" cy="6129248"/>
              <a:chOff x="0" y="0"/>
              <a:chExt cx="419622" cy="6129246"/>
            </a:xfrm>
          </p:grpSpPr>
          <p:sp>
            <p:nvSpPr>
              <p:cNvPr id="308" name="مستطيل 7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09" name="مستطيل 1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0" name="مستطيل 13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1" name="مستطيل 14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2" name="مستطيل 15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3" name="مستطيل 16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4" name="مستطيل 17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5" name="مستطيل 18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6" name="مستطيل 19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7" name="مستطيل 20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8" name="مستطيل 22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19" name="مستطيل 23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20" name="مستطيل 24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21" name="مستطيل 25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22" name="مستطيل 26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384" name="مجموعة 105"/>
            <p:cNvGrpSpPr/>
            <p:nvPr/>
          </p:nvGrpSpPr>
          <p:grpSpPr>
            <a:xfrm>
              <a:off x="170942" y="-1"/>
              <a:ext cx="746745" cy="6201378"/>
              <a:chOff x="0" y="0"/>
              <a:chExt cx="746743" cy="6201376"/>
            </a:xfrm>
          </p:grpSpPr>
          <p:grpSp>
            <p:nvGrpSpPr>
              <p:cNvPr id="327" name="مجموعة 48"/>
              <p:cNvGrpSpPr/>
              <p:nvPr/>
            </p:nvGrpSpPr>
            <p:grpSpPr>
              <a:xfrm>
                <a:off x="47268" y="-1"/>
                <a:ext cx="695301" cy="264703"/>
                <a:chOff x="0" y="0"/>
                <a:chExt cx="695300" cy="264701"/>
              </a:xfrm>
            </p:grpSpPr>
            <p:sp>
              <p:nvSpPr>
                <p:cNvPr id="324" name="شكل بيضاوي 45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25" name="شكل بيضاوي 4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26" name="قوس 27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331" name="مجموعة 49"/>
              <p:cNvGrpSpPr/>
              <p:nvPr/>
            </p:nvGrpSpPr>
            <p:grpSpPr>
              <a:xfrm>
                <a:off x="37843" y="403519"/>
                <a:ext cx="695301" cy="276130"/>
                <a:chOff x="0" y="0"/>
                <a:chExt cx="695300" cy="276129"/>
              </a:xfrm>
            </p:grpSpPr>
            <p:sp>
              <p:nvSpPr>
                <p:cNvPr id="328" name="شكل بيضاوي 50"/>
                <p:cNvSpPr/>
                <p:nvPr/>
              </p:nvSpPr>
              <p:spPr>
                <a:xfrm>
                  <a:off x="531288" y="180741"/>
                  <a:ext cx="164013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29" name="شكل بيضاوي 51"/>
                <p:cNvSpPr/>
                <p:nvPr/>
              </p:nvSpPr>
              <p:spPr>
                <a:xfrm>
                  <a:off x="0" y="180741"/>
                  <a:ext cx="164012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30" name="قوس 52"/>
                <p:cNvSpPr/>
                <p:nvPr/>
              </p:nvSpPr>
              <p:spPr>
                <a:xfrm>
                  <a:off x="89912" y="-1"/>
                  <a:ext cx="515498" cy="24114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9001" extrusionOk="0">
                      <a:moveTo>
                        <a:pt x="0" y="18993"/>
                      </a:moveTo>
                      <a:lnTo>
                        <a:pt x="0" y="18993"/>
                      </a:lnTo>
                      <a:cubicBezTo>
                        <a:pt x="1489" y="5568"/>
                        <a:pt x="7530" y="-2599"/>
                        <a:pt x="13495" y="752"/>
                      </a:cubicBezTo>
                      <a:cubicBezTo>
                        <a:pt x="17488" y="2995"/>
                        <a:pt x="20605" y="10013"/>
                        <a:pt x="21600" y="19001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335" name="مجموعة 53"/>
              <p:cNvGrpSpPr/>
              <p:nvPr/>
            </p:nvGrpSpPr>
            <p:grpSpPr>
              <a:xfrm>
                <a:off x="37843" y="815690"/>
                <a:ext cx="695301" cy="264702"/>
                <a:chOff x="0" y="0"/>
                <a:chExt cx="695300" cy="264701"/>
              </a:xfrm>
            </p:grpSpPr>
            <p:sp>
              <p:nvSpPr>
                <p:cNvPr id="332" name="شكل بيضاوي 5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33" name="شكل بيضاوي 5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34" name="قوس 5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339" name="مجموعة 57"/>
              <p:cNvGrpSpPr/>
              <p:nvPr/>
            </p:nvGrpSpPr>
            <p:grpSpPr>
              <a:xfrm>
                <a:off x="0" y="1218515"/>
                <a:ext cx="695301" cy="264702"/>
                <a:chOff x="0" y="0"/>
                <a:chExt cx="695300" cy="264701"/>
              </a:xfrm>
            </p:grpSpPr>
            <p:sp>
              <p:nvSpPr>
                <p:cNvPr id="336" name="شكل بيضاوي 5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37" name="شكل بيضاوي 5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38" name="قوس 6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343" name="مجموعة 61"/>
              <p:cNvGrpSpPr/>
              <p:nvPr/>
            </p:nvGrpSpPr>
            <p:grpSpPr>
              <a:xfrm>
                <a:off x="5383" y="1603663"/>
                <a:ext cx="695301" cy="264702"/>
                <a:chOff x="0" y="0"/>
                <a:chExt cx="695300" cy="264701"/>
              </a:xfrm>
            </p:grpSpPr>
            <p:sp>
              <p:nvSpPr>
                <p:cNvPr id="340" name="شكل بيضاوي 6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41" name="شكل بيضاوي 6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42" name="قوس 6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347" name="مجموعة 65"/>
              <p:cNvGrpSpPr/>
              <p:nvPr/>
            </p:nvGrpSpPr>
            <p:grpSpPr>
              <a:xfrm>
                <a:off x="28982" y="2000598"/>
                <a:ext cx="695301" cy="264702"/>
                <a:chOff x="0" y="0"/>
                <a:chExt cx="695300" cy="264701"/>
              </a:xfrm>
            </p:grpSpPr>
            <p:sp>
              <p:nvSpPr>
                <p:cNvPr id="344" name="شكل بيضاوي 6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45" name="شكل بيضاوي 6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46" name="قوس 6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351" name="مجموعة 69"/>
              <p:cNvGrpSpPr/>
              <p:nvPr/>
            </p:nvGrpSpPr>
            <p:grpSpPr>
              <a:xfrm>
                <a:off x="28982" y="2362193"/>
                <a:ext cx="695301" cy="264703"/>
                <a:chOff x="0" y="0"/>
                <a:chExt cx="695300" cy="264701"/>
              </a:xfrm>
            </p:grpSpPr>
            <p:sp>
              <p:nvSpPr>
                <p:cNvPr id="348" name="شكل بيضاوي 7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49" name="شكل بيضاوي 7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50" name="قوس 7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355" name="مجموعة 73"/>
              <p:cNvGrpSpPr/>
              <p:nvPr/>
            </p:nvGrpSpPr>
            <p:grpSpPr>
              <a:xfrm>
                <a:off x="19812" y="2732118"/>
                <a:ext cx="695302" cy="264702"/>
                <a:chOff x="0" y="0"/>
                <a:chExt cx="695300" cy="264701"/>
              </a:xfrm>
            </p:grpSpPr>
            <p:sp>
              <p:nvSpPr>
                <p:cNvPr id="352" name="شكل بيضاوي 7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53" name="شكل بيضاوي 7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54" name="قوس 7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359" name="مجموعة 77"/>
              <p:cNvGrpSpPr/>
              <p:nvPr/>
            </p:nvGrpSpPr>
            <p:grpSpPr>
              <a:xfrm>
                <a:off x="28982" y="3151221"/>
                <a:ext cx="695301" cy="264703"/>
                <a:chOff x="0" y="0"/>
                <a:chExt cx="695300" cy="264701"/>
              </a:xfrm>
            </p:grpSpPr>
            <p:sp>
              <p:nvSpPr>
                <p:cNvPr id="356" name="شكل بيضاوي 7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57" name="شكل بيضاوي 7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58" name="قوس 8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363" name="مجموعة 81"/>
              <p:cNvGrpSpPr/>
              <p:nvPr/>
            </p:nvGrpSpPr>
            <p:grpSpPr>
              <a:xfrm>
                <a:off x="26855" y="3613265"/>
                <a:ext cx="695301" cy="264702"/>
                <a:chOff x="0" y="0"/>
                <a:chExt cx="695300" cy="264701"/>
              </a:xfrm>
            </p:grpSpPr>
            <p:sp>
              <p:nvSpPr>
                <p:cNvPr id="360" name="شكل بيضاوي 8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61" name="شكل بيضاوي 8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62" name="قوس 8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367" name="مجموعة 85"/>
              <p:cNvGrpSpPr/>
              <p:nvPr/>
            </p:nvGrpSpPr>
            <p:grpSpPr>
              <a:xfrm>
                <a:off x="26855" y="4063544"/>
                <a:ext cx="695301" cy="264702"/>
                <a:chOff x="0" y="0"/>
                <a:chExt cx="695300" cy="264701"/>
              </a:xfrm>
            </p:grpSpPr>
            <p:sp>
              <p:nvSpPr>
                <p:cNvPr id="364" name="شكل بيضاوي 8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65" name="شكل بيضاوي 8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66" name="قوس 8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371" name="مجموعة 89"/>
              <p:cNvGrpSpPr/>
              <p:nvPr/>
            </p:nvGrpSpPr>
            <p:grpSpPr>
              <a:xfrm>
                <a:off x="26855" y="4537366"/>
                <a:ext cx="695301" cy="264702"/>
                <a:chOff x="0" y="0"/>
                <a:chExt cx="695300" cy="264701"/>
              </a:xfrm>
            </p:grpSpPr>
            <p:sp>
              <p:nvSpPr>
                <p:cNvPr id="368" name="شكل بيضاوي 9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69" name="شكل بيضاوي 9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70" name="قوس 9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375" name="مجموعة 93"/>
              <p:cNvGrpSpPr/>
              <p:nvPr/>
            </p:nvGrpSpPr>
            <p:grpSpPr>
              <a:xfrm>
                <a:off x="51443" y="5036129"/>
                <a:ext cx="695301" cy="264702"/>
                <a:chOff x="0" y="0"/>
                <a:chExt cx="695300" cy="264701"/>
              </a:xfrm>
            </p:grpSpPr>
            <p:sp>
              <p:nvSpPr>
                <p:cNvPr id="372" name="شكل بيضاوي 9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73" name="شكل بيضاوي 9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74" name="قوس 9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379" name="مجموعة 97"/>
              <p:cNvGrpSpPr/>
              <p:nvPr/>
            </p:nvGrpSpPr>
            <p:grpSpPr>
              <a:xfrm>
                <a:off x="17029" y="5525194"/>
                <a:ext cx="695301" cy="264703"/>
                <a:chOff x="0" y="0"/>
                <a:chExt cx="695300" cy="264701"/>
              </a:xfrm>
            </p:grpSpPr>
            <p:sp>
              <p:nvSpPr>
                <p:cNvPr id="376" name="شكل بيضاوي 9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77" name="شكل بيضاوي 9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78" name="قوس 10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383" name="مجموعة 101"/>
              <p:cNvGrpSpPr/>
              <p:nvPr/>
            </p:nvGrpSpPr>
            <p:grpSpPr>
              <a:xfrm>
                <a:off x="16558" y="5936675"/>
                <a:ext cx="695301" cy="264702"/>
                <a:chOff x="0" y="0"/>
                <a:chExt cx="695300" cy="264701"/>
              </a:xfrm>
            </p:grpSpPr>
            <p:sp>
              <p:nvSpPr>
                <p:cNvPr id="380" name="شكل بيضاوي 10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81" name="شكل بيضاوي 10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382" name="قوس 10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12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pic>
        <p:nvPicPr>
          <p:cNvPr id="388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504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82" name="مجموعة 106"/>
          <p:cNvGrpSpPr/>
          <p:nvPr/>
        </p:nvGrpSpPr>
        <p:grpSpPr>
          <a:xfrm>
            <a:off x="4405048" y="204972"/>
            <a:ext cx="1095904" cy="6266484"/>
            <a:chOff x="0" y="0"/>
            <a:chExt cx="1095902" cy="6266483"/>
          </a:xfrm>
        </p:grpSpPr>
        <p:grpSp>
          <p:nvGrpSpPr>
            <p:cNvPr id="404" name="مجموعة 29"/>
            <p:cNvGrpSpPr/>
            <p:nvPr/>
          </p:nvGrpSpPr>
          <p:grpSpPr>
            <a:xfrm>
              <a:off x="0" y="128923"/>
              <a:ext cx="419623" cy="6129248"/>
              <a:chOff x="0" y="0"/>
              <a:chExt cx="419622" cy="6129246"/>
            </a:xfrm>
          </p:grpSpPr>
          <p:sp>
            <p:nvSpPr>
              <p:cNvPr id="389" name="مستطيل 30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90" name="مستطيل 3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91" name="مستطيل 32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92" name="مستطيل 33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93" name="مستطيل 34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94" name="مستطيل 35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95" name="مستطيل 36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96" name="مستطيل 37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97" name="مستطيل 38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98" name="مستطيل 39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399" name="مستطيل 40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0" name="مستطيل 41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1" name="مستطيل 42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2" name="مستطيل 43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3" name="مستطيل 44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420" name="مجموعة 28"/>
            <p:cNvGrpSpPr/>
            <p:nvPr/>
          </p:nvGrpSpPr>
          <p:grpSpPr>
            <a:xfrm>
              <a:off x="676279" y="137236"/>
              <a:ext cx="419624" cy="6129248"/>
              <a:chOff x="0" y="0"/>
              <a:chExt cx="419622" cy="6129246"/>
            </a:xfrm>
          </p:grpSpPr>
          <p:sp>
            <p:nvSpPr>
              <p:cNvPr id="405" name="مستطيل 7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6" name="مستطيل 1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7" name="مستطيل 13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8" name="مستطيل 14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09" name="مستطيل 15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10" name="مستطيل 16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11" name="مستطيل 17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12" name="مستطيل 18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13" name="مستطيل 19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14" name="مستطيل 20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15" name="مستطيل 22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16" name="مستطيل 23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17" name="مستطيل 24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18" name="مستطيل 25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19" name="مستطيل 26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481" name="مجموعة 105"/>
            <p:cNvGrpSpPr/>
            <p:nvPr/>
          </p:nvGrpSpPr>
          <p:grpSpPr>
            <a:xfrm>
              <a:off x="170942" y="-1"/>
              <a:ext cx="746745" cy="6201378"/>
              <a:chOff x="0" y="0"/>
              <a:chExt cx="746743" cy="6201376"/>
            </a:xfrm>
          </p:grpSpPr>
          <p:grpSp>
            <p:nvGrpSpPr>
              <p:cNvPr id="424" name="مجموعة 48"/>
              <p:cNvGrpSpPr/>
              <p:nvPr/>
            </p:nvGrpSpPr>
            <p:grpSpPr>
              <a:xfrm>
                <a:off x="47268" y="-1"/>
                <a:ext cx="695301" cy="264703"/>
                <a:chOff x="0" y="0"/>
                <a:chExt cx="695300" cy="264701"/>
              </a:xfrm>
            </p:grpSpPr>
            <p:sp>
              <p:nvSpPr>
                <p:cNvPr id="421" name="شكل بيضاوي 45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22" name="شكل بيضاوي 4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23" name="قوس 27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428" name="مجموعة 49"/>
              <p:cNvGrpSpPr/>
              <p:nvPr/>
            </p:nvGrpSpPr>
            <p:grpSpPr>
              <a:xfrm>
                <a:off x="37843" y="403519"/>
                <a:ext cx="695301" cy="276130"/>
                <a:chOff x="0" y="0"/>
                <a:chExt cx="695300" cy="276129"/>
              </a:xfrm>
            </p:grpSpPr>
            <p:sp>
              <p:nvSpPr>
                <p:cNvPr id="425" name="شكل بيضاوي 50"/>
                <p:cNvSpPr/>
                <p:nvPr/>
              </p:nvSpPr>
              <p:spPr>
                <a:xfrm>
                  <a:off x="531288" y="180741"/>
                  <a:ext cx="164013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26" name="شكل بيضاوي 51"/>
                <p:cNvSpPr/>
                <p:nvPr/>
              </p:nvSpPr>
              <p:spPr>
                <a:xfrm>
                  <a:off x="0" y="180741"/>
                  <a:ext cx="164012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27" name="قوس 52"/>
                <p:cNvSpPr/>
                <p:nvPr/>
              </p:nvSpPr>
              <p:spPr>
                <a:xfrm>
                  <a:off x="89912" y="-1"/>
                  <a:ext cx="515498" cy="24114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9001" extrusionOk="0">
                      <a:moveTo>
                        <a:pt x="0" y="18993"/>
                      </a:moveTo>
                      <a:lnTo>
                        <a:pt x="0" y="18993"/>
                      </a:lnTo>
                      <a:cubicBezTo>
                        <a:pt x="1489" y="5568"/>
                        <a:pt x="7530" y="-2599"/>
                        <a:pt x="13495" y="752"/>
                      </a:cubicBezTo>
                      <a:cubicBezTo>
                        <a:pt x="17488" y="2995"/>
                        <a:pt x="20605" y="10013"/>
                        <a:pt x="21600" y="19001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432" name="مجموعة 53"/>
              <p:cNvGrpSpPr/>
              <p:nvPr/>
            </p:nvGrpSpPr>
            <p:grpSpPr>
              <a:xfrm>
                <a:off x="37843" y="815690"/>
                <a:ext cx="695301" cy="264702"/>
                <a:chOff x="0" y="0"/>
                <a:chExt cx="695300" cy="264701"/>
              </a:xfrm>
            </p:grpSpPr>
            <p:sp>
              <p:nvSpPr>
                <p:cNvPr id="429" name="شكل بيضاوي 5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30" name="شكل بيضاوي 5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31" name="قوس 5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436" name="مجموعة 57"/>
              <p:cNvGrpSpPr/>
              <p:nvPr/>
            </p:nvGrpSpPr>
            <p:grpSpPr>
              <a:xfrm>
                <a:off x="0" y="1218515"/>
                <a:ext cx="695301" cy="264702"/>
                <a:chOff x="0" y="0"/>
                <a:chExt cx="695300" cy="264701"/>
              </a:xfrm>
            </p:grpSpPr>
            <p:sp>
              <p:nvSpPr>
                <p:cNvPr id="433" name="شكل بيضاوي 5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34" name="شكل بيضاوي 5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35" name="قوس 6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440" name="مجموعة 61"/>
              <p:cNvGrpSpPr/>
              <p:nvPr/>
            </p:nvGrpSpPr>
            <p:grpSpPr>
              <a:xfrm>
                <a:off x="5383" y="1603663"/>
                <a:ext cx="695301" cy="264702"/>
                <a:chOff x="0" y="0"/>
                <a:chExt cx="695300" cy="264701"/>
              </a:xfrm>
            </p:grpSpPr>
            <p:sp>
              <p:nvSpPr>
                <p:cNvPr id="437" name="شكل بيضاوي 6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38" name="شكل بيضاوي 6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39" name="قوس 6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444" name="مجموعة 65"/>
              <p:cNvGrpSpPr/>
              <p:nvPr/>
            </p:nvGrpSpPr>
            <p:grpSpPr>
              <a:xfrm>
                <a:off x="28982" y="2000598"/>
                <a:ext cx="695301" cy="264702"/>
                <a:chOff x="0" y="0"/>
                <a:chExt cx="695300" cy="264701"/>
              </a:xfrm>
            </p:grpSpPr>
            <p:sp>
              <p:nvSpPr>
                <p:cNvPr id="441" name="شكل بيضاوي 6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42" name="شكل بيضاوي 6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43" name="قوس 6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448" name="مجموعة 69"/>
              <p:cNvGrpSpPr/>
              <p:nvPr/>
            </p:nvGrpSpPr>
            <p:grpSpPr>
              <a:xfrm>
                <a:off x="28982" y="2362193"/>
                <a:ext cx="695301" cy="264703"/>
                <a:chOff x="0" y="0"/>
                <a:chExt cx="695300" cy="264701"/>
              </a:xfrm>
            </p:grpSpPr>
            <p:sp>
              <p:nvSpPr>
                <p:cNvPr id="445" name="شكل بيضاوي 7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46" name="شكل بيضاوي 7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47" name="قوس 7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452" name="مجموعة 73"/>
              <p:cNvGrpSpPr/>
              <p:nvPr/>
            </p:nvGrpSpPr>
            <p:grpSpPr>
              <a:xfrm>
                <a:off x="19812" y="2732118"/>
                <a:ext cx="695302" cy="264702"/>
                <a:chOff x="0" y="0"/>
                <a:chExt cx="695300" cy="264701"/>
              </a:xfrm>
            </p:grpSpPr>
            <p:sp>
              <p:nvSpPr>
                <p:cNvPr id="449" name="شكل بيضاوي 7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50" name="شكل بيضاوي 7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51" name="قوس 7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456" name="مجموعة 77"/>
              <p:cNvGrpSpPr/>
              <p:nvPr/>
            </p:nvGrpSpPr>
            <p:grpSpPr>
              <a:xfrm>
                <a:off x="28982" y="3151221"/>
                <a:ext cx="695301" cy="264703"/>
                <a:chOff x="0" y="0"/>
                <a:chExt cx="695300" cy="264701"/>
              </a:xfrm>
            </p:grpSpPr>
            <p:sp>
              <p:nvSpPr>
                <p:cNvPr id="453" name="شكل بيضاوي 7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54" name="شكل بيضاوي 7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55" name="قوس 8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460" name="مجموعة 81"/>
              <p:cNvGrpSpPr/>
              <p:nvPr/>
            </p:nvGrpSpPr>
            <p:grpSpPr>
              <a:xfrm>
                <a:off x="26855" y="3613265"/>
                <a:ext cx="695301" cy="264702"/>
                <a:chOff x="0" y="0"/>
                <a:chExt cx="695300" cy="264701"/>
              </a:xfrm>
            </p:grpSpPr>
            <p:sp>
              <p:nvSpPr>
                <p:cNvPr id="457" name="شكل بيضاوي 8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58" name="شكل بيضاوي 8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59" name="قوس 8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464" name="مجموعة 85"/>
              <p:cNvGrpSpPr/>
              <p:nvPr/>
            </p:nvGrpSpPr>
            <p:grpSpPr>
              <a:xfrm>
                <a:off x="26855" y="4063544"/>
                <a:ext cx="695301" cy="264702"/>
                <a:chOff x="0" y="0"/>
                <a:chExt cx="695300" cy="264701"/>
              </a:xfrm>
            </p:grpSpPr>
            <p:sp>
              <p:nvSpPr>
                <p:cNvPr id="461" name="شكل بيضاوي 8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62" name="شكل بيضاوي 8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63" name="قوس 8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468" name="مجموعة 89"/>
              <p:cNvGrpSpPr/>
              <p:nvPr/>
            </p:nvGrpSpPr>
            <p:grpSpPr>
              <a:xfrm>
                <a:off x="26855" y="4537366"/>
                <a:ext cx="695301" cy="264702"/>
                <a:chOff x="0" y="0"/>
                <a:chExt cx="695300" cy="264701"/>
              </a:xfrm>
            </p:grpSpPr>
            <p:sp>
              <p:nvSpPr>
                <p:cNvPr id="465" name="شكل بيضاوي 9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66" name="شكل بيضاوي 9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67" name="قوس 9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472" name="مجموعة 93"/>
              <p:cNvGrpSpPr/>
              <p:nvPr/>
            </p:nvGrpSpPr>
            <p:grpSpPr>
              <a:xfrm>
                <a:off x="51443" y="5036129"/>
                <a:ext cx="695301" cy="264702"/>
                <a:chOff x="0" y="0"/>
                <a:chExt cx="695300" cy="264701"/>
              </a:xfrm>
            </p:grpSpPr>
            <p:sp>
              <p:nvSpPr>
                <p:cNvPr id="469" name="شكل بيضاوي 9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70" name="شكل بيضاوي 9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71" name="قوس 9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476" name="مجموعة 97"/>
              <p:cNvGrpSpPr/>
              <p:nvPr/>
            </p:nvGrpSpPr>
            <p:grpSpPr>
              <a:xfrm>
                <a:off x="17029" y="5525194"/>
                <a:ext cx="695301" cy="264703"/>
                <a:chOff x="0" y="0"/>
                <a:chExt cx="695300" cy="264701"/>
              </a:xfrm>
            </p:grpSpPr>
            <p:sp>
              <p:nvSpPr>
                <p:cNvPr id="473" name="شكل بيضاوي 9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74" name="شكل بيضاوي 9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75" name="قوس 10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480" name="مجموعة 101"/>
              <p:cNvGrpSpPr/>
              <p:nvPr/>
            </p:nvGrpSpPr>
            <p:grpSpPr>
              <a:xfrm>
                <a:off x="16558" y="5936675"/>
                <a:ext cx="695301" cy="264702"/>
                <a:chOff x="0" y="0"/>
                <a:chExt cx="695300" cy="264701"/>
              </a:xfrm>
            </p:grpSpPr>
            <p:sp>
              <p:nvSpPr>
                <p:cNvPr id="477" name="شكل بيضاوي 10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78" name="شكل بيضاوي 10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479" name="قوس 10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4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12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pic>
        <p:nvPicPr>
          <p:cNvPr id="485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504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79" name="مجموعة 106"/>
          <p:cNvGrpSpPr/>
          <p:nvPr/>
        </p:nvGrpSpPr>
        <p:grpSpPr>
          <a:xfrm>
            <a:off x="4405048" y="204972"/>
            <a:ext cx="1095904" cy="6266484"/>
            <a:chOff x="0" y="0"/>
            <a:chExt cx="1095902" cy="6266483"/>
          </a:xfrm>
        </p:grpSpPr>
        <p:grpSp>
          <p:nvGrpSpPr>
            <p:cNvPr id="501" name="مجموعة 29"/>
            <p:cNvGrpSpPr/>
            <p:nvPr/>
          </p:nvGrpSpPr>
          <p:grpSpPr>
            <a:xfrm>
              <a:off x="0" y="128923"/>
              <a:ext cx="419623" cy="6129248"/>
              <a:chOff x="0" y="0"/>
              <a:chExt cx="419622" cy="6129246"/>
            </a:xfrm>
          </p:grpSpPr>
          <p:sp>
            <p:nvSpPr>
              <p:cNvPr id="486" name="مستطيل 30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87" name="مستطيل 3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88" name="مستطيل 32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89" name="مستطيل 33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90" name="مستطيل 34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91" name="مستطيل 35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92" name="مستطيل 36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93" name="مستطيل 37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94" name="مستطيل 38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95" name="مستطيل 39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96" name="مستطيل 40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97" name="مستطيل 41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98" name="مستطيل 42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499" name="مستطيل 43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00" name="مستطيل 44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517" name="مجموعة 28"/>
            <p:cNvGrpSpPr/>
            <p:nvPr/>
          </p:nvGrpSpPr>
          <p:grpSpPr>
            <a:xfrm>
              <a:off x="676279" y="137236"/>
              <a:ext cx="419624" cy="6129248"/>
              <a:chOff x="0" y="0"/>
              <a:chExt cx="419622" cy="6129246"/>
            </a:xfrm>
          </p:grpSpPr>
          <p:sp>
            <p:nvSpPr>
              <p:cNvPr id="502" name="مستطيل 7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03" name="مستطيل 1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04" name="مستطيل 13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05" name="مستطيل 14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06" name="مستطيل 15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07" name="مستطيل 16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08" name="مستطيل 17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09" name="مستطيل 18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10" name="مستطيل 19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11" name="مستطيل 20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12" name="مستطيل 22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13" name="مستطيل 23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14" name="مستطيل 24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15" name="مستطيل 25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16" name="مستطيل 26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578" name="مجموعة 105"/>
            <p:cNvGrpSpPr/>
            <p:nvPr/>
          </p:nvGrpSpPr>
          <p:grpSpPr>
            <a:xfrm>
              <a:off x="170942" y="-1"/>
              <a:ext cx="746745" cy="6201378"/>
              <a:chOff x="0" y="0"/>
              <a:chExt cx="746743" cy="6201376"/>
            </a:xfrm>
          </p:grpSpPr>
          <p:grpSp>
            <p:nvGrpSpPr>
              <p:cNvPr id="521" name="مجموعة 48"/>
              <p:cNvGrpSpPr/>
              <p:nvPr/>
            </p:nvGrpSpPr>
            <p:grpSpPr>
              <a:xfrm>
                <a:off x="47268" y="-1"/>
                <a:ext cx="695301" cy="264703"/>
                <a:chOff x="0" y="0"/>
                <a:chExt cx="695300" cy="264701"/>
              </a:xfrm>
            </p:grpSpPr>
            <p:sp>
              <p:nvSpPr>
                <p:cNvPr id="518" name="شكل بيضاوي 45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19" name="شكل بيضاوي 4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20" name="قوس 27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525" name="مجموعة 49"/>
              <p:cNvGrpSpPr/>
              <p:nvPr/>
            </p:nvGrpSpPr>
            <p:grpSpPr>
              <a:xfrm>
                <a:off x="37843" y="403519"/>
                <a:ext cx="695301" cy="276130"/>
                <a:chOff x="0" y="0"/>
                <a:chExt cx="695300" cy="276129"/>
              </a:xfrm>
            </p:grpSpPr>
            <p:sp>
              <p:nvSpPr>
                <p:cNvPr id="522" name="شكل بيضاوي 50"/>
                <p:cNvSpPr/>
                <p:nvPr/>
              </p:nvSpPr>
              <p:spPr>
                <a:xfrm>
                  <a:off x="531288" y="180741"/>
                  <a:ext cx="164013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23" name="شكل بيضاوي 51"/>
                <p:cNvSpPr/>
                <p:nvPr/>
              </p:nvSpPr>
              <p:spPr>
                <a:xfrm>
                  <a:off x="0" y="180741"/>
                  <a:ext cx="164012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24" name="قوس 52"/>
                <p:cNvSpPr/>
                <p:nvPr/>
              </p:nvSpPr>
              <p:spPr>
                <a:xfrm>
                  <a:off x="89912" y="-1"/>
                  <a:ext cx="515498" cy="24114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9001" extrusionOk="0">
                      <a:moveTo>
                        <a:pt x="0" y="18993"/>
                      </a:moveTo>
                      <a:lnTo>
                        <a:pt x="0" y="18993"/>
                      </a:lnTo>
                      <a:cubicBezTo>
                        <a:pt x="1489" y="5568"/>
                        <a:pt x="7530" y="-2599"/>
                        <a:pt x="13495" y="752"/>
                      </a:cubicBezTo>
                      <a:cubicBezTo>
                        <a:pt x="17488" y="2995"/>
                        <a:pt x="20605" y="10013"/>
                        <a:pt x="21600" y="19001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529" name="مجموعة 53"/>
              <p:cNvGrpSpPr/>
              <p:nvPr/>
            </p:nvGrpSpPr>
            <p:grpSpPr>
              <a:xfrm>
                <a:off x="37843" y="815690"/>
                <a:ext cx="695301" cy="264702"/>
                <a:chOff x="0" y="0"/>
                <a:chExt cx="695300" cy="264701"/>
              </a:xfrm>
            </p:grpSpPr>
            <p:sp>
              <p:nvSpPr>
                <p:cNvPr id="526" name="شكل بيضاوي 5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27" name="شكل بيضاوي 5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28" name="قوس 5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533" name="مجموعة 57"/>
              <p:cNvGrpSpPr/>
              <p:nvPr/>
            </p:nvGrpSpPr>
            <p:grpSpPr>
              <a:xfrm>
                <a:off x="0" y="1218515"/>
                <a:ext cx="695301" cy="264702"/>
                <a:chOff x="0" y="0"/>
                <a:chExt cx="695300" cy="264701"/>
              </a:xfrm>
            </p:grpSpPr>
            <p:sp>
              <p:nvSpPr>
                <p:cNvPr id="530" name="شكل بيضاوي 5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31" name="شكل بيضاوي 5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32" name="قوس 6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537" name="مجموعة 61"/>
              <p:cNvGrpSpPr/>
              <p:nvPr/>
            </p:nvGrpSpPr>
            <p:grpSpPr>
              <a:xfrm>
                <a:off x="5383" y="1603663"/>
                <a:ext cx="695301" cy="264702"/>
                <a:chOff x="0" y="0"/>
                <a:chExt cx="695300" cy="264701"/>
              </a:xfrm>
            </p:grpSpPr>
            <p:sp>
              <p:nvSpPr>
                <p:cNvPr id="534" name="شكل بيضاوي 6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35" name="شكل بيضاوي 6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36" name="قوس 6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541" name="مجموعة 65"/>
              <p:cNvGrpSpPr/>
              <p:nvPr/>
            </p:nvGrpSpPr>
            <p:grpSpPr>
              <a:xfrm>
                <a:off x="28982" y="2000598"/>
                <a:ext cx="695301" cy="264702"/>
                <a:chOff x="0" y="0"/>
                <a:chExt cx="695300" cy="264701"/>
              </a:xfrm>
            </p:grpSpPr>
            <p:sp>
              <p:nvSpPr>
                <p:cNvPr id="538" name="شكل بيضاوي 6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39" name="شكل بيضاوي 6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40" name="قوس 6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545" name="مجموعة 69"/>
              <p:cNvGrpSpPr/>
              <p:nvPr/>
            </p:nvGrpSpPr>
            <p:grpSpPr>
              <a:xfrm>
                <a:off x="28982" y="2362193"/>
                <a:ext cx="695301" cy="264703"/>
                <a:chOff x="0" y="0"/>
                <a:chExt cx="695300" cy="264701"/>
              </a:xfrm>
            </p:grpSpPr>
            <p:sp>
              <p:nvSpPr>
                <p:cNvPr id="542" name="شكل بيضاوي 7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43" name="شكل بيضاوي 7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44" name="قوس 7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549" name="مجموعة 73"/>
              <p:cNvGrpSpPr/>
              <p:nvPr/>
            </p:nvGrpSpPr>
            <p:grpSpPr>
              <a:xfrm>
                <a:off x="19812" y="2732118"/>
                <a:ext cx="695302" cy="264702"/>
                <a:chOff x="0" y="0"/>
                <a:chExt cx="695300" cy="264701"/>
              </a:xfrm>
            </p:grpSpPr>
            <p:sp>
              <p:nvSpPr>
                <p:cNvPr id="546" name="شكل بيضاوي 7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47" name="شكل بيضاوي 7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48" name="قوس 7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553" name="مجموعة 77"/>
              <p:cNvGrpSpPr/>
              <p:nvPr/>
            </p:nvGrpSpPr>
            <p:grpSpPr>
              <a:xfrm>
                <a:off x="28982" y="3151221"/>
                <a:ext cx="695301" cy="264703"/>
                <a:chOff x="0" y="0"/>
                <a:chExt cx="695300" cy="264701"/>
              </a:xfrm>
            </p:grpSpPr>
            <p:sp>
              <p:nvSpPr>
                <p:cNvPr id="550" name="شكل بيضاوي 7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51" name="شكل بيضاوي 7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52" name="قوس 8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557" name="مجموعة 81"/>
              <p:cNvGrpSpPr/>
              <p:nvPr/>
            </p:nvGrpSpPr>
            <p:grpSpPr>
              <a:xfrm>
                <a:off x="26855" y="3613265"/>
                <a:ext cx="695301" cy="264702"/>
                <a:chOff x="0" y="0"/>
                <a:chExt cx="695300" cy="264701"/>
              </a:xfrm>
            </p:grpSpPr>
            <p:sp>
              <p:nvSpPr>
                <p:cNvPr id="554" name="شكل بيضاوي 8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55" name="شكل بيضاوي 8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56" name="قوس 8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561" name="مجموعة 85"/>
              <p:cNvGrpSpPr/>
              <p:nvPr/>
            </p:nvGrpSpPr>
            <p:grpSpPr>
              <a:xfrm>
                <a:off x="26855" y="4063544"/>
                <a:ext cx="695301" cy="264702"/>
                <a:chOff x="0" y="0"/>
                <a:chExt cx="695300" cy="264701"/>
              </a:xfrm>
            </p:grpSpPr>
            <p:sp>
              <p:nvSpPr>
                <p:cNvPr id="558" name="شكل بيضاوي 8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59" name="شكل بيضاوي 8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60" name="قوس 8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565" name="مجموعة 89"/>
              <p:cNvGrpSpPr/>
              <p:nvPr/>
            </p:nvGrpSpPr>
            <p:grpSpPr>
              <a:xfrm>
                <a:off x="26855" y="4537366"/>
                <a:ext cx="695301" cy="264702"/>
                <a:chOff x="0" y="0"/>
                <a:chExt cx="695300" cy="264701"/>
              </a:xfrm>
            </p:grpSpPr>
            <p:sp>
              <p:nvSpPr>
                <p:cNvPr id="562" name="شكل بيضاوي 9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63" name="شكل بيضاوي 9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64" name="قوس 9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569" name="مجموعة 93"/>
              <p:cNvGrpSpPr/>
              <p:nvPr/>
            </p:nvGrpSpPr>
            <p:grpSpPr>
              <a:xfrm>
                <a:off x="51443" y="5036129"/>
                <a:ext cx="695301" cy="264702"/>
                <a:chOff x="0" y="0"/>
                <a:chExt cx="695300" cy="264701"/>
              </a:xfrm>
            </p:grpSpPr>
            <p:sp>
              <p:nvSpPr>
                <p:cNvPr id="566" name="شكل بيضاوي 9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67" name="شكل بيضاوي 9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68" name="قوس 9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573" name="مجموعة 97"/>
              <p:cNvGrpSpPr/>
              <p:nvPr/>
            </p:nvGrpSpPr>
            <p:grpSpPr>
              <a:xfrm>
                <a:off x="17029" y="5525194"/>
                <a:ext cx="695301" cy="264703"/>
                <a:chOff x="0" y="0"/>
                <a:chExt cx="695300" cy="264701"/>
              </a:xfrm>
            </p:grpSpPr>
            <p:sp>
              <p:nvSpPr>
                <p:cNvPr id="570" name="شكل بيضاوي 9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71" name="شكل بيضاوي 9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72" name="قوس 10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577" name="مجموعة 101"/>
              <p:cNvGrpSpPr/>
              <p:nvPr/>
            </p:nvGrpSpPr>
            <p:grpSpPr>
              <a:xfrm>
                <a:off x="16558" y="5936675"/>
                <a:ext cx="695301" cy="264702"/>
                <a:chOff x="0" y="0"/>
                <a:chExt cx="695300" cy="264701"/>
              </a:xfrm>
            </p:grpSpPr>
            <p:sp>
              <p:nvSpPr>
                <p:cNvPr id="574" name="شكل بيضاوي 10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75" name="شكل بيضاوي 10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576" name="قوس 10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1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12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pic>
        <p:nvPicPr>
          <p:cNvPr id="582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504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676" name="مجموعة 106"/>
          <p:cNvGrpSpPr/>
          <p:nvPr/>
        </p:nvGrpSpPr>
        <p:grpSpPr>
          <a:xfrm>
            <a:off x="4405048" y="204972"/>
            <a:ext cx="1095904" cy="6266484"/>
            <a:chOff x="0" y="0"/>
            <a:chExt cx="1095902" cy="6266483"/>
          </a:xfrm>
        </p:grpSpPr>
        <p:grpSp>
          <p:nvGrpSpPr>
            <p:cNvPr id="598" name="مجموعة 29"/>
            <p:cNvGrpSpPr/>
            <p:nvPr/>
          </p:nvGrpSpPr>
          <p:grpSpPr>
            <a:xfrm>
              <a:off x="0" y="128923"/>
              <a:ext cx="419623" cy="6129248"/>
              <a:chOff x="0" y="0"/>
              <a:chExt cx="419622" cy="6129246"/>
            </a:xfrm>
          </p:grpSpPr>
          <p:sp>
            <p:nvSpPr>
              <p:cNvPr id="583" name="مستطيل 30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84" name="مستطيل 3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85" name="مستطيل 32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86" name="مستطيل 33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87" name="مستطيل 34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88" name="مستطيل 35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89" name="مستطيل 36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90" name="مستطيل 37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91" name="مستطيل 38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92" name="مستطيل 39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93" name="مستطيل 40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94" name="مستطيل 41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95" name="مستطيل 42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96" name="مستطيل 43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597" name="مستطيل 44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614" name="مجموعة 28"/>
            <p:cNvGrpSpPr/>
            <p:nvPr/>
          </p:nvGrpSpPr>
          <p:grpSpPr>
            <a:xfrm>
              <a:off x="676279" y="137236"/>
              <a:ext cx="419624" cy="6129248"/>
              <a:chOff x="0" y="0"/>
              <a:chExt cx="419622" cy="6129246"/>
            </a:xfrm>
          </p:grpSpPr>
          <p:sp>
            <p:nvSpPr>
              <p:cNvPr id="599" name="مستطيل 7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00" name="مستطيل 1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01" name="مستطيل 13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02" name="مستطيل 14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03" name="مستطيل 15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04" name="مستطيل 16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05" name="مستطيل 17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06" name="مستطيل 18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07" name="مستطيل 19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08" name="مستطيل 20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09" name="مستطيل 22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10" name="مستطيل 23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11" name="مستطيل 24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12" name="مستطيل 25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13" name="مستطيل 26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675" name="مجموعة 105"/>
            <p:cNvGrpSpPr/>
            <p:nvPr/>
          </p:nvGrpSpPr>
          <p:grpSpPr>
            <a:xfrm>
              <a:off x="170942" y="-1"/>
              <a:ext cx="746745" cy="6201378"/>
              <a:chOff x="0" y="0"/>
              <a:chExt cx="746743" cy="6201376"/>
            </a:xfrm>
          </p:grpSpPr>
          <p:grpSp>
            <p:nvGrpSpPr>
              <p:cNvPr id="618" name="مجموعة 48"/>
              <p:cNvGrpSpPr/>
              <p:nvPr/>
            </p:nvGrpSpPr>
            <p:grpSpPr>
              <a:xfrm>
                <a:off x="47268" y="-1"/>
                <a:ext cx="695301" cy="264703"/>
                <a:chOff x="0" y="0"/>
                <a:chExt cx="695300" cy="264701"/>
              </a:xfrm>
            </p:grpSpPr>
            <p:sp>
              <p:nvSpPr>
                <p:cNvPr id="615" name="شكل بيضاوي 45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16" name="شكل بيضاوي 4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17" name="قوس 27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622" name="مجموعة 49"/>
              <p:cNvGrpSpPr/>
              <p:nvPr/>
            </p:nvGrpSpPr>
            <p:grpSpPr>
              <a:xfrm>
                <a:off x="37843" y="403519"/>
                <a:ext cx="695301" cy="276130"/>
                <a:chOff x="0" y="0"/>
                <a:chExt cx="695300" cy="276129"/>
              </a:xfrm>
            </p:grpSpPr>
            <p:sp>
              <p:nvSpPr>
                <p:cNvPr id="619" name="شكل بيضاوي 50"/>
                <p:cNvSpPr/>
                <p:nvPr/>
              </p:nvSpPr>
              <p:spPr>
                <a:xfrm>
                  <a:off x="531288" y="180741"/>
                  <a:ext cx="164013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20" name="شكل بيضاوي 51"/>
                <p:cNvSpPr/>
                <p:nvPr/>
              </p:nvSpPr>
              <p:spPr>
                <a:xfrm>
                  <a:off x="0" y="180741"/>
                  <a:ext cx="164012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21" name="قوس 52"/>
                <p:cNvSpPr/>
                <p:nvPr/>
              </p:nvSpPr>
              <p:spPr>
                <a:xfrm>
                  <a:off x="89912" y="-1"/>
                  <a:ext cx="515498" cy="24114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9001" extrusionOk="0">
                      <a:moveTo>
                        <a:pt x="0" y="18993"/>
                      </a:moveTo>
                      <a:lnTo>
                        <a:pt x="0" y="18993"/>
                      </a:lnTo>
                      <a:cubicBezTo>
                        <a:pt x="1489" y="5568"/>
                        <a:pt x="7530" y="-2599"/>
                        <a:pt x="13495" y="752"/>
                      </a:cubicBezTo>
                      <a:cubicBezTo>
                        <a:pt x="17488" y="2995"/>
                        <a:pt x="20605" y="10013"/>
                        <a:pt x="21600" y="19001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626" name="مجموعة 53"/>
              <p:cNvGrpSpPr/>
              <p:nvPr/>
            </p:nvGrpSpPr>
            <p:grpSpPr>
              <a:xfrm>
                <a:off x="37843" y="815690"/>
                <a:ext cx="695301" cy="264702"/>
                <a:chOff x="0" y="0"/>
                <a:chExt cx="695300" cy="264701"/>
              </a:xfrm>
            </p:grpSpPr>
            <p:sp>
              <p:nvSpPr>
                <p:cNvPr id="623" name="شكل بيضاوي 5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24" name="شكل بيضاوي 5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25" name="قوس 5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630" name="مجموعة 57"/>
              <p:cNvGrpSpPr/>
              <p:nvPr/>
            </p:nvGrpSpPr>
            <p:grpSpPr>
              <a:xfrm>
                <a:off x="0" y="1218515"/>
                <a:ext cx="695301" cy="264702"/>
                <a:chOff x="0" y="0"/>
                <a:chExt cx="695300" cy="264701"/>
              </a:xfrm>
            </p:grpSpPr>
            <p:sp>
              <p:nvSpPr>
                <p:cNvPr id="627" name="شكل بيضاوي 5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28" name="شكل بيضاوي 5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29" name="قوس 6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634" name="مجموعة 61"/>
              <p:cNvGrpSpPr/>
              <p:nvPr/>
            </p:nvGrpSpPr>
            <p:grpSpPr>
              <a:xfrm>
                <a:off x="5383" y="1603663"/>
                <a:ext cx="695301" cy="264702"/>
                <a:chOff x="0" y="0"/>
                <a:chExt cx="695300" cy="264701"/>
              </a:xfrm>
            </p:grpSpPr>
            <p:sp>
              <p:nvSpPr>
                <p:cNvPr id="631" name="شكل بيضاوي 6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32" name="شكل بيضاوي 6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33" name="قوس 6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638" name="مجموعة 65"/>
              <p:cNvGrpSpPr/>
              <p:nvPr/>
            </p:nvGrpSpPr>
            <p:grpSpPr>
              <a:xfrm>
                <a:off x="28982" y="2000598"/>
                <a:ext cx="695301" cy="264702"/>
                <a:chOff x="0" y="0"/>
                <a:chExt cx="695300" cy="264701"/>
              </a:xfrm>
            </p:grpSpPr>
            <p:sp>
              <p:nvSpPr>
                <p:cNvPr id="635" name="شكل بيضاوي 6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36" name="شكل بيضاوي 6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37" name="قوس 6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642" name="مجموعة 69"/>
              <p:cNvGrpSpPr/>
              <p:nvPr/>
            </p:nvGrpSpPr>
            <p:grpSpPr>
              <a:xfrm>
                <a:off x="28982" y="2362193"/>
                <a:ext cx="695301" cy="264703"/>
                <a:chOff x="0" y="0"/>
                <a:chExt cx="695300" cy="264701"/>
              </a:xfrm>
            </p:grpSpPr>
            <p:sp>
              <p:nvSpPr>
                <p:cNvPr id="639" name="شكل بيضاوي 7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40" name="شكل بيضاوي 7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41" name="قوس 7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646" name="مجموعة 73"/>
              <p:cNvGrpSpPr/>
              <p:nvPr/>
            </p:nvGrpSpPr>
            <p:grpSpPr>
              <a:xfrm>
                <a:off x="19812" y="2732118"/>
                <a:ext cx="695302" cy="264702"/>
                <a:chOff x="0" y="0"/>
                <a:chExt cx="695300" cy="264701"/>
              </a:xfrm>
            </p:grpSpPr>
            <p:sp>
              <p:nvSpPr>
                <p:cNvPr id="643" name="شكل بيضاوي 7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44" name="شكل بيضاوي 7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45" name="قوس 7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650" name="مجموعة 77"/>
              <p:cNvGrpSpPr/>
              <p:nvPr/>
            </p:nvGrpSpPr>
            <p:grpSpPr>
              <a:xfrm>
                <a:off x="28982" y="3151221"/>
                <a:ext cx="695301" cy="264703"/>
                <a:chOff x="0" y="0"/>
                <a:chExt cx="695300" cy="264701"/>
              </a:xfrm>
            </p:grpSpPr>
            <p:sp>
              <p:nvSpPr>
                <p:cNvPr id="647" name="شكل بيضاوي 7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48" name="شكل بيضاوي 7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49" name="قوس 8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654" name="مجموعة 81"/>
              <p:cNvGrpSpPr/>
              <p:nvPr/>
            </p:nvGrpSpPr>
            <p:grpSpPr>
              <a:xfrm>
                <a:off x="26855" y="3613265"/>
                <a:ext cx="695301" cy="264702"/>
                <a:chOff x="0" y="0"/>
                <a:chExt cx="695300" cy="264701"/>
              </a:xfrm>
            </p:grpSpPr>
            <p:sp>
              <p:nvSpPr>
                <p:cNvPr id="651" name="شكل بيضاوي 8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52" name="شكل بيضاوي 8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53" name="قوس 8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658" name="مجموعة 85"/>
              <p:cNvGrpSpPr/>
              <p:nvPr/>
            </p:nvGrpSpPr>
            <p:grpSpPr>
              <a:xfrm>
                <a:off x="26855" y="4063544"/>
                <a:ext cx="695301" cy="264702"/>
                <a:chOff x="0" y="0"/>
                <a:chExt cx="695300" cy="264701"/>
              </a:xfrm>
            </p:grpSpPr>
            <p:sp>
              <p:nvSpPr>
                <p:cNvPr id="655" name="شكل بيضاوي 8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56" name="شكل بيضاوي 8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57" name="قوس 8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662" name="مجموعة 89"/>
              <p:cNvGrpSpPr/>
              <p:nvPr/>
            </p:nvGrpSpPr>
            <p:grpSpPr>
              <a:xfrm>
                <a:off x="26855" y="4537366"/>
                <a:ext cx="695301" cy="264702"/>
                <a:chOff x="0" y="0"/>
                <a:chExt cx="695300" cy="264701"/>
              </a:xfrm>
            </p:grpSpPr>
            <p:sp>
              <p:nvSpPr>
                <p:cNvPr id="659" name="شكل بيضاوي 9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60" name="شكل بيضاوي 9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61" name="قوس 9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666" name="مجموعة 93"/>
              <p:cNvGrpSpPr/>
              <p:nvPr/>
            </p:nvGrpSpPr>
            <p:grpSpPr>
              <a:xfrm>
                <a:off x="51443" y="5036129"/>
                <a:ext cx="695301" cy="264702"/>
                <a:chOff x="0" y="0"/>
                <a:chExt cx="695300" cy="264701"/>
              </a:xfrm>
            </p:grpSpPr>
            <p:sp>
              <p:nvSpPr>
                <p:cNvPr id="663" name="شكل بيضاوي 9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64" name="شكل بيضاوي 9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65" name="قوس 9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670" name="مجموعة 97"/>
              <p:cNvGrpSpPr/>
              <p:nvPr/>
            </p:nvGrpSpPr>
            <p:grpSpPr>
              <a:xfrm>
                <a:off x="17029" y="5525194"/>
                <a:ext cx="695301" cy="264703"/>
                <a:chOff x="0" y="0"/>
                <a:chExt cx="695300" cy="264701"/>
              </a:xfrm>
            </p:grpSpPr>
            <p:sp>
              <p:nvSpPr>
                <p:cNvPr id="667" name="شكل بيضاوي 9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68" name="شكل بيضاوي 9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69" name="قوس 10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674" name="مجموعة 101"/>
              <p:cNvGrpSpPr/>
              <p:nvPr/>
            </p:nvGrpSpPr>
            <p:grpSpPr>
              <a:xfrm>
                <a:off x="16558" y="5936675"/>
                <a:ext cx="695301" cy="264702"/>
                <a:chOff x="0" y="0"/>
                <a:chExt cx="695300" cy="264701"/>
              </a:xfrm>
            </p:grpSpPr>
            <p:sp>
              <p:nvSpPr>
                <p:cNvPr id="671" name="شكل بيضاوي 10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72" name="شكل بيضاوي 10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673" name="قوس 10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8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12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pic>
        <p:nvPicPr>
          <p:cNvPr id="679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504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73" name="مجموعة 106"/>
          <p:cNvGrpSpPr/>
          <p:nvPr/>
        </p:nvGrpSpPr>
        <p:grpSpPr>
          <a:xfrm>
            <a:off x="4405048" y="204972"/>
            <a:ext cx="1095904" cy="6266484"/>
            <a:chOff x="0" y="0"/>
            <a:chExt cx="1095902" cy="6266483"/>
          </a:xfrm>
        </p:grpSpPr>
        <p:grpSp>
          <p:nvGrpSpPr>
            <p:cNvPr id="695" name="مجموعة 29"/>
            <p:cNvGrpSpPr/>
            <p:nvPr/>
          </p:nvGrpSpPr>
          <p:grpSpPr>
            <a:xfrm>
              <a:off x="0" y="128923"/>
              <a:ext cx="419623" cy="6129248"/>
              <a:chOff x="0" y="0"/>
              <a:chExt cx="419622" cy="6129246"/>
            </a:xfrm>
          </p:grpSpPr>
          <p:sp>
            <p:nvSpPr>
              <p:cNvPr id="680" name="مستطيل 30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81" name="مستطيل 3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82" name="مستطيل 32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83" name="مستطيل 33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84" name="مستطيل 34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85" name="مستطيل 35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86" name="مستطيل 36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87" name="مستطيل 37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88" name="مستطيل 38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89" name="مستطيل 39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90" name="مستطيل 40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91" name="مستطيل 41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92" name="مستطيل 42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93" name="مستطيل 43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94" name="مستطيل 44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711" name="مجموعة 28"/>
            <p:cNvGrpSpPr/>
            <p:nvPr/>
          </p:nvGrpSpPr>
          <p:grpSpPr>
            <a:xfrm>
              <a:off x="676279" y="137236"/>
              <a:ext cx="419624" cy="6129248"/>
              <a:chOff x="0" y="0"/>
              <a:chExt cx="419622" cy="6129246"/>
            </a:xfrm>
          </p:grpSpPr>
          <p:sp>
            <p:nvSpPr>
              <p:cNvPr id="696" name="مستطيل 7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97" name="مستطيل 1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98" name="مستطيل 13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699" name="مستطيل 14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00" name="مستطيل 15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01" name="مستطيل 16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02" name="مستطيل 17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03" name="مستطيل 18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04" name="مستطيل 19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05" name="مستطيل 20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06" name="مستطيل 22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07" name="مستطيل 23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08" name="مستطيل 24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09" name="مستطيل 25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10" name="مستطيل 26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772" name="مجموعة 105"/>
            <p:cNvGrpSpPr/>
            <p:nvPr/>
          </p:nvGrpSpPr>
          <p:grpSpPr>
            <a:xfrm>
              <a:off x="170942" y="-1"/>
              <a:ext cx="746745" cy="6201378"/>
              <a:chOff x="0" y="0"/>
              <a:chExt cx="746743" cy="6201376"/>
            </a:xfrm>
          </p:grpSpPr>
          <p:grpSp>
            <p:nvGrpSpPr>
              <p:cNvPr id="715" name="مجموعة 48"/>
              <p:cNvGrpSpPr/>
              <p:nvPr/>
            </p:nvGrpSpPr>
            <p:grpSpPr>
              <a:xfrm>
                <a:off x="47268" y="-1"/>
                <a:ext cx="695301" cy="264703"/>
                <a:chOff x="0" y="0"/>
                <a:chExt cx="695300" cy="264701"/>
              </a:xfrm>
            </p:grpSpPr>
            <p:sp>
              <p:nvSpPr>
                <p:cNvPr id="712" name="شكل بيضاوي 45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13" name="شكل بيضاوي 4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14" name="قوس 27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719" name="مجموعة 49"/>
              <p:cNvGrpSpPr/>
              <p:nvPr/>
            </p:nvGrpSpPr>
            <p:grpSpPr>
              <a:xfrm>
                <a:off x="37843" y="403519"/>
                <a:ext cx="695301" cy="276130"/>
                <a:chOff x="0" y="0"/>
                <a:chExt cx="695300" cy="276129"/>
              </a:xfrm>
            </p:grpSpPr>
            <p:sp>
              <p:nvSpPr>
                <p:cNvPr id="716" name="شكل بيضاوي 50"/>
                <p:cNvSpPr/>
                <p:nvPr/>
              </p:nvSpPr>
              <p:spPr>
                <a:xfrm>
                  <a:off x="531288" y="180741"/>
                  <a:ext cx="164013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17" name="شكل بيضاوي 51"/>
                <p:cNvSpPr/>
                <p:nvPr/>
              </p:nvSpPr>
              <p:spPr>
                <a:xfrm>
                  <a:off x="0" y="180741"/>
                  <a:ext cx="164012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18" name="قوس 52"/>
                <p:cNvSpPr/>
                <p:nvPr/>
              </p:nvSpPr>
              <p:spPr>
                <a:xfrm>
                  <a:off x="89912" y="-1"/>
                  <a:ext cx="515498" cy="24114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9001" extrusionOk="0">
                      <a:moveTo>
                        <a:pt x="0" y="18993"/>
                      </a:moveTo>
                      <a:lnTo>
                        <a:pt x="0" y="18993"/>
                      </a:lnTo>
                      <a:cubicBezTo>
                        <a:pt x="1489" y="5568"/>
                        <a:pt x="7530" y="-2599"/>
                        <a:pt x="13495" y="752"/>
                      </a:cubicBezTo>
                      <a:cubicBezTo>
                        <a:pt x="17488" y="2995"/>
                        <a:pt x="20605" y="10013"/>
                        <a:pt x="21600" y="19001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723" name="مجموعة 53"/>
              <p:cNvGrpSpPr/>
              <p:nvPr/>
            </p:nvGrpSpPr>
            <p:grpSpPr>
              <a:xfrm>
                <a:off x="37843" y="815690"/>
                <a:ext cx="695301" cy="264702"/>
                <a:chOff x="0" y="0"/>
                <a:chExt cx="695300" cy="264701"/>
              </a:xfrm>
            </p:grpSpPr>
            <p:sp>
              <p:nvSpPr>
                <p:cNvPr id="720" name="شكل بيضاوي 5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21" name="شكل بيضاوي 5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22" name="قوس 5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727" name="مجموعة 57"/>
              <p:cNvGrpSpPr/>
              <p:nvPr/>
            </p:nvGrpSpPr>
            <p:grpSpPr>
              <a:xfrm>
                <a:off x="0" y="1218515"/>
                <a:ext cx="695301" cy="264702"/>
                <a:chOff x="0" y="0"/>
                <a:chExt cx="695300" cy="264701"/>
              </a:xfrm>
            </p:grpSpPr>
            <p:sp>
              <p:nvSpPr>
                <p:cNvPr id="724" name="شكل بيضاوي 5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25" name="شكل بيضاوي 5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26" name="قوس 6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731" name="مجموعة 61"/>
              <p:cNvGrpSpPr/>
              <p:nvPr/>
            </p:nvGrpSpPr>
            <p:grpSpPr>
              <a:xfrm>
                <a:off x="5383" y="1603663"/>
                <a:ext cx="695301" cy="264702"/>
                <a:chOff x="0" y="0"/>
                <a:chExt cx="695300" cy="264701"/>
              </a:xfrm>
            </p:grpSpPr>
            <p:sp>
              <p:nvSpPr>
                <p:cNvPr id="728" name="شكل بيضاوي 6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29" name="شكل بيضاوي 6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30" name="قوس 6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735" name="مجموعة 65"/>
              <p:cNvGrpSpPr/>
              <p:nvPr/>
            </p:nvGrpSpPr>
            <p:grpSpPr>
              <a:xfrm>
                <a:off x="28982" y="2000598"/>
                <a:ext cx="695301" cy="264702"/>
                <a:chOff x="0" y="0"/>
                <a:chExt cx="695300" cy="264701"/>
              </a:xfrm>
            </p:grpSpPr>
            <p:sp>
              <p:nvSpPr>
                <p:cNvPr id="732" name="شكل بيضاوي 6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33" name="شكل بيضاوي 6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34" name="قوس 6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739" name="مجموعة 69"/>
              <p:cNvGrpSpPr/>
              <p:nvPr/>
            </p:nvGrpSpPr>
            <p:grpSpPr>
              <a:xfrm>
                <a:off x="28982" y="2362193"/>
                <a:ext cx="695301" cy="264703"/>
                <a:chOff x="0" y="0"/>
                <a:chExt cx="695300" cy="264701"/>
              </a:xfrm>
            </p:grpSpPr>
            <p:sp>
              <p:nvSpPr>
                <p:cNvPr id="736" name="شكل بيضاوي 7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37" name="شكل بيضاوي 7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38" name="قوس 7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743" name="مجموعة 73"/>
              <p:cNvGrpSpPr/>
              <p:nvPr/>
            </p:nvGrpSpPr>
            <p:grpSpPr>
              <a:xfrm>
                <a:off x="19812" y="2732118"/>
                <a:ext cx="695302" cy="264702"/>
                <a:chOff x="0" y="0"/>
                <a:chExt cx="695300" cy="264701"/>
              </a:xfrm>
            </p:grpSpPr>
            <p:sp>
              <p:nvSpPr>
                <p:cNvPr id="740" name="شكل بيضاوي 7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41" name="شكل بيضاوي 7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42" name="قوس 7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747" name="مجموعة 77"/>
              <p:cNvGrpSpPr/>
              <p:nvPr/>
            </p:nvGrpSpPr>
            <p:grpSpPr>
              <a:xfrm>
                <a:off x="28982" y="3151221"/>
                <a:ext cx="695301" cy="264703"/>
                <a:chOff x="0" y="0"/>
                <a:chExt cx="695300" cy="264701"/>
              </a:xfrm>
            </p:grpSpPr>
            <p:sp>
              <p:nvSpPr>
                <p:cNvPr id="744" name="شكل بيضاوي 7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45" name="شكل بيضاوي 7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46" name="قوس 8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751" name="مجموعة 81"/>
              <p:cNvGrpSpPr/>
              <p:nvPr/>
            </p:nvGrpSpPr>
            <p:grpSpPr>
              <a:xfrm>
                <a:off x="26855" y="3613265"/>
                <a:ext cx="695301" cy="264702"/>
                <a:chOff x="0" y="0"/>
                <a:chExt cx="695300" cy="264701"/>
              </a:xfrm>
            </p:grpSpPr>
            <p:sp>
              <p:nvSpPr>
                <p:cNvPr id="748" name="شكل بيضاوي 8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49" name="شكل بيضاوي 8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50" name="قوس 8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755" name="مجموعة 85"/>
              <p:cNvGrpSpPr/>
              <p:nvPr/>
            </p:nvGrpSpPr>
            <p:grpSpPr>
              <a:xfrm>
                <a:off x="26855" y="4063544"/>
                <a:ext cx="695301" cy="264702"/>
                <a:chOff x="0" y="0"/>
                <a:chExt cx="695300" cy="264701"/>
              </a:xfrm>
            </p:grpSpPr>
            <p:sp>
              <p:nvSpPr>
                <p:cNvPr id="752" name="شكل بيضاوي 8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53" name="شكل بيضاوي 8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54" name="قوس 8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759" name="مجموعة 89"/>
              <p:cNvGrpSpPr/>
              <p:nvPr/>
            </p:nvGrpSpPr>
            <p:grpSpPr>
              <a:xfrm>
                <a:off x="26855" y="4537366"/>
                <a:ext cx="695301" cy="264702"/>
                <a:chOff x="0" y="0"/>
                <a:chExt cx="695300" cy="264701"/>
              </a:xfrm>
            </p:grpSpPr>
            <p:sp>
              <p:nvSpPr>
                <p:cNvPr id="756" name="شكل بيضاوي 9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57" name="شكل بيضاوي 9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58" name="قوس 9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763" name="مجموعة 93"/>
              <p:cNvGrpSpPr/>
              <p:nvPr/>
            </p:nvGrpSpPr>
            <p:grpSpPr>
              <a:xfrm>
                <a:off x="51443" y="5036129"/>
                <a:ext cx="695301" cy="264702"/>
                <a:chOff x="0" y="0"/>
                <a:chExt cx="695300" cy="264701"/>
              </a:xfrm>
            </p:grpSpPr>
            <p:sp>
              <p:nvSpPr>
                <p:cNvPr id="760" name="شكل بيضاوي 9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61" name="شكل بيضاوي 9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62" name="قوس 9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767" name="مجموعة 97"/>
              <p:cNvGrpSpPr/>
              <p:nvPr/>
            </p:nvGrpSpPr>
            <p:grpSpPr>
              <a:xfrm>
                <a:off x="17029" y="5525194"/>
                <a:ext cx="695301" cy="264703"/>
                <a:chOff x="0" y="0"/>
                <a:chExt cx="695300" cy="264701"/>
              </a:xfrm>
            </p:grpSpPr>
            <p:sp>
              <p:nvSpPr>
                <p:cNvPr id="764" name="شكل بيضاوي 9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65" name="شكل بيضاوي 9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66" name="قوس 10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771" name="مجموعة 101"/>
              <p:cNvGrpSpPr/>
              <p:nvPr/>
            </p:nvGrpSpPr>
            <p:grpSpPr>
              <a:xfrm>
                <a:off x="16558" y="5936675"/>
                <a:ext cx="695301" cy="264702"/>
                <a:chOff x="0" y="0"/>
                <a:chExt cx="695300" cy="264701"/>
              </a:xfrm>
            </p:grpSpPr>
            <p:sp>
              <p:nvSpPr>
                <p:cNvPr id="768" name="شكل بيضاوي 10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69" name="شكل بيضاوي 10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770" name="قوس 10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5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12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pic>
        <p:nvPicPr>
          <p:cNvPr id="776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504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70" name="مجموعة 106"/>
          <p:cNvGrpSpPr/>
          <p:nvPr/>
        </p:nvGrpSpPr>
        <p:grpSpPr>
          <a:xfrm>
            <a:off x="4405048" y="204972"/>
            <a:ext cx="1095904" cy="6266484"/>
            <a:chOff x="0" y="0"/>
            <a:chExt cx="1095902" cy="6266483"/>
          </a:xfrm>
        </p:grpSpPr>
        <p:grpSp>
          <p:nvGrpSpPr>
            <p:cNvPr id="792" name="مجموعة 29"/>
            <p:cNvGrpSpPr/>
            <p:nvPr/>
          </p:nvGrpSpPr>
          <p:grpSpPr>
            <a:xfrm>
              <a:off x="0" y="128923"/>
              <a:ext cx="419623" cy="6129248"/>
              <a:chOff x="0" y="0"/>
              <a:chExt cx="419622" cy="6129246"/>
            </a:xfrm>
          </p:grpSpPr>
          <p:sp>
            <p:nvSpPr>
              <p:cNvPr id="777" name="مستطيل 30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78" name="مستطيل 3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79" name="مستطيل 32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80" name="مستطيل 33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81" name="مستطيل 34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82" name="مستطيل 35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83" name="مستطيل 36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84" name="مستطيل 37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85" name="مستطيل 38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86" name="مستطيل 39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87" name="مستطيل 40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88" name="مستطيل 41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89" name="مستطيل 42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90" name="مستطيل 43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91" name="مستطيل 44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808" name="مجموعة 28"/>
            <p:cNvGrpSpPr/>
            <p:nvPr/>
          </p:nvGrpSpPr>
          <p:grpSpPr>
            <a:xfrm>
              <a:off x="676279" y="137236"/>
              <a:ext cx="419624" cy="6129248"/>
              <a:chOff x="0" y="0"/>
              <a:chExt cx="419622" cy="6129246"/>
            </a:xfrm>
          </p:grpSpPr>
          <p:sp>
            <p:nvSpPr>
              <p:cNvPr id="793" name="مستطيل 7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94" name="مستطيل 1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95" name="مستطيل 13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96" name="مستطيل 14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97" name="مستطيل 15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98" name="مستطيل 16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799" name="مستطيل 17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00" name="مستطيل 18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01" name="مستطيل 19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02" name="مستطيل 20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03" name="مستطيل 22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04" name="مستطيل 23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05" name="مستطيل 24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06" name="مستطيل 25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07" name="مستطيل 26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869" name="مجموعة 105"/>
            <p:cNvGrpSpPr/>
            <p:nvPr/>
          </p:nvGrpSpPr>
          <p:grpSpPr>
            <a:xfrm>
              <a:off x="170942" y="-1"/>
              <a:ext cx="746745" cy="6201378"/>
              <a:chOff x="0" y="0"/>
              <a:chExt cx="746743" cy="6201376"/>
            </a:xfrm>
          </p:grpSpPr>
          <p:grpSp>
            <p:nvGrpSpPr>
              <p:cNvPr id="812" name="مجموعة 48"/>
              <p:cNvGrpSpPr/>
              <p:nvPr/>
            </p:nvGrpSpPr>
            <p:grpSpPr>
              <a:xfrm>
                <a:off x="47268" y="-1"/>
                <a:ext cx="695301" cy="264703"/>
                <a:chOff x="0" y="0"/>
                <a:chExt cx="695300" cy="264701"/>
              </a:xfrm>
            </p:grpSpPr>
            <p:sp>
              <p:nvSpPr>
                <p:cNvPr id="809" name="شكل بيضاوي 45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10" name="شكل بيضاوي 4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11" name="قوس 27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816" name="مجموعة 49"/>
              <p:cNvGrpSpPr/>
              <p:nvPr/>
            </p:nvGrpSpPr>
            <p:grpSpPr>
              <a:xfrm>
                <a:off x="37843" y="403519"/>
                <a:ext cx="695301" cy="276130"/>
                <a:chOff x="0" y="0"/>
                <a:chExt cx="695300" cy="276129"/>
              </a:xfrm>
            </p:grpSpPr>
            <p:sp>
              <p:nvSpPr>
                <p:cNvPr id="813" name="شكل بيضاوي 50"/>
                <p:cNvSpPr/>
                <p:nvPr/>
              </p:nvSpPr>
              <p:spPr>
                <a:xfrm>
                  <a:off x="531288" y="180741"/>
                  <a:ext cx="164013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14" name="شكل بيضاوي 51"/>
                <p:cNvSpPr/>
                <p:nvPr/>
              </p:nvSpPr>
              <p:spPr>
                <a:xfrm>
                  <a:off x="0" y="180741"/>
                  <a:ext cx="164012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15" name="قوس 52"/>
                <p:cNvSpPr/>
                <p:nvPr/>
              </p:nvSpPr>
              <p:spPr>
                <a:xfrm>
                  <a:off x="89912" y="-1"/>
                  <a:ext cx="515498" cy="24114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9001" extrusionOk="0">
                      <a:moveTo>
                        <a:pt x="0" y="18993"/>
                      </a:moveTo>
                      <a:lnTo>
                        <a:pt x="0" y="18993"/>
                      </a:lnTo>
                      <a:cubicBezTo>
                        <a:pt x="1489" y="5568"/>
                        <a:pt x="7530" y="-2599"/>
                        <a:pt x="13495" y="752"/>
                      </a:cubicBezTo>
                      <a:cubicBezTo>
                        <a:pt x="17488" y="2995"/>
                        <a:pt x="20605" y="10013"/>
                        <a:pt x="21600" y="19001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820" name="مجموعة 53"/>
              <p:cNvGrpSpPr/>
              <p:nvPr/>
            </p:nvGrpSpPr>
            <p:grpSpPr>
              <a:xfrm>
                <a:off x="37843" y="815690"/>
                <a:ext cx="695301" cy="264702"/>
                <a:chOff x="0" y="0"/>
                <a:chExt cx="695300" cy="264701"/>
              </a:xfrm>
            </p:grpSpPr>
            <p:sp>
              <p:nvSpPr>
                <p:cNvPr id="817" name="شكل بيضاوي 5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18" name="شكل بيضاوي 5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19" name="قوس 5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824" name="مجموعة 57"/>
              <p:cNvGrpSpPr/>
              <p:nvPr/>
            </p:nvGrpSpPr>
            <p:grpSpPr>
              <a:xfrm>
                <a:off x="0" y="1218515"/>
                <a:ext cx="695301" cy="264702"/>
                <a:chOff x="0" y="0"/>
                <a:chExt cx="695300" cy="264701"/>
              </a:xfrm>
            </p:grpSpPr>
            <p:sp>
              <p:nvSpPr>
                <p:cNvPr id="821" name="شكل بيضاوي 5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22" name="شكل بيضاوي 5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23" name="قوس 6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828" name="مجموعة 61"/>
              <p:cNvGrpSpPr/>
              <p:nvPr/>
            </p:nvGrpSpPr>
            <p:grpSpPr>
              <a:xfrm>
                <a:off x="5383" y="1603663"/>
                <a:ext cx="695301" cy="264702"/>
                <a:chOff x="0" y="0"/>
                <a:chExt cx="695300" cy="264701"/>
              </a:xfrm>
            </p:grpSpPr>
            <p:sp>
              <p:nvSpPr>
                <p:cNvPr id="825" name="شكل بيضاوي 6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26" name="شكل بيضاوي 6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27" name="قوس 6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832" name="مجموعة 65"/>
              <p:cNvGrpSpPr/>
              <p:nvPr/>
            </p:nvGrpSpPr>
            <p:grpSpPr>
              <a:xfrm>
                <a:off x="28982" y="2000598"/>
                <a:ext cx="695301" cy="264702"/>
                <a:chOff x="0" y="0"/>
                <a:chExt cx="695300" cy="264701"/>
              </a:xfrm>
            </p:grpSpPr>
            <p:sp>
              <p:nvSpPr>
                <p:cNvPr id="829" name="شكل بيضاوي 6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30" name="شكل بيضاوي 6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31" name="قوس 6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836" name="مجموعة 69"/>
              <p:cNvGrpSpPr/>
              <p:nvPr/>
            </p:nvGrpSpPr>
            <p:grpSpPr>
              <a:xfrm>
                <a:off x="28982" y="2362193"/>
                <a:ext cx="695301" cy="264703"/>
                <a:chOff x="0" y="0"/>
                <a:chExt cx="695300" cy="264701"/>
              </a:xfrm>
            </p:grpSpPr>
            <p:sp>
              <p:nvSpPr>
                <p:cNvPr id="833" name="شكل بيضاوي 7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34" name="شكل بيضاوي 7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35" name="قوس 7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840" name="مجموعة 73"/>
              <p:cNvGrpSpPr/>
              <p:nvPr/>
            </p:nvGrpSpPr>
            <p:grpSpPr>
              <a:xfrm>
                <a:off x="19812" y="2732118"/>
                <a:ext cx="695302" cy="264702"/>
                <a:chOff x="0" y="0"/>
                <a:chExt cx="695300" cy="264701"/>
              </a:xfrm>
            </p:grpSpPr>
            <p:sp>
              <p:nvSpPr>
                <p:cNvPr id="837" name="شكل بيضاوي 7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38" name="شكل بيضاوي 7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39" name="قوس 7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844" name="مجموعة 77"/>
              <p:cNvGrpSpPr/>
              <p:nvPr/>
            </p:nvGrpSpPr>
            <p:grpSpPr>
              <a:xfrm>
                <a:off x="28982" y="3151221"/>
                <a:ext cx="695301" cy="264703"/>
                <a:chOff x="0" y="0"/>
                <a:chExt cx="695300" cy="264701"/>
              </a:xfrm>
            </p:grpSpPr>
            <p:sp>
              <p:nvSpPr>
                <p:cNvPr id="841" name="شكل بيضاوي 7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42" name="شكل بيضاوي 7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43" name="قوس 8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848" name="مجموعة 81"/>
              <p:cNvGrpSpPr/>
              <p:nvPr/>
            </p:nvGrpSpPr>
            <p:grpSpPr>
              <a:xfrm>
                <a:off x="26855" y="3613265"/>
                <a:ext cx="695301" cy="264702"/>
                <a:chOff x="0" y="0"/>
                <a:chExt cx="695300" cy="264701"/>
              </a:xfrm>
            </p:grpSpPr>
            <p:sp>
              <p:nvSpPr>
                <p:cNvPr id="845" name="شكل بيضاوي 8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46" name="شكل بيضاوي 8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47" name="قوس 8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852" name="مجموعة 85"/>
              <p:cNvGrpSpPr/>
              <p:nvPr/>
            </p:nvGrpSpPr>
            <p:grpSpPr>
              <a:xfrm>
                <a:off x="26855" y="4063544"/>
                <a:ext cx="695301" cy="264702"/>
                <a:chOff x="0" y="0"/>
                <a:chExt cx="695300" cy="264701"/>
              </a:xfrm>
            </p:grpSpPr>
            <p:sp>
              <p:nvSpPr>
                <p:cNvPr id="849" name="شكل بيضاوي 8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50" name="شكل بيضاوي 8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51" name="قوس 8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856" name="مجموعة 89"/>
              <p:cNvGrpSpPr/>
              <p:nvPr/>
            </p:nvGrpSpPr>
            <p:grpSpPr>
              <a:xfrm>
                <a:off x="26855" y="4537366"/>
                <a:ext cx="695301" cy="264702"/>
                <a:chOff x="0" y="0"/>
                <a:chExt cx="695300" cy="264701"/>
              </a:xfrm>
            </p:grpSpPr>
            <p:sp>
              <p:nvSpPr>
                <p:cNvPr id="853" name="شكل بيضاوي 9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54" name="شكل بيضاوي 9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55" name="قوس 9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860" name="مجموعة 93"/>
              <p:cNvGrpSpPr/>
              <p:nvPr/>
            </p:nvGrpSpPr>
            <p:grpSpPr>
              <a:xfrm>
                <a:off x="51443" y="5036129"/>
                <a:ext cx="695301" cy="264702"/>
                <a:chOff x="0" y="0"/>
                <a:chExt cx="695300" cy="264701"/>
              </a:xfrm>
            </p:grpSpPr>
            <p:sp>
              <p:nvSpPr>
                <p:cNvPr id="857" name="شكل بيضاوي 9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58" name="شكل بيضاوي 9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59" name="قوس 9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864" name="مجموعة 97"/>
              <p:cNvGrpSpPr/>
              <p:nvPr/>
            </p:nvGrpSpPr>
            <p:grpSpPr>
              <a:xfrm>
                <a:off x="17029" y="5525194"/>
                <a:ext cx="695301" cy="264703"/>
                <a:chOff x="0" y="0"/>
                <a:chExt cx="695300" cy="264701"/>
              </a:xfrm>
            </p:grpSpPr>
            <p:sp>
              <p:nvSpPr>
                <p:cNvPr id="861" name="شكل بيضاوي 9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62" name="شكل بيضاوي 9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63" name="قوس 10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868" name="مجموعة 101"/>
              <p:cNvGrpSpPr/>
              <p:nvPr/>
            </p:nvGrpSpPr>
            <p:grpSpPr>
              <a:xfrm>
                <a:off x="16558" y="5936675"/>
                <a:ext cx="695301" cy="264702"/>
                <a:chOff x="0" y="0"/>
                <a:chExt cx="695300" cy="264701"/>
              </a:xfrm>
            </p:grpSpPr>
            <p:sp>
              <p:nvSpPr>
                <p:cNvPr id="865" name="شكل بيضاوي 10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66" name="شكل بيضاوي 10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867" name="قوس 10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2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812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pic>
        <p:nvPicPr>
          <p:cNvPr id="873" name="IMG_6137.jpeg" descr="IMG_613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504" y="-25092"/>
            <a:ext cx="4605456" cy="690818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67" name="مجموعة 106"/>
          <p:cNvGrpSpPr/>
          <p:nvPr/>
        </p:nvGrpSpPr>
        <p:grpSpPr>
          <a:xfrm>
            <a:off x="4405048" y="204972"/>
            <a:ext cx="1095904" cy="6266484"/>
            <a:chOff x="0" y="0"/>
            <a:chExt cx="1095902" cy="6266483"/>
          </a:xfrm>
        </p:grpSpPr>
        <p:grpSp>
          <p:nvGrpSpPr>
            <p:cNvPr id="889" name="مجموعة 29"/>
            <p:cNvGrpSpPr/>
            <p:nvPr/>
          </p:nvGrpSpPr>
          <p:grpSpPr>
            <a:xfrm>
              <a:off x="0" y="128923"/>
              <a:ext cx="419623" cy="6129248"/>
              <a:chOff x="0" y="0"/>
              <a:chExt cx="419622" cy="6129246"/>
            </a:xfrm>
          </p:grpSpPr>
          <p:sp>
            <p:nvSpPr>
              <p:cNvPr id="874" name="مستطيل 30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75" name="مستطيل 3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76" name="مستطيل 32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77" name="مستطيل 33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78" name="مستطيل 34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79" name="مستطيل 35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80" name="مستطيل 36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81" name="مستطيل 37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82" name="مستطيل 38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83" name="مستطيل 39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84" name="مستطيل 40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85" name="مستطيل 41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86" name="مستطيل 42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87" name="مستطيل 43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88" name="مستطيل 44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905" name="مجموعة 28"/>
            <p:cNvGrpSpPr/>
            <p:nvPr/>
          </p:nvGrpSpPr>
          <p:grpSpPr>
            <a:xfrm>
              <a:off x="676279" y="137236"/>
              <a:ext cx="419624" cy="6129248"/>
              <a:chOff x="0" y="0"/>
              <a:chExt cx="419622" cy="6129246"/>
            </a:xfrm>
          </p:grpSpPr>
          <p:sp>
            <p:nvSpPr>
              <p:cNvPr id="890" name="مستطيل 7"/>
              <p:cNvSpPr/>
              <p:nvPr/>
            </p:nvSpPr>
            <p:spPr>
              <a:xfrm>
                <a:off x="0" y="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91" name="مستطيل 11"/>
              <p:cNvSpPr/>
              <p:nvPr/>
            </p:nvSpPr>
            <p:spPr>
              <a:xfrm>
                <a:off x="0" y="39901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92" name="مستطيل 13"/>
              <p:cNvSpPr/>
              <p:nvPr/>
            </p:nvSpPr>
            <p:spPr>
              <a:xfrm>
                <a:off x="19774" y="798022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93" name="مستطيل 14"/>
              <p:cNvSpPr/>
              <p:nvPr/>
            </p:nvSpPr>
            <p:spPr>
              <a:xfrm>
                <a:off x="6114" y="1194261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94" name="مستطيل 15"/>
              <p:cNvSpPr/>
              <p:nvPr/>
            </p:nvSpPr>
            <p:spPr>
              <a:xfrm>
                <a:off x="12619" y="1590500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95" name="مستطيل 16"/>
              <p:cNvSpPr/>
              <p:nvPr/>
            </p:nvSpPr>
            <p:spPr>
              <a:xfrm>
                <a:off x="12619" y="1995055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96" name="مستطيل 17"/>
              <p:cNvSpPr/>
              <p:nvPr/>
            </p:nvSpPr>
            <p:spPr>
              <a:xfrm>
                <a:off x="13659" y="2356657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97" name="مستطيل 18"/>
              <p:cNvSpPr/>
              <p:nvPr/>
            </p:nvSpPr>
            <p:spPr>
              <a:xfrm>
                <a:off x="12619" y="272103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98" name="مستطيل 19"/>
              <p:cNvSpPr/>
              <p:nvPr/>
            </p:nvSpPr>
            <p:spPr>
              <a:xfrm>
                <a:off x="0" y="3607723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899" name="مستطيل 20"/>
              <p:cNvSpPr/>
              <p:nvPr/>
            </p:nvSpPr>
            <p:spPr>
              <a:xfrm>
                <a:off x="9907" y="316437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00" name="مستطيل 22"/>
              <p:cNvSpPr/>
              <p:nvPr/>
            </p:nvSpPr>
            <p:spPr>
              <a:xfrm>
                <a:off x="19774" y="4062151"/>
                <a:ext cx="399849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01" name="مستطيل 23"/>
              <p:cNvSpPr/>
              <p:nvPr/>
            </p:nvSpPr>
            <p:spPr>
              <a:xfrm>
                <a:off x="7154" y="451242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02" name="مستطيل 24"/>
              <p:cNvSpPr/>
              <p:nvPr/>
            </p:nvSpPr>
            <p:spPr>
              <a:xfrm>
                <a:off x="13659" y="5037512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03" name="مستطيل 25"/>
              <p:cNvSpPr/>
              <p:nvPr/>
            </p:nvSpPr>
            <p:spPr>
              <a:xfrm>
                <a:off x="13659" y="5491939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904" name="مستطيل 26"/>
              <p:cNvSpPr/>
              <p:nvPr/>
            </p:nvSpPr>
            <p:spPr>
              <a:xfrm>
                <a:off x="13659" y="5946368"/>
                <a:ext cx="399850" cy="18288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 rtl="0"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966" name="مجموعة 105"/>
            <p:cNvGrpSpPr/>
            <p:nvPr/>
          </p:nvGrpSpPr>
          <p:grpSpPr>
            <a:xfrm>
              <a:off x="170942" y="-1"/>
              <a:ext cx="746745" cy="6201378"/>
              <a:chOff x="0" y="0"/>
              <a:chExt cx="746743" cy="6201376"/>
            </a:xfrm>
          </p:grpSpPr>
          <p:grpSp>
            <p:nvGrpSpPr>
              <p:cNvPr id="909" name="مجموعة 48"/>
              <p:cNvGrpSpPr/>
              <p:nvPr/>
            </p:nvGrpSpPr>
            <p:grpSpPr>
              <a:xfrm>
                <a:off x="47268" y="-1"/>
                <a:ext cx="695301" cy="264703"/>
                <a:chOff x="0" y="0"/>
                <a:chExt cx="695300" cy="264701"/>
              </a:xfrm>
            </p:grpSpPr>
            <p:sp>
              <p:nvSpPr>
                <p:cNvPr id="906" name="شكل بيضاوي 45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07" name="شكل بيضاوي 4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08" name="قوس 27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913" name="مجموعة 49"/>
              <p:cNvGrpSpPr/>
              <p:nvPr/>
            </p:nvGrpSpPr>
            <p:grpSpPr>
              <a:xfrm>
                <a:off x="37843" y="403519"/>
                <a:ext cx="695301" cy="276130"/>
                <a:chOff x="0" y="0"/>
                <a:chExt cx="695300" cy="276129"/>
              </a:xfrm>
            </p:grpSpPr>
            <p:sp>
              <p:nvSpPr>
                <p:cNvPr id="910" name="شكل بيضاوي 50"/>
                <p:cNvSpPr/>
                <p:nvPr/>
              </p:nvSpPr>
              <p:spPr>
                <a:xfrm>
                  <a:off x="531288" y="180741"/>
                  <a:ext cx="164013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11" name="شكل بيضاوي 51"/>
                <p:cNvSpPr/>
                <p:nvPr/>
              </p:nvSpPr>
              <p:spPr>
                <a:xfrm>
                  <a:off x="0" y="180741"/>
                  <a:ext cx="164012" cy="95389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12" name="قوس 52"/>
                <p:cNvSpPr/>
                <p:nvPr/>
              </p:nvSpPr>
              <p:spPr>
                <a:xfrm>
                  <a:off x="89912" y="-1"/>
                  <a:ext cx="515498" cy="24114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9001" extrusionOk="0">
                      <a:moveTo>
                        <a:pt x="0" y="18993"/>
                      </a:moveTo>
                      <a:lnTo>
                        <a:pt x="0" y="18993"/>
                      </a:lnTo>
                      <a:cubicBezTo>
                        <a:pt x="1489" y="5568"/>
                        <a:pt x="7530" y="-2599"/>
                        <a:pt x="13495" y="752"/>
                      </a:cubicBezTo>
                      <a:cubicBezTo>
                        <a:pt x="17488" y="2995"/>
                        <a:pt x="20605" y="10013"/>
                        <a:pt x="21600" y="19001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917" name="مجموعة 53"/>
              <p:cNvGrpSpPr/>
              <p:nvPr/>
            </p:nvGrpSpPr>
            <p:grpSpPr>
              <a:xfrm>
                <a:off x="37843" y="815690"/>
                <a:ext cx="695301" cy="264702"/>
                <a:chOff x="0" y="0"/>
                <a:chExt cx="695300" cy="264701"/>
              </a:xfrm>
            </p:grpSpPr>
            <p:sp>
              <p:nvSpPr>
                <p:cNvPr id="914" name="شكل بيضاوي 5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15" name="شكل بيضاوي 5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16" name="قوس 5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921" name="مجموعة 57"/>
              <p:cNvGrpSpPr/>
              <p:nvPr/>
            </p:nvGrpSpPr>
            <p:grpSpPr>
              <a:xfrm>
                <a:off x="0" y="1218515"/>
                <a:ext cx="695301" cy="264702"/>
                <a:chOff x="0" y="0"/>
                <a:chExt cx="695300" cy="264701"/>
              </a:xfrm>
            </p:grpSpPr>
            <p:sp>
              <p:nvSpPr>
                <p:cNvPr id="918" name="شكل بيضاوي 5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19" name="شكل بيضاوي 5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20" name="قوس 6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925" name="مجموعة 61"/>
              <p:cNvGrpSpPr/>
              <p:nvPr/>
            </p:nvGrpSpPr>
            <p:grpSpPr>
              <a:xfrm>
                <a:off x="5383" y="1603663"/>
                <a:ext cx="695301" cy="264702"/>
                <a:chOff x="0" y="0"/>
                <a:chExt cx="695300" cy="264701"/>
              </a:xfrm>
            </p:grpSpPr>
            <p:sp>
              <p:nvSpPr>
                <p:cNvPr id="922" name="شكل بيضاوي 6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23" name="شكل بيضاوي 6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24" name="قوس 6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929" name="مجموعة 65"/>
              <p:cNvGrpSpPr/>
              <p:nvPr/>
            </p:nvGrpSpPr>
            <p:grpSpPr>
              <a:xfrm>
                <a:off x="28982" y="2000598"/>
                <a:ext cx="695301" cy="264702"/>
                <a:chOff x="0" y="0"/>
                <a:chExt cx="695300" cy="264701"/>
              </a:xfrm>
            </p:grpSpPr>
            <p:sp>
              <p:nvSpPr>
                <p:cNvPr id="926" name="شكل بيضاوي 6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27" name="شكل بيضاوي 6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28" name="قوس 6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933" name="مجموعة 69"/>
              <p:cNvGrpSpPr/>
              <p:nvPr/>
            </p:nvGrpSpPr>
            <p:grpSpPr>
              <a:xfrm>
                <a:off x="28982" y="2362193"/>
                <a:ext cx="695301" cy="264703"/>
                <a:chOff x="0" y="0"/>
                <a:chExt cx="695300" cy="264701"/>
              </a:xfrm>
            </p:grpSpPr>
            <p:sp>
              <p:nvSpPr>
                <p:cNvPr id="930" name="شكل بيضاوي 7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31" name="شكل بيضاوي 7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32" name="قوس 7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937" name="مجموعة 73"/>
              <p:cNvGrpSpPr/>
              <p:nvPr/>
            </p:nvGrpSpPr>
            <p:grpSpPr>
              <a:xfrm>
                <a:off x="19812" y="2732118"/>
                <a:ext cx="695302" cy="264702"/>
                <a:chOff x="0" y="0"/>
                <a:chExt cx="695300" cy="264701"/>
              </a:xfrm>
            </p:grpSpPr>
            <p:sp>
              <p:nvSpPr>
                <p:cNvPr id="934" name="شكل بيضاوي 7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35" name="شكل بيضاوي 7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36" name="قوس 7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941" name="مجموعة 77"/>
              <p:cNvGrpSpPr/>
              <p:nvPr/>
            </p:nvGrpSpPr>
            <p:grpSpPr>
              <a:xfrm>
                <a:off x="28982" y="3151221"/>
                <a:ext cx="695301" cy="264703"/>
                <a:chOff x="0" y="0"/>
                <a:chExt cx="695300" cy="264701"/>
              </a:xfrm>
            </p:grpSpPr>
            <p:sp>
              <p:nvSpPr>
                <p:cNvPr id="938" name="شكل بيضاوي 7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39" name="شكل بيضاوي 7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40" name="قوس 8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945" name="مجموعة 81"/>
              <p:cNvGrpSpPr/>
              <p:nvPr/>
            </p:nvGrpSpPr>
            <p:grpSpPr>
              <a:xfrm>
                <a:off x="26855" y="3613265"/>
                <a:ext cx="695301" cy="264702"/>
                <a:chOff x="0" y="0"/>
                <a:chExt cx="695300" cy="264701"/>
              </a:xfrm>
            </p:grpSpPr>
            <p:sp>
              <p:nvSpPr>
                <p:cNvPr id="942" name="شكل بيضاوي 8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43" name="شكل بيضاوي 8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44" name="قوس 8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949" name="مجموعة 85"/>
              <p:cNvGrpSpPr/>
              <p:nvPr/>
            </p:nvGrpSpPr>
            <p:grpSpPr>
              <a:xfrm>
                <a:off x="26855" y="4063544"/>
                <a:ext cx="695301" cy="264702"/>
                <a:chOff x="0" y="0"/>
                <a:chExt cx="695300" cy="264701"/>
              </a:xfrm>
            </p:grpSpPr>
            <p:sp>
              <p:nvSpPr>
                <p:cNvPr id="946" name="شكل بيضاوي 86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47" name="شكل بيضاوي 87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48" name="قوس 88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953" name="مجموعة 89"/>
              <p:cNvGrpSpPr/>
              <p:nvPr/>
            </p:nvGrpSpPr>
            <p:grpSpPr>
              <a:xfrm>
                <a:off x="26855" y="4537366"/>
                <a:ext cx="695301" cy="264702"/>
                <a:chOff x="0" y="0"/>
                <a:chExt cx="695300" cy="264701"/>
              </a:xfrm>
            </p:grpSpPr>
            <p:sp>
              <p:nvSpPr>
                <p:cNvPr id="950" name="شكل بيضاوي 90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51" name="شكل بيضاوي 91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52" name="قوس 92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957" name="مجموعة 93"/>
              <p:cNvGrpSpPr/>
              <p:nvPr/>
            </p:nvGrpSpPr>
            <p:grpSpPr>
              <a:xfrm>
                <a:off x="51443" y="5036129"/>
                <a:ext cx="695301" cy="264702"/>
                <a:chOff x="0" y="0"/>
                <a:chExt cx="695300" cy="264701"/>
              </a:xfrm>
            </p:grpSpPr>
            <p:sp>
              <p:nvSpPr>
                <p:cNvPr id="954" name="شكل بيضاوي 94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55" name="شكل بيضاوي 95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56" name="قوس 96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961" name="مجموعة 97"/>
              <p:cNvGrpSpPr/>
              <p:nvPr/>
            </p:nvGrpSpPr>
            <p:grpSpPr>
              <a:xfrm>
                <a:off x="17029" y="5525194"/>
                <a:ext cx="695301" cy="264703"/>
                <a:chOff x="0" y="0"/>
                <a:chExt cx="695300" cy="264701"/>
              </a:xfrm>
            </p:grpSpPr>
            <p:sp>
              <p:nvSpPr>
                <p:cNvPr id="958" name="شكل بيضاوي 98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59" name="شكل بيضاوي 99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60" name="قوس 100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  <p:grpSp>
            <p:nvGrpSpPr>
              <p:cNvPr id="965" name="مجموعة 101"/>
              <p:cNvGrpSpPr/>
              <p:nvPr/>
            </p:nvGrpSpPr>
            <p:grpSpPr>
              <a:xfrm>
                <a:off x="16558" y="5936675"/>
                <a:ext cx="695301" cy="264702"/>
                <a:chOff x="0" y="0"/>
                <a:chExt cx="695300" cy="264701"/>
              </a:xfrm>
            </p:grpSpPr>
            <p:sp>
              <p:nvSpPr>
                <p:cNvPr id="962" name="شكل بيضاوي 102"/>
                <p:cNvSpPr/>
                <p:nvPr/>
              </p:nvSpPr>
              <p:spPr>
                <a:xfrm>
                  <a:off x="531288" y="173261"/>
                  <a:ext cx="164013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63" name="شكل بيضاوي 103"/>
                <p:cNvSpPr/>
                <p:nvPr/>
              </p:nvSpPr>
              <p:spPr>
                <a:xfrm>
                  <a:off x="0" y="173261"/>
                  <a:ext cx="164012" cy="91441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rgbClr val="FFFFFF"/>
                    </a:gs>
                    <a:gs pos="46000">
                      <a:srgbClr val="F2F2F2"/>
                    </a:gs>
                    <a:gs pos="100000">
                      <a:srgbClr val="5D5834"/>
                    </a:gs>
                  </a:gsLst>
                  <a:lin ang="5400000" scaled="0"/>
                </a:gra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964" name="قوس 104"/>
                <p:cNvSpPr/>
                <p:nvPr/>
              </p:nvSpPr>
              <p:spPr>
                <a:xfrm>
                  <a:off x="90576" y="0"/>
                  <a:ext cx="514172" cy="22817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18907" extrusionOk="0">
                      <a:moveTo>
                        <a:pt x="0" y="18899"/>
                      </a:moveTo>
                      <a:lnTo>
                        <a:pt x="0" y="18899"/>
                      </a:lnTo>
                      <a:cubicBezTo>
                        <a:pt x="1553" y="5401"/>
                        <a:pt x="7647" y="-2693"/>
                        <a:pt x="13611" y="821"/>
                      </a:cubicBezTo>
                      <a:cubicBezTo>
                        <a:pt x="17526" y="3128"/>
                        <a:pt x="20582" y="10047"/>
                        <a:pt x="21600" y="18907"/>
                      </a:cubicBezTo>
                    </a:path>
                  </a:pathLst>
                </a:custGeom>
                <a:noFill/>
                <a:ln w="63500" cap="flat">
                  <a:solidFill>
                    <a:srgbClr val="2F2C1A"/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pPr algn="ctr" rtl="0">
                    <a:defRPr/>
                  </a:pPr>
                  <a:endParaRPr/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متروبوليتان">
  <a:themeElements>
    <a:clrScheme name="متروبوليتان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0000FF"/>
      </a:hlink>
      <a:folHlink>
        <a:srgbClr val="FF00FF"/>
      </a:folHlink>
    </a:clrScheme>
    <a:fontScheme name="متروبوليتان">
      <a:majorFont>
        <a:latin typeface="Calibri Light"/>
        <a:ea typeface="Calibri Light"/>
        <a:cs typeface="Calibri Light"/>
      </a:majorFont>
      <a:minorFont>
        <a:latin typeface="Helvetica"/>
        <a:ea typeface="Helvetica"/>
        <a:cs typeface="Helvetica"/>
      </a:minorFont>
    </a:fontScheme>
    <a:fmtScheme name="متروبوليتان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متروبوليتان">
  <a:themeElements>
    <a:clrScheme name="متروبوليتان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0000FF"/>
      </a:hlink>
      <a:folHlink>
        <a:srgbClr val="FF00FF"/>
      </a:folHlink>
    </a:clrScheme>
    <a:fontScheme name="متروبوليتان">
      <a:majorFont>
        <a:latin typeface="Calibri Light"/>
        <a:ea typeface="Calibri Light"/>
        <a:cs typeface="Calibri Light"/>
      </a:majorFont>
      <a:minorFont>
        <a:latin typeface="Helvetica"/>
        <a:ea typeface="Helvetica"/>
        <a:cs typeface="Helvetica"/>
      </a:minorFont>
    </a:fontScheme>
    <a:fmtScheme name="متروبوليتان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A4 Paper (210x297 mm)‎</PresentationFormat>
  <Paragraphs>0</Paragraphs>
  <Slides>10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3" baseType="lpstr">
      <vt:lpstr>Arial</vt:lpstr>
      <vt:lpstr>Calibri Light</vt:lpstr>
      <vt:lpstr>متروبوليتان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gwd17</cp:lastModifiedBy>
  <cp:revision>1</cp:revision>
  <dcterms:modified xsi:type="dcterms:W3CDTF">2025-01-31T11:47:33Z</dcterms:modified>
</cp:coreProperties>
</file>