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glb" ContentType="model/gltf.binary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80" r:id="rId7"/>
    <p:sldId id="315" r:id="rId8"/>
    <p:sldId id="350" r:id="rId9"/>
    <p:sldId id="364" r:id="rId10"/>
    <p:sldId id="378" r:id="rId11"/>
    <p:sldId id="365" r:id="rId12"/>
    <p:sldId id="375" r:id="rId13"/>
    <p:sldId id="351" r:id="rId14"/>
    <p:sldId id="354" r:id="rId15"/>
    <p:sldId id="355" r:id="rId16"/>
    <p:sldId id="353" r:id="rId17"/>
    <p:sldId id="358" r:id="rId18"/>
    <p:sldId id="369" r:id="rId19"/>
    <p:sldId id="359" r:id="rId20"/>
    <p:sldId id="360" r:id="rId21"/>
    <p:sldId id="377" r:id="rId22"/>
    <p:sldId id="361" r:id="rId23"/>
    <p:sldId id="376" r:id="rId24"/>
    <p:sldId id="363" r:id="rId25"/>
    <p:sldId id="3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00"/>
    <a:srgbClr val="FF0066"/>
    <a:srgbClr val="B5C070"/>
    <a:srgbClr val="FF99FF"/>
    <a:srgbClr val="CCFFCC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270857-1E4C-4862-88BD-5C73A1EF6660}" v="1435" dt="2020-03-19T09:48:35.147"/>
  </p1510:revLst>
</p1510:revInfo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BE270857-1E4C-4862-88BD-5C73A1EF6660}"/>
    <pc:docChg chg="undo custSel addSld delSld modSld sldOrd">
      <pc:chgData name="Abdulhameed Hamed Mohammed" userId="72b6c4c3-b8a4-4ddf-b0f7-c9d8b1a2987e" providerId="ADAL" clId="{BE270857-1E4C-4862-88BD-5C73A1EF6660}" dt="2020-03-19T09:48:35.147" v="2225"/>
      <pc:docMkLst>
        <pc:docMk/>
      </pc:docMkLst>
      <pc:sldChg chg="modSp">
        <pc:chgData name="Abdulhameed Hamed Mohammed" userId="72b6c4c3-b8a4-4ddf-b0f7-c9d8b1a2987e" providerId="ADAL" clId="{BE270857-1E4C-4862-88BD-5C73A1EF6660}" dt="2020-03-18T05:01:39.710" v="736" actId="1076"/>
        <pc:sldMkLst>
          <pc:docMk/>
          <pc:sldMk cId="589107923" sldId="263"/>
        </pc:sldMkLst>
        <pc:picChg chg="mod">
          <ac:chgData name="Abdulhameed Hamed Mohammed" userId="72b6c4c3-b8a4-4ddf-b0f7-c9d8b1a2987e" providerId="ADAL" clId="{BE270857-1E4C-4862-88BD-5C73A1EF6660}" dt="2020-03-18T05:01:39.710" v="736" actId="1076"/>
          <ac:picMkLst>
            <pc:docMk/>
            <pc:sldMk cId="589107923" sldId="263"/>
            <ac:picMk id="4" creationId="{BFE59853-70AD-4806-9535-6498B18F3623}"/>
          </ac:picMkLst>
        </pc:picChg>
      </pc:sldChg>
      <pc:sldChg chg="modSp">
        <pc:chgData name="Abdulhameed Hamed Mohammed" userId="72b6c4c3-b8a4-4ddf-b0f7-c9d8b1a2987e" providerId="ADAL" clId="{BE270857-1E4C-4862-88BD-5C73A1EF6660}" dt="2020-03-19T05:32:48.836" v="2147" actId="1076"/>
        <pc:sldMkLst>
          <pc:docMk/>
          <pc:sldMk cId="761034365" sldId="280"/>
        </pc:sldMkLst>
        <pc:spChg chg="mod">
          <ac:chgData name="Abdulhameed Hamed Mohammed" userId="72b6c4c3-b8a4-4ddf-b0f7-c9d8b1a2987e" providerId="ADAL" clId="{BE270857-1E4C-4862-88BD-5C73A1EF6660}" dt="2020-03-19T05:32:47.070" v="2146" actId="1076"/>
          <ac:spMkLst>
            <pc:docMk/>
            <pc:sldMk cId="761034365" sldId="280"/>
            <ac:spMk id="4" creationId="{198461D3-49A6-4952-8AAC-01E9BED3A0F6}"/>
          </ac:spMkLst>
        </pc:spChg>
        <pc:spChg chg="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761034365" sldId="280"/>
            <ac:spMk id="9" creationId="{AC6FFC3F-B80E-4629-BC63-F1F9933D5B3B}"/>
          </ac:spMkLst>
        </pc:spChg>
        <pc:spChg chg="mod">
          <ac:chgData name="Abdulhameed Hamed Mohammed" userId="72b6c4c3-b8a4-4ddf-b0f7-c9d8b1a2987e" providerId="ADAL" clId="{BE270857-1E4C-4862-88BD-5C73A1EF6660}" dt="2020-03-15T06:09:23.001" v="539" actId="20577"/>
          <ac:spMkLst>
            <pc:docMk/>
            <pc:sldMk cId="761034365" sldId="280"/>
            <ac:spMk id="10" creationId="{C5F0BFDC-230F-412E-B90F-C57409A305F9}"/>
          </ac:spMkLst>
        </pc:spChg>
        <pc:spChg chg="mod">
          <ac:chgData name="Abdulhameed Hamed Mohammed" userId="72b6c4c3-b8a4-4ddf-b0f7-c9d8b1a2987e" providerId="ADAL" clId="{BE270857-1E4C-4862-88BD-5C73A1EF6660}" dt="2020-03-19T05:32:48.836" v="2147" actId="1076"/>
          <ac:spMkLst>
            <pc:docMk/>
            <pc:sldMk cId="761034365" sldId="280"/>
            <ac:spMk id="11" creationId="{7D80D1D1-270E-4F2A-8684-6A0360DC3513}"/>
          </ac:spMkLst>
        </pc:spChg>
      </pc:sldChg>
      <pc:sldChg chg="addSp delSp modSp delAnim modAnim">
        <pc:chgData name="Abdulhameed Hamed Mohammed" userId="72b6c4c3-b8a4-4ddf-b0f7-c9d8b1a2987e" providerId="ADAL" clId="{BE270857-1E4C-4862-88BD-5C73A1EF6660}" dt="2020-03-19T06:58:51.647" v="2168"/>
        <pc:sldMkLst>
          <pc:docMk/>
          <pc:sldMk cId="3693059592" sldId="315"/>
        </pc:sldMkLst>
        <pc:spChg chg="del">
          <ac:chgData name="Abdulhameed Hamed Mohammed" userId="72b6c4c3-b8a4-4ddf-b0f7-c9d8b1a2987e" providerId="ADAL" clId="{BE270857-1E4C-4862-88BD-5C73A1EF6660}" dt="2020-03-15T05:26:29.164" v="339" actId="478"/>
          <ac:spMkLst>
            <pc:docMk/>
            <pc:sldMk cId="3693059592" sldId="315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E270857-1E4C-4862-88BD-5C73A1EF6660}" dt="2020-03-15T05:26:29.164" v="339" actId="478"/>
          <ac:spMkLst>
            <pc:docMk/>
            <pc:sldMk cId="3693059592" sldId="315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BE270857-1E4C-4862-88BD-5C73A1EF6660}" dt="2020-03-15T06:27:57.334" v="718" actId="14100"/>
          <ac:spMkLst>
            <pc:docMk/>
            <pc:sldMk cId="3693059592" sldId="315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BE270857-1E4C-4862-88BD-5C73A1EF6660}" dt="2020-03-15T06:20:28.236" v="693" actId="20577"/>
          <ac:spMkLst>
            <pc:docMk/>
            <pc:sldMk cId="3693059592" sldId="315"/>
            <ac:spMk id="8" creationId="{9D79EED4-2AF4-4063-A52A-3427D1AB786E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3693059592" sldId="315"/>
            <ac:spMk id="9" creationId="{323CC591-B199-43B3-B2B6-C94EC6FC0A52}"/>
          </ac:spMkLst>
        </pc:spChg>
        <pc:picChg chg="add mod">
          <ac:chgData name="Abdulhameed Hamed Mohammed" userId="72b6c4c3-b8a4-4ddf-b0f7-c9d8b1a2987e" providerId="ADAL" clId="{BE270857-1E4C-4862-88BD-5C73A1EF6660}" dt="2020-03-19T06:55:11.475" v="2148"/>
          <ac:picMkLst>
            <pc:docMk/>
            <pc:sldMk cId="3693059592" sldId="315"/>
            <ac:picMk id="2" creationId="{E55DA8CA-9E00-4B92-9214-879220D178E6}"/>
          </ac:picMkLst>
        </pc:picChg>
      </pc:sldChg>
      <pc:sldChg chg="addSp delSp modSp delAnim modAnim">
        <pc:chgData name="Abdulhameed Hamed Mohammed" userId="72b6c4c3-b8a4-4ddf-b0f7-c9d8b1a2987e" providerId="ADAL" clId="{BE270857-1E4C-4862-88BD-5C73A1EF6660}" dt="2020-03-19T06:58:59.471" v="2169"/>
        <pc:sldMkLst>
          <pc:docMk/>
          <pc:sldMk cId="691734647" sldId="350"/>
        </pc:sldMkLst>
        <pc:spChg chg="del">
          <ac:chgData name="Abdulhameed Hamed Mohammed" userId="72b6c4c3-b8a4-4ddf-b0f7-c9d8b1a2987e" providerId="ADAL" clId="{BE270857-1E4C-4862-88BD-5C73A1EF6660}" dt="2020-03-15T05:26:38.425" v="342" actId="478"/>
          <ac:spMkLst>
            <pc:docMk/>
            <pc:sldMk cId="691734647" sldId="350"/>
            <ac:spMk id="4" creationId="{DB743E41-F5F0-4C59-AB1C-080F6B88B1DC}"/>
          </ac:spMkLst>
        </pc:spChg>
        <pc:spChg chg="del mod">
          <ac:chgData name="Abdulhameed Hamed Mohammed" userId="72b6c4c3-b8a4-4ddf-b0f7-c9d8b1a2987e" providerId="ADAL" clId="{BE270857-1E4C-4862-88BD-5C73A1EF6660}" dt="2020-03-15T05:26:44.386" v="344" actId="478"/>
          <ac:spMkLst>
            <pc:docMk/>
            <pc:sldMk cId="691734647" sldId="350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BE270857-1E4C-4862-88BD-5C73A1EF6660}" dt="2020-03-15T06:23:12.438" v="697" actId="478"/>
          <ac:spMkLst>
            <pc:docMk/>
            <pc:sldMk cId="691734647" sldId="350"/>
            <ac:spMk id="7" creationId="{3DC50EBC-7D22-44F2-8ADA-F8A674B9637E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691734647" sldId="350"/>
            <ac:spMk id="9" creationId="{248FA8A0-26CF-4C01-87A4-B0833C46145D}"/>
          </ac:spMkLst>
        </pc:spChg>
        <pc:spChg chg="add mod">
          <ac:chgData name="Abdulhameed Hamed Mohammed" userId="72b6c4c3-b8a4-4ddf-b0f7-c9d8b1a2987e" providerId="ADAL" clId="{BE270857-1E4C-4862-88BD-5C73A1EF6660}" dt="2020-03-18T07:10:28.841" v="803" actId="20577"/>
          <ac:spMkLst>
            <pc:docMk/>
            <pc:sldMk cId="691734647" sldId="350"/>
            <ac:spMk id="10" creationId="{D6BA06A4-F573-4780-9D1B-3D8D05106584}"/>
          </ac:spMkLst>
        </pc:spChg>
        <pc:picChg chg="add mod">
          <ac:chgData name="Abdulhameed Hamed Mohammed" userId="72b6c4c3-b8a4-4ddf-b0f7-c9d8b1a2987e" providerId="ADAL" clId="{BE270857-1E4C-4862-88BD-5C73A1EF6660}" dt="2020-03-19T06:55:16.730" v="2149"/>
          <ac:picMkLst>
            <pc:docMk/>
            <pc:sldMk cId="691734647" sldId="350"/>
            <ac:picMk id="2" creationId="{E7AE095C-3159-4EE9-96A4-DC6F3AB66AB0}"/>
          </ac:picMkLst>
        </pc:picChg>
        <pc:picChg chg="mod">
          <ac:chgData name="Abdulhameed Hamed Mohammed" userId="72b6c4c3-b8a4-4ddf-b0f7-c9d8b1a2987e" providerId="ADAL" clId="{BE270857-1E4C-4862-88BD-5C73A1EF6660}" dt="2020-03-15T04:29:17.705" v="0" actId="1076"/>
          <ac:picMkLst>
            <pc:docMk/>
            <pc:sldMk cId="691734647" sldId="350"/>
            <ac:picMk id="3" creationId="{00000000-0000-0000-0000-000000000000}"/>
          </ac:picMkLst>
        </pc:picChg>
      </pc:sldChg>
      <pc:sldChg chg="addSp delSp modSp ord delAnim modAnim">
        <pc:chgData name="Abdulhameed Hamed Mohammed" userId="72b6c4c3-b8a4-4ddf-b0f7-c9d8b1a2987e" providerId="ADAL" clId="{BE270857-1E4C-4862-88BD-5C73A1EF6660}" dt="2020-03-19T07:00:10.527" v="2174"/>
        <pc:sldMkLst>
          <pc:docMk/>
          <pc:sldMk cId="2759816665" sldId="351"/>
        </pc:sldMkLst>
        <pc:spChg chg="del">
          <ac:chgData name="Abdulhameed Hamed Mohammed" userId="72b6c4c3-b8a4-4ddf-b0f7-c9d8b1a2987e" providerId="ADAL" clId="{BE270857-1E4C-4862-88BD-5C73A1EF6660}" dt="2020-03-15T05:26:56.834" v="346" actId="478"/>
          <ac:spMkLst>
            <pc:docMk/>
            <pc:sldMk cId="2759816665" sldId="351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E270857-1E4C-4862-88BD-5C73A1EF6660}" dt="2020-03-15T05:26:56.834" v="346" actId="478"/>
          <ac:spMkLst>
            <pc:docMk/>
            <pc:sldMk cId="2759816665" sldId="351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2759816665" sldId="351"/>
            <ac:spMk id="8" creationId="{6BB46BE5-30C0-4472-B7D9-9637A9CE2F65}"/>
          </ac:spMkLst>
        </pc:spChg>
        <pc:spChg chg="add del">
          <ac:chgData name="Abdulhameed Hamed Mohammed" userId="72b6c4c3-b8a4-4ddf-b0f7-c9d8b1a2987e" providerId="ADAL" clId="{BE270857-1E4C-4862-88BD-5C73A1EF6660}" dt="2020-03-15T06:22:41.411" v="695"/>
          <ac:spMkLst>
            <pc:docMk/>
            <pc:sldMk cId="2759816665" sldId="351"/>
            <ac:spMk id="9" creationId="{88F1C4AA-7E53-40C3-8189-FC5790762192}"/>
          </ac:spMkLst>
        </pc:spChg>
        <pc:spChg chg="mod">
          <ac:chgData name="Abdulhameed Hamed Mohammed" userId="72b6c4c3-b8a4-4ddf-b0f7-c9d8b1a2987e" providerId="ADAL" clId="{BE270857-1E4C-4862-88BD-5C73A1EF6660}" dt="2020-03-18T07:19:46.773" v="911" actId="20577"/>
          <ac:spMkLst>
            <pc:docMk/>
            <pc:sldMk cId="2759816665" sldId="351"/>
            <ac:spMk id="13" creationId="{00000000-0000-0000-0000-000000000000}"/>
          </ac:spMkLst>
        </pc:spChg>
        <pc:grpChg chg="mod">
          <ac:chgData name="Abdulhameed Hamed Mohammed" userId="72b6c4c3-b8a4-4ddf-b0f7-c9d8b1a2987e" providerId="ADAL" clId="{BE270857-1E4C-4862-88BD-5C73A1EF6660}" dt="2020-03-19T04:47:13.211" v="1631" actId="14100"/>
          <ac:grpSpMkLst>
            <pc:docMk/>
            <pc:sldMk cId="2759816665" sldId="351"/>
            <ac:grpSpMk id="6" creationId="{00000000-0000-0000-0000-000000000000}"/>
          </ac:grpSpMkLst>
        </pc:grpChg>
        <pc:picChg chg="add mod">
          <ac:chgData name="Abdulhameed Hamed Mohammed" userId="72b6c4c3-b8a4-4ddf-b0f7-c9d8b1a2987e" providerId="ADAL" clId="{BE270857-1E4C-4862-88BD-5C73A1EF6660}" dt="2020-03-19T06:56:24.664" v="2155"/>
          <ac:picMkLst>
            <pc:docMk/>
            <pc:sldMk cId="2759816665" sldId="351"/>
            <ac:picMk id="2" creationId="{7C2D024E-7FC6-4138-99E0-1E5BA940E4E4}"/>
          </ac:picMkLst>
        </pc:picChg>
      </pc:sldChg>
      <pc:sldChg chg="addSp modSp del modAnim">
        <pc:chgData name="Abdulhameed Hamed Mohammed" userId="72b6c4c3-b8a4-4ddf-b0f7-c9d8b1a2987e" providerId="ADAL" clId="{BE270857-1E4C-4862-88BD-5C73A1EF6660}" dt="2020-03-15T04:57:52.573" v="124" actId="2696"/>
        <pc:sldMkLst>
          <pc:docMk/>
          <pc:sldMk cId="3515036032" sldId="352"/>
        </pc:sldMkLst>
        <pc:spChg chg="add mod">
          <ac:chgData name="Abdulhameed Hamed Mohammed" userId="72b6c4c3-b8a4-4ddf-b0f7-c9d8b1a2987e" providerId="ADAL" clId="{BE270857-1E4C-4862-88BD-5C73A1EF6660}" dt="2020-03-15T04:55:10.963" v="90" actId="14100"/>
          <ac:spMkLst>
            <pc:docMk/>
            <pc:sldMk cId="3515036032" sldId="352"/>
            <ac:spMk id="8" creationId="{6FB6E4AA-96BD-4367-9CDF-79CE150FDD2E}"/>
          </ac:spMkLst>
        </pc:spChg>
      </pc:sldChg>
      <pc:sldChg chg="addSp delSp modSp delAnim modAnim">
        <pc:chgData name="Abdulhameed Hamed Mohammed" userId="72b6c4c3-b8a4-4ddf-b0f7-c9d8b1a2987e" providerId="ADAL" clId="{BE270857-1E4C-4862-88BD-5C73A1EF6660}" dt="2020-03-19T07:01:09.869" v="2178"/>
        <pc:sldMkLst>
          <pc:docMk/>
          <pc:sldMk cId="716050780" sldId="353"/>
        </pc:sldMkLst>
        <pc:spChg chg="del">
          <ac:chgData name="Abdulhameed Hamed Mohammed" userId="72b6c4c3-b8a4-4ddf-b0f7-c9d8b1a2987e" providerId="ADAL" clId="{BE270857-1E4C-4862-88BD-5C73A1EF6660}" dt="2020-03-15T05:43:59.787" v="420" actId="478"/>
          <ac:spMkLst>
            <pc:docMk/>
            <pc:sldMk cId="716050780" sldId="353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E270857-1E4C-4862-88BD-5C73A1EF6660}" dt="2020-03-15T05:43:59.787" v="420" actId="478"/>
          <ac:spMkLst>
            <pc:docMk/>
            <pc:sldMk cId="716050780" sldId="353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BE270857-1E4C-4862-88BD-5C73A1EF6660}" dt="2020-03-15T05:57:49.643" v="491" actId="1076"/>
          <ac:spMkLst>
            <pc:docMk/>
            <pc:sldMk cId="716050780" sldId="353"/>
            <ac:spMk id="7" creationId="{3DC50EBC-7D22-44F2-8ADA-F8A674B9637E}"/>
          </ac:spMkLst>
        </pc:spChg>
        <pc:spChg chg="add mod">
          <ac:chgData name="Abdulhameed Hamed Mohammed" userId="72b6c4c3-b8a4-4ddf-b0f7-c9d8b1a2987e" providerId="ADAL" clId="{BE270857-1E4C-4862-88BD-5C73A1EF6660}" dt="2020-03-15T06:13:20.024" v="572"/>
          <ac:spMkLst>
            <pc:docMk/>
            <pc:sldMk cId="716050780" sldId="353"/>
            <ac:spMk id="9" creationId="{D48EE759-A7D9-4D5B-9FD4-FB45FCB8129D}"/>
          </ac:spMkLst>
        </pc:spChg>
        <pc:spChg chg="mod">
          <ac:chgData name="Abdulhameed Hamed Mohammed" userId="72b6c4c3-b8a4-4ddf-b0f7-c9d8b1a2987e" providerId="ADAL" clId="{BE270857-1E4C-4862-88BD-5C73A1EF6660}" dt="2020-03-19T04:51:02.143" v="1634" actId="20577"/>
          <ac:spMkLst>
            <pc:docMk/>
            <pc:sldMk cId="716050780" sldId="353"/>
            <ac:spMk id="13" creationId="{00000000-0000-0000-0000-000000000000}"/>
          </ac:spMkLst>
        </pc:spChg>
        <pc:grpChg chg="mod">
          <ac:chgData name="Abdulhameed Hamed Mohammed" userId="72b6c4c3-b8a4-4ddf-b0f7-c9d8b1a2987e" providerId="ADAL" clId="{BE270857-1E4C-4862-88BD-5C73A1EF6660}" dt="2020-03-18T07:25:42.104" v="1031" actId="1076"/>
          <ac:grpSpMkLst>
            <pc:docMk/>
            <pc:sldMk cId="716050780" sldId="353"/>
            <ac:grpSpMk id="6" creationId="{00000000-0000-0000-0000-000000000000}"/>
          </ac:grpSpMkLst>
        </pc:grpChg>
        <pc:picChg chg="add mod">
          <ac:chgData name="Abdulhameed Hamed Mohammed" userId="72b6c4c3-b8a4-4ddf-b0f7-c9d8b1a2987e" providerId="ADAL" clId="{BE270857-1E4C-4862-88BD-5C73A1EF6660}" dt="2020-03-19T06:56:41.997" v="2158"/>
          <ac:picMkLst>
            <pc:docMk/>
            <pc:sldMk cId="716050780" sldId="353"/>
            <ac:picMk id="2" creationId="{B52EDF4F-77AE-47BD-BB19-6187271702E0}"/>
          </ac:picMkLst>
        </pc:picChg>
        <pc:picChg chg="add mod">
          <ac:chgData name="Abdulhameed Hamed Mohammed" userId="72b6c4c3-b8a4-4ddf-b0f7-c9d8b1a2987e" providerId="ADAL" clId="{BE270857-1E4C-4862-88BD-5C73A1EF6660}" dt="2020-03-15T05:44:33.609" v="424" actId="14100"/>
          <ac:picMkLst>
            <pc:docMk/>
            <pc:sldMk cId="716050780" sldId="353"/>
            <ac:picMk id="8" creationId="{25C8E20F-41BE-4ED4-92F6-1AB07D6BC838}"/>
          </ac:picMkLst>
        </pc:picChg>
        <pc:picChg chg="add mod modCrop">
          <ac:chgData name="Abdulhameed Hamed Mohammed" userId="72b6c4c3-b8a4-4ddf-b0f7-c9d8b1a2987e" providerId="ADAL" clId="{BE270857-1E4C-4862-88BD-5C73A1EF6660}" dt="2020-03-15T05:57:44.779" v="490" actId="1076"/>
          <ac:picMkLst>
            <pc:docMk/>
            <pc:sldMk cId="716050780" sldId="353"/>
            <ac:picMk id="10" creationId="{C95C059B-02E2-491C-921A-58D7FDEF721D}"/>
          </ac:picMkLst>
        </pc:picChg>
      </pc:sldChg>
      <pc:sldChg chg="addSp delSp modSp ord delAnim modAnim">
        <pc:chgData name="Abdulhameed Hamed Mohammed" userId="72b6c4c3-b8a4-4ddf-b0f7-c9d8b1a2987e" providerId="ADAL" clId="{BE270857-1E4C-4862-88BD-5C73A1EF6660}" dt="2020-03-19T07:00:34.832" v="2175"/>
        <pc:sldMkLst>
          <pc:docMk/>
          <pc:sldMk cId="725339035" sldId="354"/>
        </pc:sldMkLst>
        <pc:spChg chg="mod">
          <ac:chgData name="Abdulhameed Hamed Mohammed" userId="72b6c4c3-b8a4-4ddf-b0f7-c9d8b1a2987e" providerId="ADAL" clId="{BE270857-1E4C-4862-88BD-5C73A1EF6660}" dt="2020-03-18T07:20:08.861" v="912" actId="207"/>
          <ac:spMkLst>
            <pc:docMk/>
            <pc:sldMk cId="725339035" sldId="354"/>
            <ac:spMk id="7" creationId="{3DC50EBC-7D22-44F2-8ADA-F8A674B9637E}"/>
          </ac:spMkLst>
        </pc:spChg>
        <pc:spChg chg="add del mod">
          <ac:chgData name="Abdulhameed Hamed Mohammed" userId="72b6c4c3-b8a4-4ddf-b0f7-c9d8b1a2987e" providerId="ADAL" clId="{BE270857-1E4C-4862-88BD-5C73A1EF6660}" dt="2020-03-15T05:45:15.567" v="425" actId="478"/>
          <ac:spMkLst>
            <pc:docMk/>
            <pc:sldMk cId="725339035" sldId="354"/>
            <ac:spMk id="10" creationId="{0A79DCC0-137E-42E9-B245-FB9743B352D2}"/>
          </ac:spMkLst>
        </pc:spChg>
        <pc:spChg chg="add del mod">
          <ac:chgData name="Abdulhameed Hamed Mohammed" userId="72b6c4c3-b8a4-4ddf-b0f7-c9d8b1a2987e" providerId="ADAL" clId="{BE270857-1E4C-4862-88BD-5C73A1EF6660}" dt="2020-03-15T05:45:15.567" v="425" actId="478"/>
          <ac:spMkLst>
            <pc:docMk/>
            <pc:sldMk cId="725339035" sldId="354"/>
            <ac:spMk id="11" creationId="{6E789A48-9FC9-42B2-86AF-14305FA69B57}"/>
          </ac:spMkLst>
        </pc:spChg>
        <pc:spChg chg="add del mod">
          <ac:chgData name="Abdulhameed Hamed Mohammed" userId="72b6c4c3-b8a4-4ddf-b0f7-c9d8b1a2987e" providerId="ADAL" clId="{BE270857-1E4C-4862-88BD-5C73A1EF6660}" dt="2020-03-15T06:07:12.428" v="510" actId="478"/>
          <ac:spMkLst>
            <pc:docMk/>
            <pc:sldMk cId="725339035" sldId="354"/>
            <ac:spMk id="12" creationId="{0955EA42-CD5C-47A8-BE79-8BB9B308444C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725339035" sldId="354"/>
            <ac:spMk id="14" creationId="{75B88783-ADD0-4135-8D21-E2E84A8EA5F8}"/>
          </ac:spMkLst>
        </pc:spChg>
        <pc:spChg chg="add mod">
          <ac:chgData name="Abdulhameed Hamed Mohammed" userId="72b6c4c3-b8a4-4ddf-b0f7-c9d8b1a2987e" providerId="ADAL" clId="{BE270857-1E4C-4862-88BD-5C73A1EF6660}" dt="2020-03-15T06:16:33.375" v="611" actId="1036"/>
          <ac:spMkLst>
            <pc:docMk/>
            <pc:sldMk cId="725339035" sldId="354"/>
            <ac:spMk id="15" creationId="{5A7E2E1C-FA6B-4CE6-B534-39C9929F7BAA}"/>
          </ac:spMkLst>
        </pc:spChg>
        <pc:grpChg chg="mod">
          <ac:chgData name="Abdulhameed Hamed Mohammed" userId="72b6c4c3-b8a4-4ddf-b0f7-c9d8b1a2987e" providerId="ADAL" clId="{BE270857-1E4C-4862-88BD-5C73A1EF6660}" dt="2020-03-15T05:17:56.534" v="295" actId="1076"/>
          <ac:grpSpMkLst>
            <pc:docMk/>
            <pc:sldMk cId="725339035" sldId="354"/>
            <ac:grpSpMk id="2" creationId="{00000000-0000-0000-0000-000000000000}"/>
          </ac:grpSpMkLst>
        </pc:grpChg>
        <pc:picChg chg="add mod">
          <ac:chgData name="Abdulhameed Hamed Mohammed" userId="72b6c4c3-b8a4-4ddf-b0f7-c9d8b1a2987e" providerId="ADAL" clId="{BE270857-1E4C-4862-88BD-5C73A1EF6660}" dt="2020-03-19T06:56:29.812" v="2156"/>
          <ac:picMkLst>
            <pc:docMk/>
            <pc:sldMk cId="725339035" sldId="354"/>
            <ac:picMk id="4" creationId="{2D1AF36E-7030-49DE-A89E-790BCD09E078}"/>
          </ac:picMkLst>
        </pc:picChg>
        <pc:picChg chg="mod">
          <ac:chgData name="Abdulhameed Hamed Mohammed" userId="72b6c4c3-b8a4-4ddf-b0f7-c9d8b1a2987e" providerId="ADAL" clId="{BE270857-1E4C-4862-88BD-5C73A1EF6660}" dt="2020-03-15T05:17:53.195" v="294" actId="1076"/>
          <ac:picMkLst>
            <pc:docMk/>
            <pc:sldMk cId="725339035" sldId="354"/>
            <ac:picMk id="8" creationId="{00000000-0000-0000-0000-000000000000}"/>
          </ac:picMkLst>
        </pc:picChg>
        <pc:picChg chg="del mod">
          <ac:chgData name="Abdulhameed Hamed Mohammed" userId="72b6c4c3-b8a4-4ddf-b0f7-c9d8b1a2987e" providerId="ADAL" clId="{BE270857-1E4C-4862-88BD-5C73A1EF6660}" dt="2020-03-15T06:16:28.494" v="597" actId="478"/>
          <ac:picMkLst>
            <pc:docMk/>
            <pc:sldMk cId="725339035" sldId="354"/>
            <ac:picMk id="9" creationId="{00000000-0000-0000-0000-000000000000}"/>
          </ac:picMkLst>
        </pc:picChg>
      </pc:sldChg>
      <pc:sldChg chg="addSp delSp modSp ord delAnim modAnim">
        <pc:chgData name="Abdulhameed Hamed Mohammed" userId="72b6c4c3-b8a4-4ddf-b0f7-c9d8b1a2987e" providerId="ADAL" clId="{BE270857-1E4C-4862-88BD-5C73A1EF6660}" dt="2020-03-19T07:01:01.979" v="2177" actId="1076"/>
        <pc:sldMkLst>
          <pc:docMk/>
          <pc:sldMk cId="3080959587" sldId="355"/>
        </pc:sldMkLst>
        <pc:spChg chg="add del mod topLvl">
          <ac:chgData name="Abdulhameed Hamed Mohammed" userId="72b6c4c3-b8a4-4ddf-b0f7-c9d8b1a2987e" providerId="ADAL" clId="{BE270857-1E4C-4862-88BD-5C73A1EF6660}" dt="2020-03-18T07:22:17.279" v="959" actId="1076"/>
          <ac:spMkLst>
            <pc:docMk/>
            <pc:sldMk cId="3080959587" sldId="355"/>
            <ac:spMk id="7" creationId="{3DC50EBC-7D22-44F2-8ADA-F8A674B9637E}"/>
          </ac:spMkLst>
        </pc:spChg>
        <pc:spChg chg="add del">
          <ac:chgData name="Abdulhameed Hamed Mohammed" userId="72b6c4c3-b8a4-4ddf-b0f7-c9d8b1a2987e" providerId="ADAL" clId="{BE270857-1E4C-4862-88BD-5C73A1EF6660}" dt="2020-03-15T05:45:26.812" v="428" actId="478"/>
          <ac:spMkLst>
            <pc:docMk/>
            <pc:sldMk cId="3080959587" sldId="355"/>
            <ac:spMk id="11" creationId="{7DFDC12A-1DBF-41B6-BCD8-F4AD5B4C7B6E}"/>
          </ac:spMkLst>
        </pc:spChg>
        <pc:spChg chg="add del">
          <ac:chgData name="Abdulhameed Hamed Mohammed" userId="72b6c4c3-b8a4-4ddf-b0f7-c9d8b1a2987e" providerId="ADAL" clId="{BE270857-1E4C-4862-88BD-5C73A1EF6660}" dt="2020-03-15T05:45:26.812" v="428" actId="478"/>
          <ac:spMkLst>
            <pc:docMk/>
            <pc:sldMk cId="3080959587" sldId="355"/>
            <ac:spMk id="12" creationId="{E170225F-C3E9-4E9A-8F6E-6328E03D5C65}"/>
          </ac:spMkLst>
        </pc:spChg>
        <pc:spChg chg="add del mod topLvl">
          <ac:chgData name="Abdulhameed Hamed Mohammed" userId="72b6c4c3-b8a4-4ddf-b0f7-c9d8b1a2987e" providerId="ADAL" clId="{BE270857-1E4C-4862-88BD-5C73A1EF6660}" dt="2020-03-18T07:21:28.180" v="950" actId="478"/>
          <ac:spMkLst>
            <pc:docMk/>
            <pc:sldMk cId="3080959587" sldId="355"/>
            <ac:spMk id="13" creationId="{00000000-0000-0000-0000-000000000000}"/>
          </ac:spMkLst>
        </pc:spChg>
        <pc:spChg chg="add del mod">
          <ac:chgData name="Abdulhameed Hamed Mohammed" userId="72b6c4c3-b8a4-4ddf-b0f7-c9d8b1a2987e" providerId="ADAL" clId="{BE270857-1E4C-4862-88BD-5C73A1EF6660}" dt="2020-03-15T06:07:23.665" v="514" actId="478"/>
          <ac:spMkLst>
            <pc:docMk/>
            <pc:sldMk cId="3080959587" sldId="355"/>
            <ac:spMk id="14" creationId="{9516377D-2586-45BC-BA9A-A47E67F1F70B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3080959587" sldId="355"/>
            <ac:spMk id="15" creationId="{A2148A49-2886-4ECF-9ED1-FE9317991EEB}"/>
          </ac:spMkLst>
        </pc:spChg>
        <pc:spChg chg="add mod">
          <ac:chgData name="Abdulhameed Hamed Mohammed" userId="72b6c4c3-b8a4-4ddf-b0f7-c9d8b1a2987e" providerId="ADAL" clId="{BE270857-1E4C-4862-88BD-5C73A1EF6660}" dt="2020-03-15T06:16:44.846" v="629" actId="1036"/>
          <ac:spMkLst>
            <pc:docMk/>
            <pc:sldMk cId="3080959587" sldId="355"/>
            <ac:spMk id="16" creationId="{2860C7AB-7F25-4105-B6BE-F0FDCE046742}"/>
          </ac:spMkLst>
        </pc:spChg>
        <pc:grpChg chg="del mod">
          <ac:chgData name="Abdulhameed Hamed Mohammed" userId="72b6c4c3-b8a4-4ddf-b0f7-c9d8b1a2987e" providerId="ADAL" clId="{BE270857-1E4C-4862-88BD-5C73A1EF6660}" dt="2020-03-18T07:21:18.089" v="947" actId="165"/>
          <ac:grpSpMkLst>
            <pc:docMk/>
            <pc:sldMk cId="3080959587" sldId="355"/>
            <ac:grpSpMk id="2" creationId="{00000000-0000-0000-0000-000000000000}"/>
          </ac:grpSpMkLst>
        </pc:grpChg>
        <pc:picChg chg="add mod">
          <ac:chgData name="Abdulhameed Hamed Mohammed" userId="72b6c4c3-b8a4-4ddf-b0f7-c9d8b1a2987e" providerId="ADAL" clId="{BE270857-1E4C-4862-88BD-5C73A1EF6660}" dt="2020-03-19T07:01:01.979" v="2177" actId="1076"/>
          <ac:picMkLst>
            <pc:docMk/>
            <pc:sldMk cId="3080959587" sldId="355"/>
            <ac:picMk id="2" creationId="{CD7DE608-B06B-4AB7-A2C0-47846B07929B}"/>
          </ac:picMkLst>
        </pc:picChg>
        <pc:picChg chg="del">
          <ac:chgData name="Abdulhameed Hamed Mohammed" userId="72b6c4c3-b8a4-4ddf-b0f7-c9d8b1a2987e" providerId="ADAL" clId="{BE270857-1E4C-4862-88BD-5C73A1EF6660}" dt="2020-03-15T05:18:19.205" v="298" actId="478"/>
          <ac:picMkLst>
            <pc:docMk/>
            <pc:sldMk cId="3080959587" sldId="355"/>
            <ac:picMk id="3" creationId="{00000000-0000-0000-0000-000000000000}"/>
          </ac:picMkLst>
        </pc:picChg>
        <pc:picChg chg="mod">
          <ac:chgData name="Abdulhameed Hamed Mohammed" userId="72b6c4c3-b8a4-4ddf-b0f7-c9d8b1a2987e" providerId="ADAL" clId="{BE270857-1E4C-4862-88BD-5C73A1EF6660}" dt="2020-03-15T05:18:27.877" v="300" actId="1076"/>
          <ac:picMkLst>
            <pc:docMk/>
            <pc:sldMk cId="3080959587" sldId="355"/>
            <ac:picMk id="8" creationId="{00000000-0000-0000-0000-000000000000}"/>
          </ac:picMkLst>
        </pc:picChg>
        <pc:picChg chg="add">
          <ac:chgData name="Abdulhameed Hamed Mohammed" userId="72b6c4c3-b8a4-4ddf-b0f7-c9d8b1a2987e" providerId="ADAL" clId="{BE270857-1E4C-4862-88BD-5C73A1EF6660}" dt="2020-03-15T05:18:19.941" v="299"/>
          <ac:picMkLst>
            <pc:docMk/>
            <pc:sldMk cId="3080959587" sldId="355"/>
            <ac:picMk id="9" creationId="{625AEECF-EAA6-4B94-B21F-063944C76DAA}"/>
          </ac:picMkLst>
        </pc:picChg>
        <pc:picChg chg="add del">
          <ac:chgData name="Abdulhameed Hamed Mohammed" userId="72b6c4c3-b8a4-4ddf-b0f7-c9d8b1a2987e" providerId="ADAL" clId="{BE270857-1E4C-4862-88BD-5C73A1EF6660}" dt="2020-03-15T06:16:41.332" v="612" actId="478"/>
          <ac:picMkLst>
            <pc:docMk/>
            <pc:sldMk cId="3080959587" sldId="355"/>
            <ac:picMk id="10" creationId="{854A4D6E-5A7F-48DE-8ADC-821CF6BBBBCF}"/>
          </ac:picMkLst>
        </pc:picChg>
      </pc:sldChg>
      <pc:sldChg chg="del">
        <pc:chgData name="Abdulhameed Hamed Mohammed" userId="72b6c4c3-b8a4-4ddf-b0f7-c9d8b1a2987e" providerId="ADAL" clId="{BE270857-1E4C-4862-88BD-5C73A1EF6660}" dt="2020-03-15T05:00:24.729" v="154" actId="2696"/>
        <pc:sldMkLst>
          <pc:docMk/>
          <pc:sldMk cId="3902999870" sldId="357"/>
        </pc:sldMkLst>
      </pc:sldChg>
      <pc:sldChg chg="addSp delSp modSp delAnim modAnim">
        <pc:chgData name="Abdulhameed Hamed Mohammed" userId="72b6c4c3-b8a4-4ddf-b0f7-c9d8b1a2987e" providerId="ADAL" clId="{BE270857-1E4C-4862-88BD-5C73A1EF6660}" dt="2020-03-19T07:01:32.218" v="2179"/>
        <pc:sldMkLst>
          <pc:docMk/>
          <pc:sldMk cId="2257128928" sldId="358"/>
        </pc:sldMkLst>
        <pc:spChg chg="add mod">
          <ac:chgData name="Abdulhameed Hamed Mohammed" userId="72b6c4c3-b8a4-4ddf-b0f7-c9d8b1a2987e" providerId="ADAL" clId="{BE270857-1E4C-4862-88BD-5C73A1EF6660}" dt="2020-03-19T04:54:39.722" v="1694" actId="1076"/>
          <ac:spMkLst>
            <pc:docMk/>
            <pc:sldMk cId="2257128928" sldId="358"/>
            <ac:spMk id="2" creationId="{78D23202-9F7D-4855-AB1F-6525F9FC6147}"/>
          </ac:spMkLst>
        </pc:spChg>
        <pc:spChg chg="mod topLvl">
          <ac:chgData name="Abdulhameed Hamed Mohammed" userId="72b6c4c3-b8a4-4ddf-b0f7-c9d8b1a2987e" providerId="ADAL" clId="{BE270857-1E4C-4862-88BD-5C73A1EF6660}" dt="2020-03-19T04:53:43.691" v="1682" actId="1076"/>
          <ac:spMkLst>
            <pc:docMk/>
            <pc:sldMk cId="2257128928" sldId="358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BE270857-1E4C-4862-88BD-5C73A1EF6660}" dt="2020-03-18T07:27:17.595" v="1043" actId="20577"/>
          <ac:spMkLst>
            <pc:docMk/>
            <pc:sldMk cId="2257128928" sldId="358"/>
            <ac:spMk id="9" creationId="{9D79EED4-2AF4-4063-A52A-3427D1AB786E}"/>
          </ac:spMkLst>
        </pc:spChg>
        <pc:spChg chg="add del">
          <ac:chgData name="Abdulhameed Hamed Mohammed" userId="72b6c4c3-b8a4-4ddf-b0f7-c9d8b1a2987e" providerId="ADAL" clId="{BE270857-1E4C-4862-88BD-5C73A1EF6660}" dt="2020-03-15T05:45:39.291" v="431" actId="478"/>
          <ac:spMkLst>
            <pc:docMk/>
            <pc:sldMk cId="2257128928" sldId="358"/>
            <ac:spMk id="12" creationId="{61F0DAAB-28DA-442D-8FA6-BB0DA506C1BD}"/>
          </ac:spMkLst>
        </pc:spChg>
        <pc:spChg chg="del mod topLvl">
          <ac:chgData name="Abdulhameed Hamed Mohammed" userId="72b6c4c3-b8a4-4ddf-b0f7-c9d8b1a2987e" providerId="ADAL" clId="{BE270857-1E4C-4862-88BD-5C73A1EF6660}" dt="2020-03-18T07:26:31.836" v="1035" actId="478"/>
          <ac:spMkLst>
            <pc:docMk/>
            <pc:sldMk cId="2257128928" sldId="358"/>
            <ac:spMk id="13" creationId="{00000000-0000-0000-0000-000000000000}"/>
          </ac:spMkLst>
        </pc:spChg>
        <pc:spChg chg="add del">
          <ac:chgData name="Abdulhameed Hamed Mohammed" userId="72b6c4c3-b8a4-4ddf-b0f7-c9d8b1a2987e" providerId="ADAL" clId="{BE270857-1E4C-4862-88BD-5C73A1EF6660}" dt="2020-03-15T05:45:39.291" v="431" actId="478"/>
          <ac:spMkLst>
            <pc:docMk/>
            <pc:sldMk cId="2257128928" sldId="358"/>
            <ac:spMk id="14" creationId="{BC057EFF-2EAC-41D2-8B3F-918054FA5B98}"/>
          </ac:spMkLst>
        </pc:spChg>
        <pc:spChg chg="add mod">
          <ac:chgData name="Abdulhameed Hamed Mohammed" userId="72b6c4c3-b8a4-4ddf-b0f7-c9d8b1a2987e" providerId="ADAL" clId="{BE270857-1E4C-4862-88BD-5C73A1EF6660}" dt="2020-03-15T06:13:26.703" v="573"/>
          <ac:spMkLst>
            <pc:docMk/>
            <pc:sldMk cId="2257128928" sldId="358"/>
            <ac:spMk id="15" creationId="{ECEF2AE6-FB9E-44D0-B74B-54CA50015817}"/>
          </ac:spMkLst>
        </pc:spChg>
        <pc:grpChg chg="del mod">
          <ac:chgData name="Abdulhameed Hamed Mohammed" userId="72b6c4c3-b8a4-4ddf-b0f7-c9d8b1a2987e" providerId="ADAL" clId="{BE270857-1E4C-4862-88BD-5C73A1EF6660}" dt="2020-03-18T07:26:27.398" v="1034" actId="165"/>
          <ac:grpSpMkLst>
            <pc:docMk/>
            <pc:sldMk cId="2257128928" sldId="358"/>
            <ac:grpSpMk id="2" creationId="{00000000-0000-0000-0000-000000000000}"/>
          </ac:grpSpMkLst>
        </pc:grpChg>
        <pc:picChg chg="del">
          <ac:chgData name="Abdulhameed Hamed Mohammed" userId="72b6c4c3-b8a4-4ddf-b0f7-c9d8b1a2987e" providerId="ADAL" clId="{BE270857-1E4C-4862-88BD-5C73A1EF6660}" dt="2020-03-15T05:18:34.647" v="302" actId="478"/>
          <ac:picMkLst>
            <pc:docMk/>
            <pc:sldMk cId="2257128928" sldId="358"/>
            <ac:picMk id="3" creationId="{00000000-0000-0000-0000-000000000000}"/>
          </ac:picMkLst>
        </pc:picChg>
        <pc:picChg chg="add mod">
          <ac:chgData name="Abdulhameed Hamed Mohammed" userId="72b6c4c3-b8a4-4ddf-b0f7-c9d8b1a2987e" providerId="ADAL" clId="{BE270857-1E4C-4862-88BD-5C73A1EF6660}" dt="2020-03-19T06:56:48.401" v="2159"/>
          <ac:picMkLst>
            <pc:docMk/>
            <pc:sldMk cId="2257128928" sldId="358"/>
            <ac:picMk id="3" creationId="{BFCAEA5F-1422-4BE6-BE0B-9470AED344D9}"/>
          </ac:picMkLst>
        </pc:picChg>
        <pc:picChg chg="add mod">
          <ac:chgData name="Abdulhameed Hamed Mohammed" userId="72b6c4c3-b8a4-4ddf-b0f7-c9d8b1a2987e" providerId="ADAL" clId="{BE270857-1E4C-4862-88BD-5C73A1EF6660}" dt="2020-03-15T05:45:49.219" v="434" actId="1076"/>
          <ac:picMkLst>
            <pc:docMk/>
            <pc:sldMk cId="2257128928" sldId="358"/>
            <ac:picMk id="8" creationId="{D17CA2A8-6FFE-424B-9EC3-90C584FC36EA}"/>
          </ac:picMkLst>
        </pc:picChg>
        <pc:picChg chg="add">
          <ac:chgData name="Abdulhameed Hamed Mohammed" userId="72b6c4c3-b8a4-4ddf-b0f7-c9d8b1a2987e" providerId="ADAL" clId="{BE270857-1E4C-4862-88BD-5C73A1EF6660}" dt="2020-03-15T05:18:35.271" v="303"/>
          <ac:picMkLst>
            <pc:docMk/>
            <pc:sldMk cId="2257128928" sldId="358"/>
            <ac:picMk id="10" creationId="{89E768A6-A2B7-48A3-ADA4-1BDC41595AA5}"/>
          </ac:picMkLst>
        </pc:picChg>
        <pc:picChg chg="add del">
          <ac:chgData name="Abdulhameed Hamed Mohammed" userId="72b6c4c3-b8a4-4ddf-b0f7-c9d8b1a2987e" providerId="ADAL" clId="{BE270857-1E4C-4862-88BD-5C73A1EF6660}" dt="2020-03-15T05:45:43.602" v="433" actId="478"/>
          <ac:picMkLst>
            <pc:docMk/>
            <pc:sldMk cId="2257128928" sldId="358"/>
            <ac:picMk id="11" creationId="{A78190F1-3005-4D93-BFB0-0E860FB61D63}"/>
          </ac:picMkLst>
        </pc:picChg>
      </pc:sldChg>
      <pc:sldChg chg="addSp delSp modSp modTransition delAnim modAnim">
        <pc:chgData name="Abdulhameed Hamed Mohammed" userId="72b6c4c3-b8a4-4ddf-b0f7-c9d8b1a2987e" providerId="ADAL" clId="{BE270857-1E4C-4862-88BD-5C73A1EF6660}" dt="2020-03-19T07:02:04.345" v="2181"/>
        <pc:sldMkLst>
          <pc:docMk/>
          <pc:sldMk cId="4225600135" sldId="359"/>
        </pc:sldMkLst>
        <pc:spChg chg="del">
          <ac:chgData name="Abdulhameed Hamed Mohammed" userId="72b6c4c3-b8a4-4ddf-b0f7-c9d8b1a2987e" providerId="ADAL" clId="{BE270857-1E4C-4862-88BD-5C73A1EF6660}" dt="2020-03-15T05:19:11.108" v="310" actId="478"/>
          <ac:spMkLst>
            <pc:docMk/>
            <pc:sldMk cId="4225600135" sldId="359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E270857-1E4C-4862-88BD-5C73A1EF6660}" dt="2020-03-15T05:19:11.108" v="310" actId="478"/>
          <ac:spMkLst>
            <pc:docMk/>
            <pc:sldMk cId="4225600135" sldId="359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BE270857-1E4C-4862-88BD-5C73A1EF6660}" dt="2020-03-18T08:06:05.095" v="1407" actId="6549"/>
          <ac:spMkLst>
            <pc:docMk/>
            <pc:sldMk cId="4225600135" sldId="359"/>
            <ac:spMk id="7" creationId="{3DC50EBC-7D22-44F2-8ADA-F8A674B9637E}"/>
          </ac:spMkLst>
        </pc:spChg>
        <pc:spChg chg="del">
          <ac:chgData name="Abdulhameed Hamed Mohammed" userId="72b6c4c3-b8a4-4ddf-b0f7-c9d8b1a2987e" providerId="ADAL" clId="{BE270857-1E4C-4862-88BD-5C73A1EF6660}" dt="2020-03-15T05:19:11.108" v="310" actId="478"/>
          <ac:spMkLst>
            <pc:docMk/>
            <pc:sldMk cId="4225600135" sldId="359"/>
            <ac:spMk id="8" creationId="{00000000-0000-0000-0000-000000000000}"/>
          </ac:spMkLst>
        </pc:spChg>
        <pc:spChg chg="del mod">
          <ac:chgData name="Abdulhameed Hamed Mohammed" userId="72b6c4c3-b8a4-4ddf-b0f7-c9d8b1a2987e" providerId="ADAL" clId="{BE270857-1E4C-4862-88BD-5C73A1EF6660}" dt="2020-03-18T07:59:55.833" v="1291" actId="478"/>
          <ac:spMkLst>
            <pc:docMk/>
            <pc:sldMk cId="4225600135" sldId="359"/>
            <ac:spMk id="9" creationId="{00000000-0000-0000-0000-000000000000}"/>
          </ac:spMkLst>
        </pc:spChg>
        <pc:spChg chg="add del">
          <ac:chgData name="Abdulhameed Hamed Mohammed" userId="72b6c4c3-b8a4-4ddf-b0f7-c9d8b1a2987e" providerId="ADAL" clId="{BE270857-1E4C-4862-88BD-5C73A1EF6660}" dt="2020-03-15T05:25:18.063" v="331" actId="478"/>
          <ac:spMkLst>
            <pc:docMk/>
            <pc:sldMk cId="4225600135" sldId="359"/>
            <ac:spMk id="12" creationId="{117AF492-E5C1-4FF5-9EC0-94462104BB1A}"/>
          </ac:spMkLst>
        </pc:spChg>
        <pc:spChg chg="add del">
          <ac:chgData name="Abdulhameed Hamed Mohammed" userId="72b6c4c3-b8a4-4ddf-b0f7-c9d8b1a2987e" providerId="ADAL" clId="{BE270857-1E4C-4862-88BD-5C73A1EF6660}" dt="2020-03-15T05:25:20.554" v="332" actId="478"/>
          <ac:spMkLst>
            <pc:docMk/>
            <pc:sldMk cId="4225600135" sldId="359"/>
            <ac:spMk id="13" creationId="{37078649-EC2B-4A85-9E3D-8A09702CD32B}"/>
          </ac:spMkLst>
        </pc:spChg>
        <pc:spChg chg="add mod">
          <ac:chgData name="Abdulhameed Hamed Mohammed" userId="72b6c4c3-b8a4-4ddf-b0f7-c9d8b1a2987e" providerId="ADAL" clId="{BE270857-1E4C-4862-88BD-5C73A1EF6660}" dt="2020-03-19T05:28:59.296" v="2109" actId="20577"/>
          <ac:spMkLst>
            <pc:docMk/>
            <pc:sldMk cId="4225600135" sldId="359"/>
            <ac:spMk id="14" creationId="{4CE82307-0A12-4386-9F08-5C010C52C80F}"/>
          </ac:spMkLst>
        </pc:spChg>
        <pc:spChg chg="add mod">
          <ac:chgData name="Abdulhameed Hamed Mohammed" userId="72b6c4c3-b8a4-4ddf-b0f7-c9d8b1a2987e" providerId="ADAL" clId="{BE270857-1E4C-4862-88BD-5C73A1EF6660}" dt="2020-03-15T06:17:24.644" v="663" actId="1038"/>
          <ac:spMkLst>
            <pc:docMk/>
            <pc:sldMk cId="4225600135" sldId="359"/>
            <ac:spMk id="15" creationId="{CC4124F7-DF11-4F8B-8856-00DACF115A68}"/>
          </ac:spMkLst>
        </pc:spChg>
        <pc:picChg chg="add mod">
          <ac:chgData name="Abdulhameed Hamed Mohammed" userId="72b6c4c3-b8a4-4ddf-b0f7-c9d8b1a2987e" providerId="ADAL" clId="{BE270857-1E4C-4862-88BD-5C73A1EF6660}" dt="2020-03-19T06:57:02.349" v="2161"/>
          <ac:picMkLst>
            <pc:docMk/>
            <pc:sldMk cId="4225600135" sldId="359"/>
            <ac:picMk id="2" creationId="{9990B15B-1440-41BC-9CCA-EDB87BDF0114}"/>
          </ac:picMkLst>
        </pc:picChg>
        <pc:picChg chg="add">
          <ac:chgData name="Abdulhameed Hamed Mohammed" userId="72b6c4c3-b8a4-4ddf-b0f7-c9d8b1a2987e" providerId="ADAL" clId="{BE270857-1E4C-4862-88BD-5C73A1EF6660}" dt="2020-03-15T05:19:11.832" v="311"/>
          <ac:picMkLst>
            <pc:docMk/>
            <pc:sldMk cId="4225600135" sldId="359"/>
            <ac:picMk id="10" creationId="{78744E0B-11BD-4876-B999-F9F137CA1091}"/>
          </ac:picMkLst>
        </pc:picChg>
        <pc:picChg chg="add del">
          <ac:chgData name="Abdulhameed Hamed Mohammed" userId="72b6c4c3-b8a4-4ddf-b0f7-c9d8b1a2987e" providerId="ADAL" clId="{BE270857-1E4C-4862-88BD-5C73A1EF6660}" dt="2020-03-15T06:17:18.592" v="635" actId="478"/>
          <ac:picMkLst>
            <pc:docMk/>
            <pc:sldMk cId="4225600135" sldId="359"/>
            <ac:picMk id="11" creationId="{87559286-2B14-4C32-B962-5911C83BA392}"/>
          </ac:picMkLst>
        </pc:picChg>
      </pc:sldChg>
      <pc:sldChg chg="addSp delSp modSp modTransition delAnim modAnim">
        <pc:chgData name="Abdulhameed Hamed Mohammed" userId="72b6c4c3-b8a4-4ddf-b0f7-c9d8b1a2987e" providerId="ADAL" clId="{BE270857-1E4C-4862-88BD-5C73A1EF6660}" dt="2020-03-19T09:48:13.377" v="2223"/>
        <pc:sldMkLst>
          <pc:docMk/>
          <pc:sldMk cId="999317433" sldId="360"/>
        </pc:sldMkLst>
        <pc:spChg chg="del">
          <ac:chgData name="Abdulhameed Hamed Mohammed" userId="72b6c4c3-b8a4-4ddf-b0f7-c9d8b1a2987e" providerId="ADAL" clId="{BE270857-1E4C-4862-88BD-5C73A1EF6660}" dt="2020-03-15T05:24:03.677" v="317" actId="478"/>
          <ac:spMkLst>
            <pc:docMk/>
            <pc:sldMk cId="999317433" sldId="360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E270857-1E4C-4862-88BD-5C73A1EF6660}" dt="2020-03-15T05:24:05.737" v="318" actId="478"/>
          <ac:spMkLst>
            <pc:docMk/>
            <pc:sldMk cId="999317433" sldId="360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BE270857-1E4C-4862-88BD-5C73A1EF6660}" dt="2020-03-19T07:06:51.132" v="2206" actId="20577"/>
          <ac:spMkLst>
            <pc:docMk/>
            <pc:sldMk cId="999317433" sldId="360"/>
            <ac:spMk id="10" creationId="{00000000-0000-0000-0000-000000000000}"/>
          </ac:spMkLst>
        </pc:spChg>
        <pc:spChg chg="del">
          <ac:chgData name="Abdulhameed Hamed Mohammed" userId="72b6c4c3-b8a4-4ddf-b0f7-c9d8b1a2987e" providerId="ADAL" clId="{BE270857-1E4C-4862-88BD-5C73A1EF6660}" dt="2020-03-15T04:59:22.962" v="142" actId="478"/>
          <ac:spMkLst>
            <pc:docMk/>
            <pc:sldMk cId="999317433" sldId="360"/>
            <ac:spMk id="11" creationId="{00000000-0000-0000-0000-000000000000}"/>
          </ac:spMkLst>
        </pc:spChg>
        <pc:spChg chg="add mod">
          <ac:chgData name="Abdulhameed Hamed Mohammed" userId="72b6c4c3-b8a4-4ddf-b0f7-c9d8b1a2987e" providerId="ADAL" clId="{BE270857-1E4C-4862-88BD-5C73A1EF6660}" dt="2020-03-19T07:06:46.605" v="2204" actId="20577"/>
          <ac:spMkLst>
            <pc:docMk/>
            <pc:sldMk cId="999317433" sldId="360"/>
            <ac:spMk id="11" creationId="{AD7FCA41-F217-4DD8-BAAE-FED29EA7B055}"/>
          </ac:spMkLst>
        </pc:spChg>
        <pc:spChg chg="mod">
          <ac:chgData name="Abdulhameed Hamed Mohammed" userId="72b6c4c3-b8a4-4ddf-b0f7-c9d8b1a2987e" providerId="ADAL" clId="{BE270857-1E4C-4862-88BD-5C73A1EF6660}" dt="2020-03-19T05:17:22.884" v="1984" actId="20577"/>
          <ac:spMkLst>
            <pc:docMk/>
            <pc:sldMk cId="999317433" sldId="360"/>
            <ac:spMk id="12" creationId="{3DC50EBC-7D22-44F2-8ADA-F8A674B9637E}"/>
          </ac:spMkLst>
        </pc:spChg>
        <pc:spChg chg="add del mod">
          <ac:chgData name="Abdulhameed Hamed Mohammed" userId="72b6c4c3-b8a4-4ddf-b0f7-c9d8b1a2987e" providerId="ADAL" clId="{BE270857-1E4C-4862-88BD-5C73A1EF6660}" dt="2020-03-19T05:22:59.269" v="2028" actId="478"/>
          <ac:spMkLst>
            <pc:docMk/>
            <pc:sldMk cId="999317433" sldId="360"/>
            <ac:spMk id="17" creationId="{FC7A24DB-1BD6-4881-8879-70CAD4FF4025}"/>
          </ac:spMkLst>
        </pc:spChg>
        <pc:spChg chg="add del mod">
          <ac:chgData name="Abdulhameed Hamed Mohammed" userId="72b6c4c3-b8a4-4ddf-b0f7-c9d8b1a2987e" providerId="ADAL" clId="{BE270857-1E4C-4862-88BD-5C73A1EF6660}" dt="2020-03-15T05:24:14.119" v="320"/>
          <ac:spMkLst>
            <pc:docMk/>
            <pc:sldMk cId="999317433" sldId="360"/>
            <ac:spMk id="18" creationId="{3367ADD4-999F-4D44-8411-D41CB4AE95D6}"/>
          </ac:spMkLst>
        </pc:spChg>
        <pc:spChg chg="add del mod">
          <ac:chgData name="Abdulhameed Hamed Mohammed" userId="72b6c4c3-b8a4-4ddf-b0f7-c9d8b1a2987e" providerId="ADAL" clId="{BE270857-1E4C-4862-88BD-5C73A1EF6660}" dt="2020-03-15T06:06:06.325" v="501" actId="478"/>
          <ac:spMkLst>
            <pc:docMk/>
            <pc:sldMk cId="999317433" sldId="360"/>
            <ac:spMk id="19" creationId="{4F8FD61A-0511-4778-8AE5-63066F7BEE9E}"/>
          </ac:spMkLst>
        </pc:spChg>
        <pc:spChg chg="add mod">
          <ac:chgData name="Abdulhameed Hamed Mohammed" userId="72b6c4c3-b8a4-4ddf-b0f7-c9d8b1a2987e" providerId="ADAL" clId="{BE270857-1E4C-4862-88BD-5C73A1EF6660}" dt="2020-03-19T05:29:30.642" v="2128" actId="20577"/>
          <ac:spMkLst>
            <pc:docMk/>
            <pc:sldMk cId="999317433" sldId="360"/>
            <ac:spMk id="20" creationId="{4A225006-9A2D-4D54-90EC-5D28D6DF5C5A}"/>
          </ac:spMkLst>
        </pc:spChg>
        <pc:picChg chg="add del mod">
          <ac:chgData name="Abdulhameed Hamed Mohammed" userId="72b6c4c3-b8a4-4ddf-b0f7-c9d8b1a2987e" providerId="ADAL" clId="{BE270857-1E4C-4862-88BD-5C73A1EF6660}" dt="2020-03-19T09:47:17.565" v="2217" actId="478"/>
          <ac:picMkLst>
            <pc:docMk/>
            <pc:sldMk cId="999317433" sldId="360"/>
            <ac:picMk id="2" creationId="{D2433BD2-7F74-49E6-B762-DA8BD740BC96}"/>
          </ac:picMkLst>
        </pc:picChg>
        <pc:picChg chg="add mod">
          <ac:chgData name="Abdulhameed Hamed Mohammed" userId="72b6c4c3-b8a4-4ddf-b0f7-c9d8b1a2987e" providerId="ADAL" clId="{BE270857-1E4C-4862-88BD-5C73A1EF6660}" dt="2020-03-19T09:47:34.074" v="2218"/>
          <ac:picMkLst>
            <pc:docMk/>
            <pc:sldMk cId="999317433" sldId="360"/>
            <ac:picMk id="3" creationId="{8C428F3A-FE96-465E-838F-CC92EF66DF18}"/>
          </ac:picMkLst>
        </pc:picChg>
        <pc:picChg chg="add mod">
          <ac:chgData name="Abdulhameed Hamed Mohammed" userId="72b6c4c3-b8a4-4ddf-b0f7-c9d8b1a2987e" providerId="ADAL" clId="{BE270857-1E4C-4862-88BD-5C73A1EF6660}" dt="2020-03-19T05:23:19.914" v="2035" actId="1076"/>
          <ac:picMkLst>
            <pc:docMk/>
            <pc:sldMk cId="999317433" sldId="360"/>
            <ac:picMk id="9" creationId="{C6050196-5D2C-4DBB-B2CC-4A68873B499E}"/>
          </ac:picMkLst>
        </pc:picChg>
        <pc:picChg chg="add del mod">
          <ac:chgData name="Abdulhameed Hamed Mohammed" userId="72b6c4c3-b8a4-4ddf-b0f7-c9d8b1a2987e" providerId="ADAL" clId="{BE270857-1E4C-4862-88BD-5C73A1EF6660}" dt="2020-03-19T05:22:59.269" v="2028" actId="478"/>
          <ac:picMkLst>
            <pc:docMk/>
            <pc:sldMk cId="999317433" sldId="360"/>
            <ac:picMk id="14" creationId="{A9337D19-073B-4A23-943B-43D881C755DA}"/>
          </ac:picMkLst>
        </pc:picChg>
        <pc:picChg chg="add del">
          <ac:chgData name="Abdulhameed Hamed Mohammed" userId="72b6c4c3-b8a4-4ddf-b0f7-c9d8b1a2987e" providerId="ADAL" clId="{BE270857-1E4C-4862-88BD-5C73A1EF6660}" dt="2020-03-15T04:59:27.573" v="144"/>
          <ac:picMkLst>
            <pc:docMk/>
            <pc:sldMk cId="999317433" sldId="360"/>
            <ac:picMk id="15" creationId="{0965F8D4-37B7-4247-AEF2-4B93AF38DBFE}"/>
          </ac:picMkLst>
        </pc:picChg>
        <pc:picChg chg="add del">
          <ac:chgData name="Abdulhameed Hamed Mohammed" userId="72b6c4c3-b8a4-4ddf-b0f7-c9d8b1a2987e" providerId="ADAL" clId="{BE270857-1E4C-4862-88BD-5C73A1EF6660}" dt="2020-03-15T04:59:27.573" v="144"/>
          <ac:picMkLst>
            <pc:docMk/>
            <pc:sldMk cId="999317433" sldId="360"/>
            <ac:picMk id="16" creationId="{B128D450-78F5-42A8-A051-B0039C54DBDA}"/>
          </ac:picMkLst>
        </pc:picChg>
      </pc:sldChg>
      <pc:sldChg chg="addSp delSp modSp ord modTransition addAnim delAnim modAnim">
        <pc:chgData name="Abdulhameed Hamed Mohammed" userId="72b6c4c3-b8a4-4ddf-b0f7-c9d8b1a2987e" providerId="ADAL" clId="{BE270857-1E4C-4862-88BD-5C73A1EF6660}" dt="2020-03-19T09:48:28.536" v="2224"/>
        <pc:sldMkLst>
          <pc:docMk/>
          <pc:sldMk cId="239361354" sldId="361"/>
        </pc:sldMkLst>
        <pc:spChg chg="add del mod topLvl">
          <ac:chgData name="Abdulhameed Hamed Mohammed" userId="72b6c4c3-b8a4-4ddf-b0f7-c9d8b1a2987e" providerId="ADAL" clId="{BE270857-1E4C-4862-88BD-5C73A1EF6660}" dt="2020-03-18T07:49:16.570" v="1133" actId="1076"/>
          <ac:spMkLst>
            <pc:docMk/>
            <pc:sldMk cId="239361354" sldId="361"/>
            <ac:spMk id="2" creationId="{00000000-0000-0000-0000-000000000000}"/>
          </ac:spMkLst>
        </pc:spChg>
        <pc:spChg chg="del">
          <ac:chgData name="Abdulhameed Hamed Mohammed" userId="72b6c4c3-b8a4-4ddf-b0f7-c9d8b1a2987e" providerId="ADAL" clId="{BE270857-1E4C-4862-88BD-5C73A1EF6660}" dt="2020-03-15T05:06:56.678" v="225" actId="478"/>
          <ac:spMkLst>
            <pc:docMk/>
            <pc:sldMk cId="239361354" sldId="361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E270857-1E4C-4862-88BD-5C73A1EF6660}" dt="2020-03-15T05:06:56.678" v="225" actId="478"/>
          <ac:spMkLst>
            <pc:docMk/>
            <pc:sldMk cId="239361354" sldId="361"/>
            <ac:spMk id="5" creationId="{FD249582-6F6E-41C0-A079-719AEC5218AD}"/>
          </ac:spMkLst>
        </pc:spChg>
        <pc:spChg chg="add del mod topLvl">
          <ac:chgData name="Abdulhameed Hamed Mohammed" userId="72b6c4c3-b8a4-4ddf-b0f7-c9d8b1a2987e" providerId="ADAL" clId="{BE270857-1E4C-4862-88BD-5C73A1EF6660}" dt="2020-03-19T07:07:38.731" v="2212" actId="20577"/>
          <ac:spMkLst>
            <pc:docMk/>
            <pc:sldMk cId="239361354" sldId="361"/>
            <ac:spMk id="7" creationId="{3DC50EBC-7D22-44F2-8ADA-F8A674B9637E}"/>
          </ac:spMkLst>
        </pc:spChg>
        <pc:spChg chg="add mod">
          <ac:chgData name="Abdulhameed Hamed Mohammed" userId="72b6c4c3-b8a4-4ddf-b0f7-c9d8b1a2987e" providerId="ADAL" clId="{BE270857-1E4C-4862-88BD-5C73A1EF6660}" dt="2020-03-19T04:57:35.689" v="1752" actId="1076"/>
          <ac:spMkLst>
            <pc:docMk/>
            <pc:sldMk cId="239361354" sldId="361"/>
            <ac:spMk id="8" creationId="{9B43819A-6A96-4898-9802-CE351B8C95D1}"/>
          </ac:spMkLst>
        </pc:spChg>
        <pc:spChg chg="add del">
          <ac:chgData name="Abdulhameed Hamed Mohammed" userId="72b6c4c3-b8a4-4ddf-b0f7-c9d8b1a2987e" providerId="ADAL" clId="{BE270857-1E4C-4862-88BD-5C73A1EF6660}" dt="2020-03-15T05:07:11.144" v="227" actId="478"/>
          <ac:spMkLst>
            <pc:docMk/>
            <pc:sldMk cId="239361354" sldId="361"/>
            <ac:spMk id="11" creationId="{F307B5A4-B334-40F3-9834-89E092ACA4FB}"/>
          </ac:spMkLst>
        </pc:spChg>
        <pc:spChg chg="add del">
          <ac:chgData name="Abdulhameed Hamed Mohammed" userId="72b6c4c3-b8a4-4ddf-b0f7-c9d8b1a2987e" providerId="ADAL" clId="{BE270857-1E4C-4862-88BD-5C73A1EF6660}" dt="2020-03-15T05:07:11.144" v="227" actId="478"/>
          <ac:spMkLst>
            <pc:docMk/>
            <pc:sldMk cId="239361354" sldId="361"/>
            <ac:spMk id="12" creationId="{03555AD1-C4C0-423D-AC2A-A37E78ED7553}"/>
          </ac:spMkLst>
        </pc:spChg>
        <pc:spChg chg="add del">
          <ac:chgData name="Abdulhameed Hamed Mohammed" userId="72b6c4c3-b8a4-4ddf-b0f7-c9d8b1a2987e" providerId="ADAL" clId="{BE270857-1E4C-4862-88BD-5C73A1EF6660}" dt="2020-03-15T05:07:11.144" v="227" actId="478"/>
          <ac:spMkLst>
            <pc:docMk/>
            <pc:sldMk cId="239361354" sldId="361"/>
            <ac:spMk id="13" creationId="{F8FD33D9-D3FB-4AE6-BBE2-3E09C899602B}"/>
          </ac:spMkLst>
        </pc:spChg>
        <pc:spChg chg="add del">
          <ac:chgData name="Abdulhameed Hamed Mohammed" userId="72b6c4c3-b8a4-4ddf-b0f7-c9d8b1a2987e" providerId="ADAL" clId="{BE270857-1E4C-4862-88BD-5C73A1EF6660}" dt="2020-03-15T05:24:22.326" v="321" actId="478"/>
          <ac:spMkLst>
            <pc:docMk/>
            <pc:sldMk cId="239361354" sldId="361"/>
            <ac:spMk id="14" creationId="{0C95818E-34A0-458D-8F3C-F4A8AC93E2C9}"/>
          </ac:spMkLst>
        </pc:spChg>
        <pc:spChg chg="add del">
          <ac:chgData name="Abdulhameed Hamed Mohammed" userId="72b6c4c3-b8a4-4ddf-b0f7-c9d8b1a2987e" providerId="ADAL" clId="{BE270857-1E4C-4862-88BD-5C73A1EF6660}" dt="2020-03-15T05:24:22.326" v="321" actId="478"/>
          <ac:spMkLst>
            <pc:docMk/>
            <pc:sldMk cId="239361354" sldId="361"/>
            <ac:spMk id="15" creationId="{4A7F48AF-7522-4E8A-963F-E5A62357C2FB}"/>
          </ac:spMkLst>
        </pc:spChg>
        <pc:spChg chg="add">
          <ac:chgData name="Abdulhameed Hamed Mohammed" userId="72b6c4c3-b8a4-4ddf-b0f7-c9d8b1a2987e" providerId="ADAL" clId="{BE270857-1E4C-4862-88BD-5C73A1EF6660}" dt="2020-03-15T05:07:11.761" v="228"/>
          <ac:spMkLst>
            <pc:docMk/>
            <pc:sldMk cId="239361354" sldId="361"/>
            <ac:spMk id="16" creationId="{D5758EE5-6886-437B-B0DF-5FAFFCFC1A4C}"/>
          </ac:spMkLst>
        </pc:spChg>
        <pc:spChg chg="add mod">
          <ac:chgData name="Abdulhameed Hamed Mohammed" userId="72b6c4c3-b8a4-4ddf-b0f7-c9d8b1a2987e" providerId="ADAL" clId="{BE270857-1E4C-4862-88BD-5C73A1EF6660}" dt="2020-03-19T05:28:23.992" v="2084" actId="20577"/>
          <ac:spMkLst>
            <pc:docMk/>
            <pc:sldMk cId="239361354" sldId="361"/>
            <ac:spMk id="17" creationId="{16AE8B07-3358-47FB-9454-C428BAC0AFCC}"/>
          </ac:spMkLst>
        </pc:spChg>
        <pc:grpChg chg="add del mod">
          <ac:chgData name="Abdulhameed Hamed Mohammed" userId="72b6c4c3-b8a4-4ddf-b0f7-c9d8b1a2987e" providerId="ADAL" clId="{BE270857-1E4C-4862-88BD-5C73A1EF6660}" dt="2020-03-18T07:49:07.229" v="1130" actId="165"/>
          <ac:grpSpMkLst>
            <pc:docMk/>
            <pc:sldMk cId="239361354" sldId="361"/>
            <ac:grpSpMk id="8" creationId="{00000000-0000-0000-0000-000000000000}"/>
          </ac:grpSpMkLst>
        </pc:grpChg>
        <pc:picChg chg="add del mod">
          <ac:chgData name="Abdulhameed Hamed Mohammed" userId="72b6c4c3-b8a4-4ddf-b0f7-c9d8b1a2987e" providerId="ADAL" clId="{BE270857-1E4C-4862-88BD-5C73A1EF6660}" dt="2020-03-19T09:47:46.687" v="2219" actId="478"/>
          <ac:picMkLst>
            <pc:docMk/>
            <pc:sldMk cId="239361354" sldId="361"/>
            <ac:picMk id="3" creationId="{65A45442-F350-43C0-87BE-9698CF6F8D25}"/>
          </ac:picMkLst>
        </pc:picChg>
        <pc:picChg chg="add mod">
          <ac:chgData name="Abdulhameed Hamed Mohammed" userId="72b6c4c3-b8a4-4ddf-b0f7-c9d8b1a2987e" providerId="ADAL" clId="{BE270857-1E4C-4862-88BD-5C73A1EF6660}" dt="2020-03-19T09:47:50.099" v="2220"/>
          <ac:picMkLst>
            <pc:docMk/>
            <pc:sldMk cId="239361354" sldId="361"/>
            <ac:picMk id="4" creationId="{042D4CF3-4771-4E72-8A2A-E9A2815B7963}"/>
          </ac:picMkLst>
        </pc:picChg>
        <pc:picChg chg="add del mod">
          <ac:chgData name="Abdulhameed Hamed Mohammed" userId="72b6c4c3-b8a4-4ddf-b0f7-c9d8b1a2987e" providerId="ADAL" clId="{BE270857-1E4C-4862-88BD-5C73A1EF6660}" dt="2020-03-15T05:05:46.683" v="215" actId="478"/>
          <ac:picMkLst>
            <pc:docMk/>
            <pc:sldMk cId="239361354" sldId="361"/>
            <ac:picMk id="9" creationId="{839860F1-6671-496A-B728-9FD9BF96E880}"/>
          </ac:picMkLst>
        </pc:picChg>
        <pc:picChg chg="add mod">
          <ac:chgData name="Abdulhameed Hamed Mohammed" userId="72b6c4c3-b8a4-4ddf-b0f7-c9d8b1a2987e" providerId="ADAL" clId="{BE270857-1E4C-4862-88BD-5C73A1EF6660}" dt="2020-03-15T05:05:51.377" v="216" actId="1076"/>
          <ac:picMkLst>
            <pc:docMk/>
            <pc:sldMk cId="239361354" sldId="361"/>
            <ac:picMk id="10" creationId="{428827BC-22BD-44D9-90A2-5FB49A2B2939}"/>
          </ac:picMkLst>
        </pc:picChg>
      </pc:sldChg>
      <pc:sldChg chg="addSp delSp modSp del ord delAnim modAnim">
        <pc:chgData name="Abdulhameed Hamed Mohammed" userId="72b6c4c3-b8a4-4ddf-b0f7-c9d8b1a2987e" providerId="ADAL" clId="{BE270857-1E4C-4862-88BD-5C73A1EF6660}" dt="2020-03-19T05:10:31.777" v="1971" actId="2696"/>
        <pc:sldMkLst>
          <pc:docMk/>
          <pc:sldMk cId="3760143689" sldId="362"/>
        </pc:sldMkLst>
        <pc:spChg chg="mod">
          <ac:chgData name="Abdulhameed Hamed Mohammed" userId="72b6c4c3-b8a4-4ddf-b0f7-c9d8b1a2987e" providerId="ADAL" clId="{BE270857-1E4C-4862-88BD-5C73A1EF6660}" dt="2020-03-18T07:54:34.086" v="1223" actId="113"/>
          <ac:spMkLst>
            <pc:docMk/>
            <pc:sldMk cId="3760143689" sldId="362"/>
            <ac:spMk id="7" creationId="{3DC50EBC-7D22-44F2-8ADA-F8A674B9637E}"/>
          </ac:spMkLst>
        </pc:spChg>
        <pc:spChg chg="add del">
          <ac:chgData name="Abdulhameed Hamed Mohammed" userId="72b6c4c3-b8a4-4ddf-b0f7-c9d8b1a2987e" providerId="ADAL" clId="{BE270857-1E4C-4862-88BD-5C73A1EF6660}" dt="2020-03-15T05:24:33.669" v="324" actId="478"/>
          <ac:spMkLst>
            <pc:docMk/>
            <pc:sldMk cId="3760143689" sldId="362"/>
            <ac:spMk id="8" creationId="{63759F3A-8E83-4B38-A51C-4C2C1573DACD}"/>
          </ac:spMkLst>
        </pc:spChg>
        <pc:spChg chg="del mod">
          <ac:chgData name="Abdulhameed Hamed Mohammed" userId="72b6c4c3-b8a4-4ddf-b0f7-c9d8b1a2987e" providerId="ADAL" clId="{BE270857-1E4C-4862-88BD-5C73A1EF6660}" dt="2020-03-15T06:31:35.051" v="728" actId="478"/>
          <ac:spMkLst>
            <pc:docMk/>
            <pc:sldMk cId="3760143689" sldId="362"/>
            <ac:spMk id="10" creationId="{00000000-0000-0000-0000-000000000000}"/>
          </ac:spMkLst>
        </pc:spChg>
        <pc:spChg chg="add del">
          <ac:chgData name="Abdulhameed Hamed Mohammed" userId="72b6c4c3-b8a4-4ddf-b0f7-c9d8b1a2987e" providerId="ADAL" clId="{BE270857-1E4C-4862-88BD-5C73A1EF6660}" dt="2020-03-15T05:24:33.669" v="324" actId="478"/>
          <ac:spMkLst>
            <pc:docMk/>
            <pc:sldMk cId="3760143689" sldId="362"/>
            <ac:spMk id="11" creationId="{F165DB54-3579-43D9-8D29-2B495DDDD656}"/>
          </ac:spMkLst>
        </pc:spChg>
        <pc:spChg chg="add">
          <ac:chgData name="Abdulhameed Hamed Mohammed" userId="72b6c4c3-b8a4-4ddf-b0f7-c9d8b1a2987e" providerId="ADAL" clId="{BE270857-1E4C-4862-88BD-5C73A1EF6660}" dt="2020-03-15T05:07:14.033" v="229"/>
          <ac:spMkLst>
            <pc:docMk/>
            <pc:sldMk cId="3760143689" sldId="362"/>
            <ac:spMk id="12" creationId="{B65B7816-DF7B-4F48-A31E-40193E169321}"/>
          </ac:spMkLst>
        </pc:spChg>
        <pc:spChg chg="del">
          <ac:chgData name="Abdulhameed Hamed Mohammed" userId="72b6c4c3-b8a4-4ddf-b0f7-c9d8b1a2987e" providerId="ADAL" clId="{BE270857-1E4C-4862-88BD-5C73A1EF6660}" dt="2020-03-15T06:31:41.119" v="729" actId="478"/>
          <ac:spMkLst>
            <pc:docMk/>
            <pc:sldMk cId="3760143689" sldId="362"/>
            <ac:spMk id="13" creationId="{00000000-0000-0000-0000-000000000000}"/>
          </ac:spMkLst>
        </pc:spChg>
        <pc:spChg chg="add mod">
          <ac:chgData name="Abdulhameed Hamed Mohammed" userId="72b6c4c3-b8a4-4ddf-b0f7-c9d8b1a2987e" providerId="ADAL" clId="{BE270857-1E4C-4862-88BD-5C73A1EF6660}" dt="2020-03-15T06:14:08.879" v="576"/>
          <ac:spMkLst>
            <pc:docMk/>
            <pc:sldMk cId="3760143689" sldId="362"/>
            <ac:spMk id="14" creationId="{7204835A-38B8-4E19-9C5F-0C9691298C34}"/>
          </ac:spMkLst>
        </pc:spChg>
        <pc:grpChg chg="del mod">
          <ac:chgData name="Abdulhameed Hamed Mohammed" userId="72b6c4c3-b8a4-4ddf-b0f7-c9d8b1a2987e" providerId="ADAL" clId="{BE270857-1E4C-4862-88BD-5C73A1EF6660}" dt="2020-03-15T06:31:41.119" v="729" actId="478"/>
          <ac:grpSpMkLst>
            <pc:docMk/>
            <pc:sldMk cId="3760143689" sldId="362"/>
            <ac:grpSpMk id="2" creationId="{00000000-0000-0000-0000-000000000000}"/>
          </ac:grpSpMkLst>
        </pc:grpChg>
        <pc:picChg chg="mod">
          <ac:chgData name="Abdulhameed Hamed Mohammed" userId="72b6c4c3-b8a4-4ddf-b0f7-c9d8b1a2987e" providerId="ADAL" clId="{BE270857-1E4C-4862-88BD-5C73A1EF6660}" dt="2020-03-15T05:07:28.486" v="231" actId="1076"/>
          <ac:picMkLst>
            <pc:docMk/>
            <pc:sldMk cId="3760143689" sldId="362"/>
            <ac:picMk id="9" creationId="{00000000-0000-0000-0000-000000000000}"/>
          </ac:picMkLst>
        </pc:picChg>
      </pc:sldChg>
      <pc:sldChg chg="addSp delSp modSp ord modTransition delAnim modAnim">
        <pc:chgData name="Abdulhameed Hamed Mohammed" userId="72b6c4c3-b8a4-4ddf-b0f7-c9d8b1a2987e" providerId="ADAL" clId="{BE270857-1E4C-4862-88BD-5C73A1EF6660}" dt="2020-03-19T07:09:16.635" v="2215"/>
        <pc:sldMkLst>
          <pc:docMk/>
          <pc:sldMk cId="1630933228" sldId="363"/>
        </pc:sldMkLst>
        <pc:spChg chg="mod">
          <ac:chgData name="Abdulhameed Hamed Mohammed" userId="72b6c4c3-b8a4-4ddf-b0f7-c9d8b1a2987e" providerId="ADAL" clId="{BE270857-1E4C-4862-88BD-5C73A1EF6660}" dt="2020-03-18T07:57:51.905" v="1281" actId="20577"/>
          <ac:spMkLst>
            <pc:docMk/>
            <pc:sldMk cId="1630933228" sldId="363"/>
            <ac:spMk id="3" creationId="{00000000-0000-0000-0000-000000000000}"/>
          </ac:spMkLst>
        </pc:spChg>
        <pc:spChg chg="add del">
          <ac:chgData name="Abdulhameed Hamed Mohammed" userId="72b6c4c3-b8a4-4ddf-b0f7-c9d8b1a2987e" providerId="ADAL" clId="{BE270857-1E4C-4862-88BD-5C73A1EF6660}" dt="2020-03-15T05:24:42.293" v="326" actId="478"/>
          <ac:spMkLst>
            <pc:docMk/>
            <pc:sldMk cId="1630933228" sldId="363"/>
            <ac:spMk id="5" creationId="{3A0F59F3-1D6A-48D2-8178-F0BC630E8E8A}"/>
          </ac:spMkLst>
        </pc:spChg>
        <pc:spChg chg="add del">
          <ac:chgData name="Abdulhameed Hamed Mohammed" userId="72b6c4c3-b8a4-4ddf-b0f7-c9d8b1a2987e" providerId="ADAL" clId="{BE270857-1E4C-4862-88BD-5C73A1EF6660}" dt="2020-03-15T05:24:42.293" v="326" actId="478"/>
          <ac:spMkLst>
            <pc:docMk/>
            <pc:sldMk cId="1630933228" sldId="363"/>
            <ac:spMk id="6" creationId="{42F18D2B-3F84-405D-B176-890A74E63D28}"/>
          </ac:spMkLst>
        </pc:spChg>
        <pc:spChg chg="add">
          <ac:chgData name="Abdulhameed Hamed Mohammed" userId="72b6c4c3-b8a4-4ddf-b0f7-c9d8b1a2987e" providerId="ADAL" clId="{BE270857-1E4C-4862-88BD-5C73A1EF6660}" dt="2020-03-15T05:07:17.177" v="230"/>
          <ac:spMkLst>
            <pc:docMk/>
            <pc:sldMk cId="1630933228" sldId="363"/>
            <ac:spMk id="7" creationId="{A98DDD6E-CF36-4165-A11F-4FAB463AE511}"/>
          </ac:spMkLst>
        </pc:spChg>
        <pc:spChg chg="add mod">
          <ac:chgData name="Abdulhameed Hamed Mohammed" userId="72b6c4c3-b8a4-4ddf-b0f7-c9d8b1a2987e" providerId="ADAL" clId="{BE270857-1E4C-4862-88BD-5C73A1EF6660}" dt="2020-03-19T05:28:46.397" v="2097" actId="20577"/>
          <ac:spMkLst>
            <pc:docMk/>
            <pc:sldMk cId="1630933228" sldId="363"/>
            <ac:spMk id="8" creationId="{8D8B34A0-8031-4EB4-8DF7-03E53A1F8123}"/>
          </ac:spMkLst>
        </pc:spChg>
        <pc:spChg chg="mod">
          <ac:chgData name="Abdulhameed Hamed Mohammed" userId="72b6c4c3-b8a4-4ddf-b0f7-c9d8b1a2987e" providerId="ADAL" clId="{BE270857-1E4C-4862-88BD-5C73A1EF6660}" dt="2020-03-19T05:10:55.302" v="1972" actId="20577"/>
          <ac:spMkLst>
            <pc:docMk/>
            <pc:sldMk cId="1630933228" sldId="363"/>
            <ac:spMk id="12" creationId="{3DC50EBC-7D22-44F2-8ADA-F8A674B9637E}"/>
          </ac:spMkLst>
        </pc:spChg>
        <pc:spChg chg="mod">
          <ac:chgData name="Abdulhameed Hamed Mohammed" userId="72b6c4c3-b8a4-4ddf-b0f7-c9d8b1a2987e" providerId="ADAL" clId="{BE270857-1E4C-4862-88BD-5C73A1EF6660}" dt="2020-03-15T05:07:39.790" v="234" actId="1076"/>
          <ac:spMkLst>
            <pc:docMk/>
            <pc:sldMk cId="1630933228" sldId="363"/>
            <ac:spMk id="13" creationId="{9D79EED4-2AF4-4063-A52A-3427D1AB786E}"/>
          </ac:spMkLst>
        </pc:spChg>
        <pc:picChg chg="add mod">
          <ac:chgData name="Abdulhameed Hamed Mohammed" userId="72b6c4c3-b8a4-4ddf-b0f7-c9d8b1a2987e" providerId="ADAL" clId="{BE270857-1E4C-4862-88BD-5C73A1EF6660}" dt="2020-03-19T06:57:28.771" v="2166"/>
          <ac:picMkLst>
            <pc:docMk/>
            <pc:sldMk cId="1630933228" sldId="363"/>
            <ac:picMk id="2" creationId="{FF654EF3-36CB-4070-83A1-15CDF61BA440}"/>
          </ac:picMkLst>
        </pc:picChg>
      </pc:sldChg>
      <pc:sldChg chg="addSp delSp modSp add delAnim modAnim">
        <pc:chgData name="Abdulhameed Hamed Mohammed" userId="72b6c4c3-b8a4-4ddf-b0f7-c9d8b1a2987e" providerId="ADAL" clId="{BE270857-1E4C-4862-88BD-5C73A1EF6660}" dt="2020-03-19T06:59:15.614" v="2170"/>
        <pc:sldMkLst>
          <pc:docMk/>
          <pc:sldMk cId="231433492" sldId="364"/>
        </pc:sldMkLst>
        <pc:spChg chg="add mod">
          <ac:chgData name="Abdulhameed Hamed Mohammed" userId="72b6c4c3-b8a4-4ddf-b0f7-c9d8b1a2987e" providerId="ADAL" clId="{BE270857-1E4C-4862-88BD-5C73A1EF6660}" dt="2020-03-19T04:44:38.030" v="1629" actId="14100"/>
          <ac:spMkLst>
            <pc:docMk/>
            <pc:sldMk cId="231433492" sldId="364"/>
            <ac:spMk id="2" creationId="{5E245246-B9DA-4093-836C-701C6C6F3775}"/>
          </ac:spMkLst>
        </pc:spChg>
        <pc:spChg chg="add del mod">
          <ac:chgData name="Abdulhameed Hamed Mohammed" userId="72b6c4c3-b8a4-4ddf-b0f7-c9d8b1a2987e" providerId="ADAL" clId="{BE270857-1E4C-4862-88BD-5C73A1EF6660}" dt="2020-03-15T06:15:50.201" v="584" actId="478"/>
          <ac:spMkLst>
            <pc:docMk/>
            <pc:sldMk cId="231433492" sldId="364"/>
            <ac:spMk id="8" creationId="{4B4B032E-C02C-495E-8218-3CCF66862074}"/>
          </ac:spMkLst>
        </pc:spChg>
        <pc:spChg chg="add mod">
          <ac:chgData name="Abdulhameed Hamed Mohammed" userId="72b6c4c3-b8a4-4ddf-b0f7-c9d8b1a2987e" providerId="ADAL" clId="{BE270857-1E4C-4862-88BD-5C73A1EF6660}" dt="2020-03-18T07:16:25.018" v="865" actId="207"/>
          <ac:spMkLst>
            <pc:docMk/>
            <pc:sldMk cId="231433492" sldId="364"/>
            <ac:spMk id="9" creationId="{EFF740F0-DF67-46AA-A489-9B80F70D4DA8}"/>
          </ac:spMkLst>
        </pc:spChg>
        <pc:spChg chg="add del">
          <ac:chgData name="Abdulhameed Hamed Mohammed" userId="72b6c4c3-b8a4-4ddf-b0f7-c9d8b1a2987e" providerId="ADAL" clId="{BE270857-1E4C-4862-88BD-5C73A1EF6660}" dt="2020-03-15T05:27:08.647" v="349" actId="478"/>
          <ac:spMkLst>
            <pc:docMk/>
            <pc:sldMk cId="231433492" sldId="364"/>
            <ac:spMk id="10" creationId="{458642D8-C744-4B28-B8DB-736F4AF6BF90}"/>
          </ac:spMkLst>
        </pc:spChg>
        <pc:spChg chg="add del mod">
          <ac:chgData name="Abdulhameed Hamed Mohammed" userId="72b6c4c3-b8a4-4ddf-b0f7-c9d8b1a2987e" providerId="ADAL" clId="{BE270857-1E4C-4862-88BD-5C73A1EF6660}" dt="2020-03-15T05:27:08.647" v="349" actId="478"/>
          <ac:spMkLst>
            <pc:docMk/>
            <pc:sldMk cId="231433492" sldId="364"/>
            <ac:spMk id="11" creationId="{A8996416-9CFE-4679-95CE-E2E850F139F6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231433492" sldId="364"/>
            <ac:spMk id="13" creationId="{38D56D5C-55FE-4F78-AF88-921E158E568A}"/>
          </ac:spMkLst>
        </pc:spChg>
        <pc:spChg chg="add mod">
          <ac:chgData name="Abdulhameed Hamed Mohammed" userId="72b6c4c3-b8a4-4ddf-b0f7-c9d8b1a2987e" providerId="ADAL" clId="{BE270857-1E4C-4862-88BD-5C73A1EF6660}" dt="2020-03-15T06:28:49.376" v="719" actId="1076"/>
          <ac:spMkLst>
            <pc:docMk/>
            <pc:sldMk cId="231433492" sldId="364"/>
            <ac:spMk id="14" creationId="{E6D15F5E-99F4-4C14-839B-2E26C9A2AF76}"/>
          </ac:spMkLst>
        </pc:spChg>
        <pc:spChg chg="del">
          <ac:chgData name="Abdulhameed Hamed Mohammed" userId="72b6c4c3-b8a4-4ddf-b0f7-c9d8b1a2987e" providerId="ADAL" clId="{BE270857-1E4C-4862-88BD-5C73A1EF6660}" dt="2020-03-15T04:55:44.979" v="93" actId="478"/>
          <ac:spMkLst>
            <pc:docMk/>
            <pc:sldMk cId="231433492" sldId="364"/>
            <ac:spMk id="25" creationId="{E181649B-8F54-41A1-AA2D-8BF73E9BAC9D}"/>
          </ac:spMkLst>
        </pc:spChg>
        <pc:spChg chg="del">
          <ac:chgData name="Abdulhameed Hamed Mohammed" userId="72b6c4c3-b8a4-4ddf-b0f7-c9d8b1a2987e" providerId="ADAL" clId="{BE270857-1E4C-4862-88BD-5C73A1EF6660}" dt="2020-03-15T04:55:44.979" v="93" actId="478"/>
          <ac:spMkLst>
            <pc:docMk/>
            <pc:sldMk cId="231433492" sldId="364"/>
            <ac:spMk id="26" creationId="{F9BDF60E-EB4A-4CDA-833F-2A419C2D21DC}"/>
          </ac:spMkLst>
        </pc:spChg>
        <pc:spChg chg="del">
          <ac:chgData name="Abdulhameed Hamed Mohammed" userId="72b6c4c3-b8a4-4ddf-b0f7-c9d8b1a2987e" providerId="ADAL" clId="{BE270857-1E4C-4862-88BD-5C73A1EF6660}" dt="2020-03-15T04:55:44.979" v="93" actId="478"/>
          <ac:spMkLst>
            <pc:docMk/>
            <pc:sldMk cId="231433492" sldId="364"/>
            <ac:spMk id="27" creationId="{6B84D58A-D211-478F-B6D4-022E4072101F}"/>
          </ac:spMkLst>
        </pc:spChg>
        <pc:picChg chg="add mod">
          <ac:chgData name="Abdulhameed Hamed Mohammed" userId="72b6c4c3-b8a4-4ddf-b0f7-c9d8b1a2987e" providerId="ADAL" clId="{BE270857-1E4C-4862-88BD-5C73A1EF6660}" dt="2020-03-19T06:55:28.492" v="2151" actId="1076"/>
          <ac:picMkLst>
            <pc:docMk/>
            <pc:sldMk cId="231433492" sldId="364"/>
            <ac:picMk id="3" creationId="{412694B8-9FDD-4ADE-AED6-6828523C5994}"/>
          </ac:picMkLst>
        </pc:picChg>
        <pc:picChg chg="add">
          <ac:chgData name="Abdulhameed Hamed Mohammed" userId="72b6c4c3-b8a4-4ddf-b0f7-c9d8b1a2987e" providerId="ADAL" clId="{BE270857-1E4C-4862-88BD-5C73A1EF6660}" dt="2020-03-15T04:55:46.316" v="94"/>
          <ac:picMkLst>
            <pc:docMk/>
            <pc:sldMk cId="231433492" sldId="364"/>
            <ac:picMk id="12" creationId="{719A2E24-FBE5-4EC4-AF43-FC94405D8165}"/>
          </ac:picMkLst>
        </pc:picChg>
      </pc:sldChg>
      <pc:sldChg chg="addSp delSp modSp add addAnim delAnim modAnim">
        <pc:chgData name="Abdulhameed Hamed Mohammed" userId="72b6c4c3-b8a4-4ddf-b0f7-c9d8b1a2987e" providerId="ADAL" clId="{BE270857-1E4C-4862-88BD-5C73A1EF6660}" dt="2020-03-19T06:59:47.295" v="2172"/>
        <pc:sldMkLst>
          <pc:docMk/>
          <pc:sldMk cId="3688180130" sldId="365"/>
        </pc:sldMkLst>
        <pc:spChg chg="add del">
          <ac:chgData name="Abdulhameed Hamed Mohammed" userId="72b6c4c3-b8a4-4ddf-b0f7-c9d8b1a2987e" providerId="ADAL" clId="{BE270857-1E4C-4862-88BD-5C73A1EF6660}" dt="2020-03-15T06:16:50.137" v="630" actId="478"/>
          <ac:spMkLst>
            <pc:docMk/>
            <pc:sldMk cId="3688180130" sldId="365"/>
            <ac:spMk id="8" creationId="{34BB2F8D-4C32-428A-8B73-5B5518488CFA}"/>
          </ac:spMkLst>
        </pc:spChg>
        <pc:spChg chg="add mod">
          <ac:chgData name="Abdulhameed Hamed Mohammed" userId="72b6c4c3-b8a4-4ddf-b0f7-c9d8b1a2987e" providerId="ADAL" clId="{BE270857-1E4C-4862-88BD-5C73A1EF6660}" dt="2020-03-18T07:15:56.468" v="863" actId="207"/>
          <ac:spMkLst>
            <pc:docMk/>
            <pc:sldMk cId="3688180130" sldId="365"/>
            <ac:spMk id="9" creationId="{2D6D14C6-80FE-4453-B0BF-1E8AD4CA45F7}"/>
          </ac:spMkLst>
        </pc:spChg>
        <pc:spChg chg="add del">
          <ac:chgData name="Abdulhameed Hamed Mohammed" userId="72b6c4c3-b8a4-4ddf-b0f7-c9d8b1a2987e" providerId="ADAL" clId="{BE270857-1E4C-4862-88BD-5C73A1EF6660}" dt="2020-03-15T05:28:12.195" v="362" actId="478"/>
          <ac:spMkLst>
            <pc:docMk/>
            <pc:sldMk cId="3688180130" sldId="365"/>
            <ac:spMk id="10" creationId="{9F930288-6916-4387-91EB-8DB866D30D30}"/>
          </ac:spMkLst>
        </pc:spChg>
        <pc:spChg chg="add del">
          <ac:chgData name="Abdulhameed Hamed Mohammed" userId="72b6c4c3-b8a4-4ddf-b0f7-c9d8b1a2987e" providerId="ADAL" clId="{BE270857-1E4C-4862-88BD-5C73A1EF6660}" dt="2020-03-15T05:28:12.195" v="362" actId="478"/>
          <ac:spMkLst>
            <pc:docMk/>
            <pc:sldMk cId="3688180130" sldId="365"/>
            <ac:spMk id="11" creationId="{DC55832A-09E9-44AB-AD70-4BBFEADE2727}"/>
          </ac:spMkLst>
        </pc:spChg>
        <pc:spChg chg="del">
          <ac:chgData name="Abdulhameed Hamed Mohammed" userId="72b6c4c3-b8a4-4ddf-b0f7-c9d8b1a2987e" providerId="ADAL" clId="{BE270857-1E4C-4862-88BD-5C73A1EF6660}" dt="2020-03-15T04:56:54.144" v="104" actId="478"/>
          <ac:spMkLst>
            <pc:docMk/>
            <pc:sldMk cId="3688180130" sldId="365"/>
            <ac:spMk id="12" creationId="{D568C09E-29BB-4AB2-AEFE-B3B50B473474}"/>
          </ac:spMkLst>
        </pc:spChg>
        <pc:spChg chg="del">
          <ac:chgData name="Abdulhameed Hamed Mohammed" userId="72b6c4c3-b8a4-4ddf-b0f7-c9d8b1a2987e" providerId="ADAL" clId="{BE270857-1E4C-4862-88BD-5C73A1EF6660}" dt="2020-03-15T04:56:54.144" v="104" actId="478"/>
          <ac:spMkLst>
            <pc:docMk/>
            <pc:sldMk cId="3688180130" sldId="365"/>
            <ac:spMk id="13" creationId="{33331529-74A3-413E-8CDE-455617AA4DCD}"/>
          </ac:spMkLst>
        </pc:spChg>
        <pc:spChg chg="del">
          <ac:chgData name="Abdulhameed Hamed Mohammed" userId="72b6c4c3-b8a4-4ddf-b0f7-c9d8b1a2987e" providerId="ADAL" clId="{BE270857-1E4C-4862-88BD-5C73A1EF6660}" dt="2020-03-15T04:56:54.144" v="104" actId="478"/>
          <ac:spMkLst>
            <pc:docMk/>
            <pc:sldMk cId="3688180130" sldId="365"/>
            <ac:spMk id="14" creationId="{EA2F17F2-93CC-4ECE-BD9B-8A0F0C33BE52}"/>
          </ac:spMkLst>
        </pc:spChg>
        <pc:spChg chg="add del">
          <ac:chgData name="Abdulhameed Hamed Mohammed" userId="72b6c4c3-b8a4-4ddf-b0f7-c9d8b1a2987e" providerId="ADAL" clId="{BE270857-1E4C-4862-88BD-5C73A1EF6660}" dt="2020-03-15T05:15:07.124" v="276"/>
          <ac:spMkLst>
            <pc:docMk/>
            <pc:sldMk cId="3688180130" sldId="365"/>
            <ac:spMk id="16" creationId="{D6153667-A606-44E3-89D2-2DBC16084B97}"/>
          </ac:spMkLst>
        </pc:spChg>
        <pc:spChg chg="add del">
          <ac:chgData name="Abdulhameed Hamed Mohammed" userId="72b6c4c3-b8a4-4ddf-b0f7-c9d8b1a2987e" providerId="ADAL" clId="{BE270857-1E4C-4862-88BD-5C73A1EF6660}" dt="2020-03-15T05:15:07.124" v="276"/>
          <ac:spMkLst>
            <pc:docMk/>
            <pc:sldMk cId="3688180130" sldId="365"/>
            <ac:spMk id="17" creationId="{043E3ACB-7E84-422D-B551-7CE17431D509}"/>
          </ac:spMkLst>
        </pc:spChg>
        <pc:spChg chg="add del">
          <ac:chgData name="Abdulhameed Hamed Mohammed" userId="72b6c4c3-b8a4-4ddf-b0f7-c9d8b1a2987e" providerId="ADAL" clId="{BE270857-1E4C-4862-88BD-5C73A1EF6660}" dt="2020-03-15T05:15:07.124" v="276"/>
          <ac:spMkLst>
            <pc:docMk/>
            <pc:sldMk cId="3688180130" sldId="365"/>
            <ac:spMk id="18" creationId="{9081DB18-750B-451A-879E-739BB3EFCD3A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3688180130" sldId="365"/>
            <ac:spMk id="21" creationId="{85D9F356-453E-4480-976C-E0BFA1A71882}"/>
          </ac:spMkLst>
        </pc:spChg>
        <pc:spChg chg="add mod">
          <ac:chgData name="Abdulhameed Hamed Mohammed" userId="72b6c4c3-b8a4-4ddf-b0f7-c9d8b1a2987e" providerId="ADAL" clId="{BE270857-1E4C-4862-88BD-5C73A1EF6660}" dt="2020-03-15T06:16:55.334" v="632" actId="1036"/>
          <ac:spMkLst>
            <pc:docMk/>
            <pc:sldMk cId="3688180130" sldId="365"/>
            <ac:spMk id="22" creationId="{B36E31A3-8F67-461E-BFE6-E12C8E1C281A}"/>
          </ac:spMkLst>
        </pc:spChg>
        <pc:picChg chg="add mod">
          <ac:chgData name="Abdulhameed Hamed Mohammed" userId="72b6c4c3-b8a4-4ddf-b0f7-c9d8b1a2987e" providerId="ADAL" clId="{BE270857-1E4C-4862-88BD-5C73A1EF6660}" dt="2020-03-19T06:56:13.445" v="2153"/>
          <ac:picMkLst>
            <pc:docMk/>
            <pc:sldMk cId="3688180130" sldId="365"/>
            <ac:picMk id="3" creationId="{ED39F1B0-3164-4023-AF72-F5D49812A46C}"/>
          </ac:picMkLst>
        </pc:picChg>
        <pc:picChg chg="add">
          <ac:chgData name="Abdulhameed Hamed Mohammed" userId="72b6c4c3-b8a4-4ddf-b0f7-c9d8b1a2987e" providerId="ADAL" clId="{BE270857-1E4C-4862-88BD-5C73A1EF6660}" dt="2020-03-18T05:02:35.445" v="739"/>
          <ac:picMkLst>
            <pc:docMk/>
            <pc:sldMk cId="3688180130" sldId="365"/>
            <ac:picMk id="10" creationId="{A962AE24-B769-45CE-9B6A-8BA64EF4B3FF}"/>
          </ac:picMkLst>
        </pc:picChg>
        <pc:picChg chg="add del mod">
          <ac:chgData name="Abdulhameed Hamed Mohammed" userId="72b6c4c3-b8a4-4ddf-b0f7-c9d8b1a2987e" providerId="ADAL" clId="{BE270857-1E4C-4862-88BD-5C73A1EF6660}" dt="2020-03-18T05:02:30.835" v="738" actId="478"/>
          <ac:picMkLst>
            <pc:docMk/>
            <pc:sldMk cId="3688180130" sldId="365"/>
            <ac:picMk id="15" creationId="{7F1EE4F9-395A-412E-914C-86D1E2BD1EDA}"/>
          </ac:picMkLst>
        </pc:picChg>
        <pc:picChg chg="add del">
          <ac:chgData name="Abdulhameed Hamed Mohammed" userId="72b6c4c3-b8a4-4ddf-b0f7-c9d8b1a2987e" providerId="ADAL" clId="{BE270857-1E4C-4862-88BD-5C73A1EF6660}" dt="2020-03-15T05:15:05.204" v="275"/>
          <ac:picMkLst>
            <pc:docMk/>
            <pc:sldMk cId="3688180130" sldId="365"/>
            <ac:picMk id="19" creationId="{6FD62A1A-18E1-445D-A0A0-A28E18CE9EEB}"/>
          </ac:picMkLst>
        </pc:picChg>
        <pc:picChg chg="add">
          <ac:chgData name="Abdulhameed Hamed Mohammed" userId="72b6c4c3-b8a4-4ddf-b0f7-c9d8b1a2987e" providerId="ADAL" clId="{BE270857-1E4C-4862-88BD-5C73A1EF6660}" dt="2020-03-15T05:16:05.567" v="282"/>
          <ac:picMkLst>
            <pc:docMk/>
            <pc:sldMk cId="3688180130" sldId="365"/>
            <ac:picMk id="20" creationId="{2ACD5198-068F-416E-A6CF-1996A0BA75A2}"/>
          </ac:picMkLst>
        </pc:picChg>
        <pc:cxnChg chg="add del mod">
          <ac:chgData name="Abdulhameed Hamed Mohammed" userId="72b6c4c3-b8a4-4ddf-b0f7-c9d8b1a2987e" providerId="ADAL" clId="{BE270857-1E4C-4862-88BD-5C73A1EF6660}" dt="2020-03-15T04:57:28.884" v="119" actId="478"/>
          <ac:cxnSpMkLst>
            <pc:docMk/>
            <pc:sldMk cId="3688180130" sldId="365"/>
            <ac:cxnSpMk id="7" creationId="{185E4419-04C0-4BA5-A4C4-652E66567167}"/>
          </ac:cxnSpMkLst>
        </pc:cxnChg>
      </pc:sldChg>
      <pc:sldChg chg="modSp add del">
        <pc:chgData name="Abdulhameed Hamed Mohammed" userId="72b6c4c3-b8a4-4ddf-b0f7-c9d8b1a2987e" providerId="ADAL" clId="{BE270857-1E4C-4862-88BD-5C73A1EF6660}" dt="2020-03-15T05:13:35.191" v="267" actId="2696"/>
        <pc:sldMkLst>
          <pc:docMk/>
          <pc:sldMk cId="2421866490" sldId="366"/>
        </pc:sldMkLst>
        <pc:spChg chg="mod">
          <ac:chgData name="Abdulhameed Hamed Mohammed" userId="72b6c4c3-b8a4-4ddf-b0f7-c9d8b1a2987e" providerId="ADAL" clId="{BE270857-1E4C-4862-88BD-5C73A1EF6660}" dt="2020-03-15T04:56:07.740" v="97" actId="1076"/>
          <ac:spMkLst>
            <pc:docMk/>
            <pc:sldMk cId="2421866490" sldId="366"/>
            <ac:spMk id="8" creationId="{4B4B032E-C02C-495E-8218-3CCF66862074}"/>
          </ac:spMkLst>
        </pc:spChg>
        <pc:spChg chg="mod">
          <ac:chgData name="Abdulhameed Hamed Mohammed" userId="72b6c4c3-b8a4-4ddf-b0f7-c9d8b1a2987e" providerId="ADAL" clId="{BE270857-1E4C-4862-88BD-5C73A1EF6660}" dt="2020-03-15T04:56:32.306" v="103" actId="113"/>
          <ac:spMkLst>
            <pc:docMk/>
            <pc:sldMk cId="2421866490" sldId="366"/>
            <ac:spMk id="9" creationId="{EFF740F0-DF67-46AA-A489-9B80F70D4DA8}"/>
          </ac:spMkLst>
        </pc:spChg>
      </pc:sldChg>
      <pc:sldChg chg="addSp modSp add del">
        <pc:chgData name="Abdulhameed Hamed Mohammed" userId="72b6c4c3-b8a4-4ddf-b0f7-c9d8b1a2987e" providerId="ADAL" clId="{BE270857-1E4C-4862-88BD-5C73A1EF6660}" dt="2020-03-15T05:16:08.736" v="283" actId="2696"/>
        <pc:sldMkLst>
          <pc:docMk/>
          <pc:sldMk cId="366072609" sldId="367"/>
        </pc:sldMkLst>
        <pc:spChg chg="mod">
          <ac:chgData name="Abdulhameed Hamed Mohammed" userId="72b6c4c3-b8a4-4ddf-b0f7-c9d8b1a2987e" providerId="ADAL" clId="{BE270857-1E4C-4862-88BD-5C73A1EF6660}" dt="2020-03-15T04:57:44.455" v="123" actId="113"/>
          <ac:spMkLst>
            <pc:docMk/>
            <pc:sldMk cId="366072609" sldId="367"/>
            <ac:spMk id="9" creationId="{2D6D14C6-80FE-4453-B0BF-1E8AD4CA45F7}"/>
          </ac:spMkLst>
        </pc:spChg>
        <pc:picChg chg="add mod">
          <ac:chgData name="Abdulhameed Hamed Mohammed" userId="72b6c4c3-b8a4-4ddf-b0f7-c9d8b1a2987e" providerId="ADAL" clId="{BE270857-1E4C-4862-88BD-5C73A1EF6660}" dt="2020-03-15T05:10:10.579" v="258" actId="1076"/>
          <ac:picMkLst>
            <pc:docMk/>
            <pc:sldMk cId="366072609" sldId="367"/>
            <ac:picMk id="12" creationId="{779978A8-BA97-4207-AA09-C5935D9C4DD1}"/>
          </ac:picMkLst>
        </pc:picChg>
      </pc:sldChg>
      <pc:sldChg chg="addSp delSp modSp add del modTransition delAnim modAnim">
        <pc:chgData name="Abdulhameed Hamed Mohammed" userId="72b6c4c3-b8a4-4ddf-b0f7-c9d8b1a2987e" providerId="ADAL" clId="{BE270857-1E4C-4862-88BD-5C73A1EF6660}" dt="2020-03-19T05:25:50.092" v="2058" actId="2696"/>
        <pc:sldMkLst>
          <pc:docMk/>
          <pc:sldMk cId="3960889791" sldId="368"/>
        </pc:sldMkLst>
        <pc:spChg chg="del">
          <ac:chgData name="Abdulhameed Hamed Mohammed" userId="72b6c4c3-b8a4-4ddf-b0f7-c9d8b1a2987e" providerId="ADAL" clId="{BE270857-1E4C-4862-88BD-5C73A1EF6660}" dt="2020-03-15T05:25:42.167" v="336" actId="478"/>
          <ac:spMkLst>
            <pc:docMk/>
            <pc:sldMk cId="3960889791" sldId="368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E270857-1E4C-4862-88BD-5C73A1EF6660}" dt="2020-03-15T05:25:42.167" v="336" actId="478"/>
          <ac:spMkLst>
            <pc:docMk/>
            <pc:sldMk cId="3960889791" sldId="368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BE270857-1E4C-4862-88BD-5C73A1EF6660}" dt="2020-03-19T05:21:08.697" v="2014" actId="20577"/>
          <ac:spMkLst>
            <pc:docMk/>
            <pc:sldMk cId="3960889791" sldId="368"/>
            <ac:spMk id="10" creationId="{00000000-0000-0000-0000-000000000000}"/>
          </ac:spMkLst>
        </pc:spChg>
        <pc:spChg chg="add mod">
          <ac:chgData name="Abdulhameed Hamed Mohammed" userId="72b6c4c3-b8a4-4ddf-b0f7-c9d8b1a2987e" providerId="ADAL" clId="{BE270857-1E4C-4862-88BD-5C73A1EF6660}" dt="2020-03-18T08:13:48.211" v="1497" actId="20577"/>
          <ac:spMkLst>
            <pc:docMk/>
            <pc:sldMk cId="3960889791" sldId="368"/>
            <ac:spMk id="11" creationId="{5E13DBE8-8CD6-4DF5-8A37-A9E12CD03609}"/>
          </ac:spMkLst>
        </pc:spChg>
        <pc:spChg chg="mod">
          <ac:chgData name="Abdulhameed Hamed Mohammed" userId="72b6c4c3-b8a4-4ddf-b0f7-c9d8b1a2987e" providerId="ADAL" clId="{BE270857-1E4C-4862-88BD-5C73A1EF6660}" dt="2020-03-19T05:17:56.671" v="1989" actId="14100"/>
          <ac:spMkLst>
            <pc:docMk/>
            <pc:sldMk cId="3960889791" sldId="368"/>
            <ac:spMk id="12" creationId="{3DC50EBC-7D22-44F2-8ADA-F8A674B9637E}"/>
          </ac:spMkLst>
        </pc:spChg>
        <pc:spChg chg="mod">
          <ac:chgData name="Abdulhameed Hamed Mohammed" userId="72b6c4c3-b8a4-4ddf-b0f7-c9d8b1a2987e" providerId="ADAL" clId="{BE270857-1E4C-4862-88BD-5C73A1EF6660}" dt="2020-03-19T05:21:51.950" v="2020" actId="115"/>
          <ac:spMkLst>
            <pc:docMk/>
            <pc:sldMk cId="3960889791" sldId="368"/>
            <ac:spMk id="17" creationId="{FC7A24DB-1BD6-4881-8879-70CAD4FF4025}"/>
          </ac:spMkLst>
        </pc:spChg>
      </pc:sldChg>
      <pc:sldChg chg="addSp delSp modSp add delAnim modAnim">
        <pc:chgData name="Abdulhameed Hamed Mohammed" userId="72b6c4c3-b8a4-4ddf-b0f7-c9d8b1a2987e" providerId="ADAL" clId="{BE270857-1E4C-4862-88BD-5C73A1EF6660}" dt="2020-03-19T07:01:50.386" v="2180"/>
        <pc:sldMkLst>
          <pc:docMk/>
          <pc:sldMk cId="3776728993" sldId="369"/>
        </pc:sldMkLst>
        <pc:spChg chg="mod">
          <ac:chgData name="Abdulhameed Hamed Mohammed" userId="72b6c4c3-b8a4-4ddf-b0f7-c9d8b1a2987e" providerId="ADAL" clId="{BE270857-1E4C-4862-88BD-5C73A1EF6660}" dt="2020-03-18T07:29:37.427" v="1070"/>
          <ac:spMkLst>
            <pc:docMk/>
            <pc:sldMk cId="3776728993" sldId="369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BE270857-1E4C-4862-88BD-5C73A1EF6660}" dt="2020-03-18T07:29:22.146" v="1069"/>
          <ac:spMkLst>
            <pc:docMk/>
            <pc:sldMk cId="3776728993" sldId="369"/>
            <ac:spMk id="9" creationId="{9D79EED4-2AF4-4063-A52A-3427D1AB786E}"/>
          </ac:spMkLst>
        </pc:spChg>
        <pc:spChg chg="add del">
          <ac:chgData name="Abdulhameed Hamed Mohammed" userId="72b6c4c3-b8a4-4ddf-b0f7-c9d8b1a2987e" providerId="ADAL" clId="{BE270857-1E4C-4862-88BD-5C73A1EF6660}" dt="2020-03-19T04:54:05.176" v="1689"/>
          <ac:spMkLst>
            <pc:docMk/>
            <pc:sldMk cId="3776728993" sldId="369"/>
            <ac:spMk id="10" creationId="{59D48E19-D314-4741-8F39-F86054D5824D}"/>
          </ac:spMkLst>
        </pc:spChg>
        <pc:spChg chg="mod">
          <ac:chgData name="Abdulhameed Hamed Mohammed" userId="72b6c4c3-b8a4-4ddf-b0f7-c9d8b1a2987e" providerId="ADAL" clId="{BE270857-1E4C-4862-88BD-5C73A1EF6660}" dt="2020-03-19T04:56:06.398" v="1732" actId="20577"/>
          <ac:spMkLst>
            <pc:docMk/>
            <pc:sldMk cId="3776728993" sldId="369"/>
            <ac:spMk id="11" creationId="{FE501645-EDE6-43FD-A3C3-257C1BE8489F}"/>
          </ac:spMkLst>
        </pc:spChg>
        <pc:spChg chg="add mod">
          <ac:chgData name="Abdulhameed Hamed Mohammed" userId="72b6c4c3-b8a4-4ddf-b0f7-c9d8b1a2987e" providerId="ADAL" clId="{BE270857-1E4C-4862-88BD-5C73A1EF6660}" dt="2020-03-19T04:54:19.575" v="1691" actId="1076"/>
          <ac:spMkLst>
            <pc:docMk/>
            <pc:sldMk cId="3776728993" sldId="369"/>
            <ac:spMk id="12" creationId="{5438F404-6FB1-4FFA-A704-97C0A38D6636}"/>
          </ac:spMkLst>
        </pc:spChg>
        <pc:spChg chg="del">
          <ac:chgData name="Abdulhameed Hamed Mohammed" userId="72b6c4c3-b8a4-4ddf-b0f7-c9d8b1a2987e" providerId="ADAL" clId="{BE270857-1E4C-4862-88BD-5C73A1EF6660}" dt="2020-03-15T05:02:30.879" v="170" actId="478"/>
          <ac:spMkLst>
            <pc:docMk/>
            <pc:sldMk cId="3776728993" sldId="369"/>
            <ac:spMk id="12" creationId="{796400D3-F128-40B8-86E2-2A6D590E2364}"/>
          </ac:spMkLst>
        </pc:spChg>
        <pc:spChg chg="add del">
          <ac:chgData name="Abdulhameed Hamed Mohammed" userId="72b6c4c3-b8a4-4ddf-b0f7-c9d8b1a2987e" providerId="ADAL" clId="{BE270857-1E4C-4862-88BD-5C73A1EF6660}" dt="2020-03-15T05:45:54.399" v="435" actId="478"/>
          <ac:spMkLst>
            <pc:docMk/>
            <pc:sldMk cId="3776728993" sldId="369"/>
            <ac:spMk id="16" creationId="{DFC35800-5B99-4240-AD1E-4E4F918A595C}"/>
          </ac:spMkLst>
        </pc:spChg>
        <pc:spChg chg="add del">
          <ac:chgData name="Abdulhameed Hamed Mohammed" userId="72b6c4c3-b8a4-4ddf-b0f7-c9d8b1a2987e" providerId="ADAL" clId="{BE270857-1E4C-4862-88BD-5C73A1EF6660}" dt="2020-03-15T05:45:54.399" v="435" actId="478"/>
          <ac:spMkLst>
            <pc:docMk/>
            <pc:sldMk cId="3776728993" sldId="369"/>
            <ac:spMk id="17" creationId="{A00BE629-C81C-483D-A430-0D22E5EE1A0F}"/>
          </ac:spMkLst>
        </pc:spChg>
        <pc:spChg chg="add mod">
          <ac:chgData name="Abdulhameed Hamed Mohammed" userId="72b6c4c3-b8a4-4ddf-b0f7-c9d8b1a2987e" providerId="ADAL" clId="{BE270857-1E4C-4862-88BD-5C73A1EF6660}" dt="2020-03-15T06:13:33.731" v="574"/>
          <ac:spMkLst>
            <pc:docMk/>
            <pc:sldMk cId="3776728993" sldId="369"/>
            <ac:spMk id="18" creationId="{66AEBAE1-9D32-41C0-B3F3-407D567F875C}"/>
          </ac:spMkLst>
        </pc:spChg>
        <pc:grpChg chg="mod">
          <ac:chgData name="Abdulhameed Hamed Mohammed" userId="72b6c4c3-b8a4-4ddf-b0f7-c9d8b1a2987e" providerId="ADAL" clId="{BE270857-1E4C-4862-88BD-5C73A1EF6660}" dt="2020-03-15T05:18:47.561" v="305" actId="1076"/>
          <ac:grpSpMkLst>
            <pc:docMk/>
            <pc:sldMk cId="3776728993" sldId="369"/>
            <ac:grpSpMk id="2" creationId="{00000000-0000-0000-0000-000000000000}"/>
          </ac:grpSpMkLst>
        </pc:grpChg>
        <pc:grpChg chg="add del mod">
          <ac:chgData name="Abdulhameed Hamed Mohammed" userId="72b6c4c3-b8a4-4ddf-b0f7-c9d8b1a2987e" providerId="ADAL" clId="{BE270857-1E4C-4862-88BD-5C73A1EF6660}" dt="2020-03-15T05:02:30.879" v="170" actId="478"/>
          <ac:grpSpMkLst>
            <pc:docMk/>
            <pc:sldMk cId="3776728993" sldId="369"/>
            <ac:grpSpMk id="10" creationId="{B23E1AD8-7B5B-4F76-A206-978EFDD0CD05}"/>
          </ac:grpSpMkLst>
        </pc:grpChg>
        <pc:picChg chg="del">
          <ac:chgData name="Abdulhameed Hamed Mohammed" userId="72b6c4c3-b8a4-4ddf-b0f7-c9d8b1a2987e" providerId="ADAL" clId="{BE270857-1E4C-4862-88BD-5C73A1EF6660}" dt="2020-03-15T05:18:57.766" v="308" actId="478"/>
          <ac:picMkLst>
            <pc:docMk/>
            <pc:sldMk cId="3776728993" sldId="369"/>
            <ac:picMk id="3" creationId="{00000000-0000-0000-0000-000000000000}"/>
          </ac:picMkLst>
        </pc:picChg>
        <pc:picChg chg="add mod">
          <ac:chgData name="Abdulhameed Hamed Mohammed" userId="72b6c4c3-b8a4-4ddf-b0f7-c9d8b1a2987e" providerId="ADAL" clId="{BE270857-1E4C-4862-88BD-5C73A1EF6660}" dt="2020-03-19T06:56:55.093" v="2160"/>
          <ac:picMkLst>
            <pc:docMk/>
            <pc:sldMk cId="3776728993" sldId="369"/>
            <ac:picMk id="3" creationId="{93853D96-0061-49EC-825A-9A87F3E67213}"/>
          </ac:picMkLst>
        </pc:picChg>
        <pc:picChg chg="mod">
          <ac:chgData name="Abdulhameed Hamed Mohammed" userId="72b6c4c3-b8a4-4ddf-b0f7-c9d8b1a2987e" providerId="ADAL" clId="{BE270857-1E4C-4862-88BD-5C73A1EF6660}" dt="2020-03-15T05:45:57.137" v="436" actId="1076"/>
          <ac:picMkLst>
            <pc:docMk/>
            <pc:sldMk cId="3776728993" sldId="369"/>
            <ac:picMk id="8" creationId="{D17CA2A8-6FFE-424B-9EC3-90C584FC36EA}"/>
          </ac:picMkLst>
        </pc:picChg>
        <pc:picChg chg="add">
          <ac:chgData name="Abdulhameed Hamed Mohammed" userId="72b6c4c3-b8a4-4ddf-b0f7-c9d8b1a2987e" providerId="ADAL" clId="{BE270857-1E4C-4862-88BD-5C73A1EF6660}" dt="2020-03-15T05:18:58.621" v="309"/>
          <ac:picMkLst>
            <pc:docMk/>
            <pc:sldMk cId="3776728993" sldId="369"/>
            <ac:picMk id="14" creationId="{E0976166-29FB-43BE-8A85-03081A76F3FC}"/>
          </ac:picMkLst>
        </pc:picChg>
        <pc:picChg chg="add del mod">
          <ac:chgData name="Abdulhameed Hamed Mohammed" userId="72b6c4c3-b8a4-4ddf-b0f7-c9d8b1a2987e" providerId="ADAL" clId="{BE270857-1E4C-4862-88BD-5C73A1EF6660}" dt="2020-03-15T05:22:17.980" v="313" actId="478"/>
          <ac:picMkLst>
            <pc:docMk/>
            <pc:sldMk cId="3776728993" sldId="369"/>
            <ac:picMk id="15" creationId="{AD9876F9-DC29-4090-9089-1A996BF0033B}"/>
          </ac:picMkLst>
        </pc:picChg>
      </pc:sldChg>
      <pc:sldChg chg="addSp delSp modSp add del ord delAnim modAnim">
        <pc:chgData name="Abdulhameed Hamed Mohammed" userId="72b6c4c3-b8a4-4ddf-b0f7-c9d8b1a2987e" providerId="ADAL" clId="{BE270857-1E4C-4862-88BD-5C73A1EF6660}" dt="2020-03-18T07:58:10.218" v="1282" actId="2696"/>
        <pc:sldMkLst>
          <pc:docMk/>
          <pc:sldMk cId="2007965708" sldId="370"/>
        </pc:sldMkLst>
        <pc:spChg chg="add mod">
          <ac:chgData name="Abdulhameed Hamed Mohammed" userId="72b6c4c3-b8a4-4ddf-b0f7-c9d8b1a2987e" providerId="ADAL" clId="{BE270857-1E4C-4862-88BD-5C73A1EF6660}" dt="2020-03-15T05:08:38.669" v="252" actId="692"/>
          <ac:spMkLst>
            <pc:docMk/>
            <pc:sldMk cId="2007965708" sldId="370"/>
            <ac:spMk id="2" creationId="{0A653A25-2DC1-40FD-A5E7-1345727C6299}"/>
          </ac:spMkLst>
        </pc:spChg>
        <pc:spChg chg="del">
          <ac:chgData name="Abdulhameed Hamed Mohammed" userId="72b6c4c3-b8a4-4ddf-b0f7-c9d8b1a2987e" providerId="ADAL" clId="{BE270857-1E4C-4862-88BD-5C73A1EF6660}" dt="2020-03-15T05:24:50.140" v="328" actId="478"/>
          <ac:spMkLst>
            <pc:docMk/>
            <pc:sldMk cId="2007965708" sldId="370"/>
            <ac:spMk id="5" creationId="{3A0F59F3-1D6A-48D2-8178-F0BC630E8E8A}"/>
          </ac:spMkLst>
        </pc:spChg>
        <pc:spChg chg="del">
          <ac:chgData name="Abdulhameed Hamed Mohammed" userId="72b6c4c3-b8a4-4ddf-b0f7-c9d8b1a2987e" providerId="ADAL" clId="{BE270857-1E4C-4862-88BD-5C73A1EF6660}" dt="2020-03-15T05:24:50.140" v="328" actId="478"/>
          <ac:spMkLst>
            <pc:docMk/>
            <pc:sldMk cId="2007965708" sldId="370"/>
            <ac:spMk id="6" creationId="{42F18D2B-3F84-405D-B176-890A74E63D28}"/>
          </ac:spMkLst>
        </pc:spChg>
        <pc:spChg chg="add mod">
          <ac:chgData name="Abdulhameed Hamed Mohammed" userId="72b6c4c3-b8a4-4ddf-b0f7-c9d8b1a2987e" providerId="ADAL" clId="{BE270857-1E4C-4862-88BD-5C73A1EF6660}" dt="2020-03-15T06:14:28.761" v="578"/>
          <ac:spMkLst>
            <pc:docMk/>
            <pc:sldMk cId="2007965708" sldId="370"/>
            <ac:spMk id="9" creationId="{E6BA1A91-C493-468A-8650-3BF009522C28}"/>
          </ac:spMkLst>
        </pc:spChg>
      </pc:sldChg>
      <pc:sldChg chg="addSp delSp modSp add del delAnim modAnim">
        <pc:chgData name="Abdulhameed Hamed Mohammed" userId="72b6c4c3-b8a4-4ddf-b0f7-c9d8b1a2987e" providerId="ADAL" clId="{BE270857-1E4C-4862-88BD-5C73A1EF6660}" dt="2020-03-18T08:17:44.887" v="1508" actId="2696"/>
        <pc:sldMkLst>
          <pc:docMk/>
          <pc:sldMk cId="1933896556" sldId="371"/>
        </pc:sldMkLst>
        <pc:spChg chg="del">
          <ac:chgData name="Abdulhameed Hamed Mohammed" userId="72b6c4c3-b8a4-4ddf-b0f7-c9d8b1a2987e" providerId="ADAL" clId="{BE270857-1E4C-4862-88BD-5C73A1EF6660}" dt="2020-03-15T06:16:09.154" v="588" actId="478"/>
          <ac:spMkLst>
            <pc:docMk/>
            <pc:sldMk cId="1933896556" sldId="371"/>
            <ac:spMk id="8" creationId="{4B4B032E-C02C-495E-8218-3CCF66862074}"/>
          </ac:spMkLst>
        </pc:spChg>
        <pc:spChg chg="mod">
          <ac:chgData name="Abdulhameed Hamed Mohammed" userId="72b6c4c3-b8a4-4ddf-b0f7-c9d8b1a2987e" providerId="ADAL" clId="{BE270857-1E4C-4862-88BD-5C73A1EF6660}" dt="2020-03-18T07:16:10.840" v="864" actId="207"/>
          <ac:spMkLst>
            <pc:docMk/>
            <pc:sldMk cId="1933896556" sldId="371"/>
            <ac:spMk id="9" creationId="{EFF740F0-DF67-46AA-A489-9B80F70D4DA8}"/>
          </ac:spMkLst>
        </pc:spChg>
        <pc:spChg chg="del">
          <ac:chgData name="Abdulhameed Hamed Mohammed" userId="72b6c4c3-b8a4-4ddf-b0f7-c9d8b1a2987e" providerId="ADAL" clId="{BE270857-1E4C-4862-88BD-5C73A1EF6660}" dt="2020-03-15T05:27:55.893" v="358" actId="478"/>
          <ac:spMkLst>
            <pc:docMk/>
            <pc:sldMk cId="1933896556" sldId="371"/>
            <ac:spMk id="10" creationId="{458642D8-C744-4B28-B8DB-736F4AF6BF90}"/>
          </ac:spMkLst>
        </pc:spChg>
        <pc:spChg chg="del">
          <ac:chgData name="Abdulhameed Hamed Mohammed" userId="72b6c4c3-b8a4-4ddf-b0f7-c9d8b1a2987e" providerId="ADAL" clId="{BE270857-1E4C-4862-88BD-5C73A1EF6660}" dt="2020-03-15T05:27:55.893" v="358" actId="478"/>
          <ac:spMkLst>
            <pc:docMk/>
            <pc:sldMk cId="1933896556" sldId="371"/>
            <ac:spMk id="11" creationId="{A8996416-9CFE-4679-95CE-E2E850F139F6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1933896556" sldId="371"/>
            <ac:spMk id="13" creationId="{6F305658-7527-424F-9BBE-6298170E4724}"/>
          </ac:spMkLst>
        </pc:spChg>
        <pc:spChg chg="add mod">
          <ac:chgData name="Abdulhameed Hamed Mohammed" userId="72b6c4c3-b8a4-4ddf-b0f7-c9d8b1a2987e" providerId="ADAL" clId="{BE270857-1E4C-4862-88BD-5C73A1EF6660}" dt="2020-03-15T06:28:55.776" v="720" actId="1076"/>
          <ac:spMkLst>
            <pc:docMk/>
            <pc:sldMk cId="1933896556" sldId="371"/>
            <ac:spMk id="14" creationId="{A31D72E3-9135-4634-9AE1-0E8088FB7616}"/>
          </ac:spMkLst>
        </pc:spChg>
      </pc:sldChg>
      <pc:sldChg chg="addSp delSp modSp add del delAnim modAnim">
        <pc:chgData name="Abdulhameed Hamed Mohammed" userId="72b6c4c3-b8a4-4ddf-b0f7-c9d8b1a2987e" providerId="ADAL" clId="{BE270857-1E4C-4862-88BD-5C73A1EF6660}" dt="2020-03-18T08:25:09.290" v="1522" actId="2696"/>
        <pc:sldMkLst>
          <pc:docMk/>
          <pc:sldMk cId="100416921" sldId="372"/>
        </pc:sldMkLst>
        <pc:spChg chg="del">
          <ac:chgData name="Abdulhameed Hamed Mohammed" userId="72b6c4c3-b8a4-4ddf-b0f7-c9d8b1a2987e" providerId="ADAL" clId="{BE270857-1E4C-4862-88BD-5C73A1EF6660}" dt="2020-03-15T06:17:03.068" v="633" actId="478"/>
          <ac:spMkLst>
            <pc:docMk/>
            <pc:sldMk cId="100416921" sldId="372"/>
            <ac:spMk id="8" creationId="{34BB2F8D-4C32-428A-8B73-5B5518488CFA}"/>
          </ac:spMkLst>
        </pc:spChg>
        <pc:spChg chg="mod">
          <ac:chgData name="Abdulhameed Hamed Mohammed" userId="72b6c4c3-b8a4-4ddf-b0f7-c9d8b1a2987e" providerId="ADAL" clId="{BE270857-1E4C-4862-88BD-5C73A1EF6660}" dt="2020-03-18T07:16:59.339" v="868" actId="207"/>
          <ac:spMkLst>
            <pc:docMk/>
            <pc:sldMk cId="100416921" sldId="372"/>
            <ac:spMk id="9" creationId="{2D6D14C6-80FE-4453-B0BF-1E8AD4CA45F7}"/>
          </ac:spMkLst>
        </pc:spChg>
        <pc:spChg chg="del">
          <ac:chgData name="Abdulhameed Hamed Mohammed" userId="72b6c4c3-b8a4-4ddf-b0f7-c9d8b1a2987e" providerId="ADAL" clId="{BE270857-1E4C-4862-88BD-5C73A1EF6660}" dt="2020-03-15T05:36:23.719" v="417" actId="478"/>
          <ac:spMkLst>
            <pc:docMk/>
            <pc:sldMk cId="100416921" sldId="372"/>
            <ac:spMk id="10" creationId="{9F930288-6916-4387-91EB-8DB866D30D30}"/>
          </ac:spMkLst>
        </pc:spChg>
        <pc:spChg chg="del">
          <ac:chgData name="Abdulhameed Hamed Mohammed" userId="72b6c4c3-b8a4-4ddf-b0f7-c9d8b1a2987e" providerId="ADAL" clId="{BE270857-1E4C-4862-88BD-5C73A1EF6660}" dt="2020-03-15T05:36:23.719" v="417" actId="478"/>
          <ac:spMkLst>
            <pc:docMk/>
            <pc:sldMk cId="100416921" sldId="372"/>
            <ac:spMk id="11" creationId="{DC55832A-09E9-44AB-AD70-4BBFEADE2727}"/>
          </ac:spMkLst>
        </pc:spChg>
        <pc:spChg chg="add mod">
          <ac:chgData name="Abdulhameed Hamed Mohammed" userId="72b6c4c3-b8a4-4ddf-b0f7-c9d8b1a2987e" providerId="ADAL" clId="{BE270857-1E4C-4862-88BD-5C73A1EF6660}" dt="2020-03-18T07:09:20.790" v="792"/>
          <ac:spMkLst>
            <pc:docMk/>
            <pc:sldMk cId="100416921" sldId="372"/>
            <ac:spMk id="12" creationId="{C7B63E93-DB24-4521-A3F8-D5FCE11EFB28}"/>
          </ac:spMkLst>
        </pc:spChg>
        <pc:spChg chg="add">
          <ac:chgData name="Abdulhameed Hamed Mohammed" userId="72b6c4c3-b8a4-4ddf-b0f7-c9d8b1a2987e" providerId="ADAL" clId="{BE270857-1E4C-4862-88BD-5C73A1EF6660}" dt="2020-03-15T06:17:04.055" v="634"/>
          <ac:spMkLst>
            <pc:docMk/>
            <pc:sldMk cId="100416921" sldId="372"/>
            <ac:spMk id="13" creationId="{82CD0DC4-0826-4081-8BB6-B64669A791D2}"/>
          </ac:spMkLst>
        </pc:spChg>
        <pc:picChg chg="add">
          <ac:chgData name="Abdulhameed Hamed Mohammed" userId="72b6c4c3-b8a4-4ddf-b0f7-c9d8b1a2987e" providerId="ADAL" clId="{BE270857-1E4C-4862-88BD-5C73A1EF6660}" dt="2020-03-18T05:02:42.308" v="741"/>
          <ac:picMkLst>
            <pc:docMk/>
            <pc:sldMk cId="100416921" sldId="372"/>
            <ac:picMk id="10" creationId="{A11D1784-A61E-411C-87C2-1C6CAD448C82}"/>
          </ac:picMkLst>
        </pc:picChg>
        <pc:picChg chg="del">
          <ac:chgData name="Abdulhameed Hamed Mohammed" userId="72b6c4c3-b8a4-4ddf-b0f7-c9d8b1a2987e" providerId="ADAL" clId="{BE270857-1E4C-4862-88BD-5C73A1EF6660}" dt="2020-03-18T05:02:40.704" v="740" actId="478"/>
          <ac:picMkLst>
            <pc:docMk/>
            <pc:sldMk cId="100416921" sldId="372"/>
            <ac:picMk id="15" creationId="{7F1EE4F9-395A-412E-914C-86D1E2BD1EDA}"/>
          </ac:picMkLst>
        </pc:picChg>
      </pc:sldChg>
      <pc:sldChg chg="addSp modSp add del modAnim">
        <pc:chgData name="Abdulhameed Hamed Mohammed" userId="72b6c4c3-b8a4-4ddf-b0f7-c9d8b1a2987e" providerId="ADAL" clId="{BE270857-1E4C-4862-88BD-5C73A1EF6660}" dt="2020-03-15T05:33:29.177" v="410" actId="2696"/>
        <pc:sldMkLst>
          <pc:docMk/>
          <pc:sldMk cId="1247856671" sldId="373"/>
        </pc:sldMkLst>
        <pc:spChg chg="add mod">
          <ac:chgData name="Abdulhameed Hamed Mohammed" userId="72b6c4c3-b8a4-4ddf-b0f7-c9d8b1a2987e" providerId="ADAL" clId="{BE270857-1E4C-4862-88BD-5C73A1EF6660}" dt="2020-03-15T05:29:05.476" v="370" actId="11529"/>
          <ac:spMkLst>
            <pc:docMk/>
            <pc:sldMk cId="1247856671" sldId="373"/>
            <ac:spMk id="2" creationId="{59F98413-1AFE-439A-B1C7-9015C3D14FAF}"/>
          </ac:spMkLst>
        </pc:spChg>
      </pc:sldChg>
      <pc:sldChg chg="add del">
        <pc:chgData name="Abdulhameed Hamed Mohammed" userId="72b6c4c3-b8a4-4ddf-b0f7-c9d8b1a2987e" providerId="ADAL" clId="{BE270857-1E4C-4862-88BD-5C73A1EF6660}" dt="2020-03-15T06:24:24.405" v="702" actId="2696"/>
        <pc:sldMkLst>
          <pc:docMk/>
          <pc:sldMk cId="2405490675" sldId="373"/>
        </pc:sldMkLst>
      </pc:sldChg>
      <pc:sldChg chg="addSp modSp add ord modTransition modAnim">
        <pc:chgData name="Abdulhameed Hamed Mohammed" userId="72b6c4c3-b8a4-4ddf-b0f7-c9d8b1a2987e" providerId="ADAL" clId="{BE270857-1E4C-4862-88BD-5C73A1EF6660}" dt="2020-03-19T07:09:41.279" v="2216"/>
        <pc:sldMkLst>
          <pc:docMk/>
          <pc:sldMk cId="3270573882" sldId="373"/>
        </pc:sldMkLst>
        <pc:spChg chg="add mod">
          <ac:chgData name="Abdulhameed Hamed Mohammed" userId="72b6c4c3-b8a4-4ddf-b0f7-c9d8b1a2987e" providerId="ADAL" clId="{BE270857-1E4C-4862-88BD-5C73A1EF6660}" dt="2020-03-18T07:59:27.651" v="1288" actId="1582"/>
          <ac:spMkLst>
            <pc:docMk/>
            <pc:sldMk cId="3270573882" sldId="373"/>
            <ac:spMk id="2" creationId="{87CFBDA1-52BA-4899-BE49-95752C59AED4}"/>
          </ac:spMkLst>
        </pc:spChg>
        <pc:spChg chg="mod">
          <ac:chgData name="Abdulhameed Hamed Mohammed" userId="72b6c4c3-b8a4-4ddf-b0f7-c9d8b1a2987e" providerId="ADAL" clId="{BE270857-1E4C-4862-88BD-5C73A1EF6660}" dt="2020-03-19T05:28:53.210" v="2103" actId="20577"/>
          <ac:spMkLst>
            <pc:docMk/>
            <pc:sldMk cId="3270573882" sldId="373"/>
            <ac:spMk id="8" creationId="{8D8B34A0-8031-4EB4-8DF7-03E53A1F8123}"/>
          </ac:spMkLst>
        </pc:spChg>
        <pc:spChg chg="mod">
          <ac:chgData name="Abdulhameed Hamed Mohammed" userId="72b6c4c3-b8a4-4ddf-b0f7-c9d8b1a2987e" providerId="ADAL" clId="{BE270857-1E4C-4862-88BD-5C73A1EF6660}" dt="2020-03-18T08:14:27.082" v="1500" actId="20577"/>
          <ac:spMkLst>
            <pc:docMk/>
            <pc:sldMk cId="3270573882" sldId="373"/>
            <ac:spMk id="12" creationId="{3DC50EBC-7D22-44F2-8ADA-F8A674B9637E}"/>
          </ac:spMkLst>
        </pc:spChg>
        <pc:picChg chg="add mod">
          <ac:chgData name="Abdulhameed Hamed Mohammed" userId="72b6c4c3-b8a4-4ddf-b0f7-c9d8b1a2987e" providerId="ADAL" clId="{BE270857-1E4C-4862-88BD-5C73A1EF6660}" dt="2020-03-19T06:57:35.699" v="2167"/>
          <ac:picMkLst>
            <pc:docMk/>
            <pc:sldMk cId="3270573882" sldId="373"/>
            <ac:picMk id="4" creationId="{4A668AC8-C719-4621-9D66-3A8DBEA9D344}"/>
          </ac:picMkLst>
        </pc:picChg>
      </pc:sldChg>
      <pc:sldChg chg="addSp modSp add modAnim">
        <pc:chgData name="Abdulhameed Hamed Mohammed" userId="72b6c4c3-b8a4-4ddf-b0f7-c9d8b1a2987e" providerId="ADAL" clId="{BE270857-1E4C-4862-88BD-5C73A1EF6660}" dt="2020-03-19T06:59:37.549" v="2171"/>
        <pc:sldMkLst>
          <pc:docMk/>
          <pc:sldMk cId="4129408880" sldId="374"/>
        </pc:sldMkLst>
        <pc:spChg chg="mod">
          <ac:chgData name="Abdulhameed Hamed Mohammed" userId="72b6c4c3-b8a4-4ddf-b0f7-c9d8b1a2987e" providerId="ADAL" clId="{BE270857-1E4C-4862-88BD-5C73A1EF6660}" dt="2020-03-18T08:17:41.657" v="1507" actId="115"/>
          <ac:spMkLst>
            <pc:docMk/>
            <pc:sldMk cId="4129408880" sldId="374"/>
            <ac:spMk id="9" creationId="{EFF740F0-DF67-46AA-A489-9B80F70D4DA8}"/>
          </ac:spMkLst>
        </pc:spChg>
        <pc:spChg chg="add">
          <ac:chgData name="Abdulhameed Hamed Mohammed" userId="72b6c4c3-b8a4-4ddf-b0f7-c9d8b1a2987e" providerId="ADAL" clId="{BE270857-1E4C-4862-88BD-5C73A1EF6660}" dt="2020-03-19T04:44:45.578" v="1630"/>
          <ac:spMkLst>
            <pc:docMk/>
            <pc:sldMk cId="4129408880" sldId="374"/>
            <ac:spMk id="10" creationId="{B29D99A9-EE48-4F0A-A39F-5B0177F1CE43}"/>
          </ac:spMkLst>
        </pc:spChg>
        <pc:picChg chg="add mod">
          <ac:chgData name="Abdulhameed Hamed Mohammed" userId="72b6c4c3-b8a4-4ddf-b0f7-c9d8b1a2987e" providerId="ADAL" clId="{BE270857-1E4C-4862-88BD-5C73A1EF6660}" dt="2020-03-19T06:56:08.043" v="2152"/>
          <ac:picMkLst>
            <pc:docMk/>
            <pc:sldMk cId="4129408880" sldId="374"/>
            <ac:picMk id="2" creationId="{51BA322D-7796-42E3-8943-FDBDC67D27E5}"/>
          </ac:picMkLst>
        </pc:picChg>
      </pc:sldChg>
      <pc:sldChg chg="addSp modSp add modAnim">
        <pc:chgData name="Abdulhameed Hamed Mohammed" userId="72b6c4c3-b8a4-4ddf-b0f7-c9d8b1a2987e" providerId="ADAL" clId="{BE270857-1E4C-4862-88BD-5C73A1EF6660}" dt="2020-03-19T06:59:58.754" v="2173"/>
        <pc:sldMkLst>
          <pc:docMk/>
          <pc:sldMk cId="3133894104" sldId="375"/>
        </pc:sldMkLst>
        <pc:spChg chg="mod">
          <ac:chgData name="Abdulhameed Hamed Mohammed" userId="72b6c4c3-b8a4-4ddf-b0f7-c9d8b1a2987e" providerId="ADAL" clId="{BE270857-1E4C-4862-88BD-5C73A1EF6660}" dt="2020-03-18T08:25:05.296" v="1521" actId="115"/>
          <ac:spMkLst>
            <pc:docMk/>
            <pc:sldMk cId="3133894104" sldId="375"/>
            <ac:spMk id="9" creationId="{2D6D14C6-80FE-4453-B0BF-1E8AD4CA45F7}"/>
          </ac:spMkLst>
        </pc:spChg>
        <pc:picChg chg="add mod">
          <ac:chgData name="Abdulhameed Hamed Mohammed" userId="72b6c4c3-b8a4-4ddf-b0f7-c9d8b1a2987e" providerId="ADAL" clId="{BE270857-1E4C-4862-88BD-5C73A1EF6660}" dt="2020-03-19T06:56:18.639" v="2154"/>
          <ac:picMkLst>
            <pc:docMk/>
            <pc:sldMk cId="3133894104" sldId="375"/>
            <ac:picMk id="3" creationId="{8AF234E4-3532-47AB-A434-C956C4CDF371}"/>
          </ac:picMkLst>
        </pc:picChg>
      </pc:sldChg>
      <pc:sldChg chg="addSp delSp modSp add ord modTransition delAnim modAnim">
        <pc:chgData name="Abdulhameed Hamed Mohammed" userId="72b6c4c3-b8a4-4ddf-b0f7-c9d8b1a2987e" providerId="ADAL" clId="{BE270857-1E4C-4862-88BD-5C73A1EF6660}" dt="2020-03-19T09:48:35.147" v="2225"/>
        <pc:sldMkLst>
          <pc:docMk/>
          <pc:sldMk cId="3576288096" sldId="376"/>
        </pc:sldMkLst>
        <pc:spChg chg="add mod">
          <ac:chgData name="Abdulhameed Hamed Mohammed" userId="72b6c4c3-b8a4-4ddf-b0f7-c9d8b1a2987e" providerId="ADAL" clId="{BE270857-1E4C-4862-88BD-5C73A1EF6660}" dt="2020-03-19T05:09:01.539" v="1958" actId="1076"/>
          <ac:spMkLst>
            <pc:docMk/>
            <pc:sldMk cId="3576288096" sldId="376"/>
            <ac:spMk id="3" creationId="{6043220B-83EC-41A3-93C6-A6821805F018}"/>
          </ac:spMkLst>
        </pc:spChg>
        <pc:spChg chg="add mod">
          <ac:chgData name="Abdulhameed Hamed Mohammed" userId="72b6c4c3-b8a4-4ddf-b0f7-c9d8b1a2987e" providerId="ADAL" clId="{BE270857-1E4C-4862-88BD-5C73A1EF6660}" dt="2020-03-19T05:09:59.191" v="1969" actId="1076"/>
          <ac:spMkLst>
            <pc:docMk/>
            <pc:sldMk cId="3576288096" sldId="376"/>
            <ac:spMk id="4" creationId="{81F39851-1079-4081-829C-7B8634579440}"/>
          </ac:spMkLst>
        </pc:spChg>
        <pc:spChg chg="mod ord">
          <ac:chgData name="Abdulhameed Hamed Mohammed" userId="72b6c4c3-b8a4-4ddf-b0f7-c9d8b1a2987e" providerId="ADAL" clId="{BE270857-1E4C-4862-88BD-5C73A1EF6660}" dt="2020-03-19T05:10:04.144" v="1970" actId="166"/>
          <ac:spMkLst>
            <pc:docMk/>
            <pc:sldMk cId="3576288096" sldId="376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BE270857-1E4C-4862-88BD-5C73A1EF6660}" dt="2020-03-19T05:07:06.907" v="1943" actId="14100"/>
          <ac:spMkLst>
            <pc:docMk/>
            <pc:sldMk cId="3576288096" sldId="376"/>
            <ac:spMk id="8" creationId="{9B43819A-6A96-4898-9802-CE351B8C95D1}"/>
          </ac:spMkLst>
        </pc:spChg>
        <pc:spChg chg="mod">
          <ac:chgData name="Abdulhameed Hamed Mohammed" userId="72b6c4c3-b8a4-4ddf-b0f7-c9d8b1a2987e" providerId="ADAL" clId="{BE270857-1E4C-4862-88BD-5C73A1EF6660}" dt="2020-03-19T05:28:35.143" v="2090" actId="20577"/>
          <ac:spMkLst>
            <pc:docMk/>
            <pc:sldMk cId="3576288096" sldId="376"/>
            <ac:spMk id="17" creationId="{16AE8B07-3358-47FB-9454-C428BAC0AFCC}"/>
          </ac:spMkLst>
        </pc:spChg>
        <pc:picChg chg="add del mod">
          <ac:chgData name="Abdulhameed Hamed Mohammed" userId="72b6c4c3-b8a4-4ddf-b0f7-c9d8b1a2987e" providerId="ADAL" clId="{BE270857-1E4C-4862-88BD-5C73A1EF6660}" dt="2020-03-19T09:47:56.965" v="2221" actId="478"/>
          <ac:picMkLst>
            <pc:docMk/>
            <pc:sldMk cId="3576288096" sldId="376"/>
            <ac:picMk id="5" creationId="{1BFD13F0-D800-4F44-851A-3A92020A35C2}"/>
          </ac:picMkLst>
        </pc:picChg>
        <pc:picChg chg="add mod">
          <ac:chgData name="Abdulhameed Hamed Mohammed" userId="72b6c4c3-b8a4-4ddf-b0f7-c9d8b1a2987e" providerId="ADAL" clId="{BE270857-1E4C-4862-88BD-5C73A1EF6660}" dt="2020-03-19T09:47:59.659" v="2222"/>
          <ac:picMkLst>
            <pc:docMk/>
            <pc:sldMk cId="3576288096" sldId="376"/>
            <ac:picMk id="6" creationId="{FD7EF13F-DF87-4542-8361-EFC010402330}"/>
          </ac:picMkLst>
        </pc:picChg>
      </pc:sldChg>
      <pc:sldChg chg="addSp delSp modSp add modAnim">
        <pc:chgData name="Abdulhameed Hamed Mohammed" userId="72b6c4c3-b8a4-4ddf-b0f7-c9d8b1a2987e" providerId="ADAL" clId="{BE270857-1E4C-4862-88BD-5C73A1EF6660}" dt="2020-03-19T07:06:56.532" v="2208" actId="20577"/>
        <pc:sldMkLst>
          <pc:docMk/>
          <pc:sldMk cId="323193963" sldId="377"/>
        </pc:sldMkLst>
        <pc:spChg chg="del">
          <ac:chgData name="Abdulhameed Hamed Mohammed" userId="72b6c4c3-b8a4-4ddf-b0f7-c9d8b1a2987e" providerId="ADAL" clId="{BE270857-1E4C-4862-88BD-5C73A1EF6660}" dt="2020-03-19T05:24:24.566" v="2048" actId="478"/>
          <ac:spMkLst>
            <pc:docMk/>
            <pc:sldMk cId="323193963" sldId="377"/>
            <ac:spMk id="10" creationId="{00000000-0000-0000-0000-000000000000}"/>
          </ac:spMkLst>
        </pc:spChg>
        <pc:spChg chg="add mod">
          <ac:chgData name="Abdulhameed Hamed Mohammed" userId="72b6c4c3-b8a4-4ddf-b0f7-c9d8b1a2987e" providerId="ADAL" clId="{BE270857-1E4C-4862-88BD-5C73A1EF6660}" dt="2020-03-19T07:06:22.708" v="2198" actId="20577"/>
          <ac:spMkLst>
            <pc:docMk/>
            <pc:sldMk cId="323193963" sldId="377"/>
            <ac:spMk id="11" creationId="{10DAA7E7-7370-42D0-A625-433FDA21A2E9}"/>
          </ac:spMkLst>
        </pc:spChg>
        <pc:spChg chg="mod">
          <ac:chgData name="Abdulhameed Hamed Mohammed" userId="72b6c4c3-b8a4-4ddf-b0f7-c9d8b1a2987e" providerId="ADAL" clId="{BE270857-1E4C-4862-88BD-5C73A1EF6660}" dt="2020-03-19T07:06:56.532" v="2208" actId="20577"/>
          <ac:spMkLst>
            <pc:docMk/>
            <pc:sldMk cId="323193963" sldId="377"/>
            <ac:spMk id="17" creationId="{FC7A24DB-1BD6-4881-8879-70CAD4FF4025}"/>
          </ac:spMkLst>
        </pc:spChg>
        <pc:spChg chg="mod">
          <ac:chgData name="Abdulhameed Hamed Mohammed" userId="72b6c4c3-b8a4-4ddf-b0f7-c9d8b1a2987e" providerId="ADAL" clId="{BE270857-1E4C-4862-88BD-5C73A1EF6660}" dt="2020-03-19T05:29:16.994" v="2121" actId="20577"/>
          <ac:spMkLst>
            <pc:docMk/>
            <pc:sldMk cId="323193963" sldId="377"/>
            <ac:spMk id="20" creationId="{4A225006-9A2D-4D54-90EC-5D28D6DF5C5A}"/>
          </ac:spMkLst>
        </pc:spChg>
        <pc:picChg chg="add mod">
          <ac:chgData name="Abdulhameed Hamed Mohammed" userId="72b6c4c3-b8a4-4ddf-b0f7-c9d8b1a2987e" providerId="ADAL" clId="{BE270857-1E4C-4862-88BD-5C73A1EF6660}" dt="2020-03-19T06:57:15.768" v="2163"/>
          <ac:picMkLst>
            <pc:docMk/>
            <pc:sldMk cId="323193963" sldId="377"/>
            <ac:picMk id="2" creationId="{D0F127DE-18A5-475A-8CB8-C52AE9767CBF}"/>
          </ac:picMkLst>
        </pc:picChg>
        <pc:picChg chg="del">
          <ac:chgData name="Abdulhameed Hamed Mohammed" userId="72b6c4c3-b8a4-4ddf-b0f7-c9d8b1a2987e" providerId="ADAL" clId="{BE270857-1E4C-4862-88BD-5C73A1EF6660}" dt="2020-03-19T05:24:24.566" v="2048" actId="478"/>
          <ac:picMkLst>
            <pc:docMk/>
            <pc:sldMk cId="323193963" sldId="377"/>
            <ac:picMk id="9" creationId="{C6050196-5D2C-4DBB-B2CC-4A68873B499E}"/>
          </ac:picMkLst>
        </pc:picChg>
        <pc:picChg chg="mod">
          <ac:chgData name="Abdulhameed Hamed Mohammed" userId="72b6c4c3-b8a4-4ddf-b0f7-c9d8b1a2987e" providerId="ADAL" clId="{BE270857-1E4C-4862-88BD-5C73A1EF6660}" dt="2020-03-19T05:25:19.920" v="2053" actId="14100"/>
          <ac:picMkLst>
            <pc:docMk/>
            <pc:sldMk cId="323193963" sldId="377"/>
            <ac:picMk id="14" creationId="{A9337D19-073B-4A23-943B-43D881C755DA}"/>
          </ac:picMkLst>
        </pc:picChg>
      </pc:sldChg>
    </pc:docChg>
  </pc:docChgLst>
  <pc:docChgLst>
    <pc:chgData name="Abdulhameed Hamed Mohammed" userId="72b6c4c3-b8a4-4ddf-b0f7-c9d8b1a2987e" providerId="ADAL" clId="{3DD0E77A-99D2-4B67-A529-E6B982035E8E}"/>
    <pc:docChg chg="undo custSel addSld delSld modSld">
      <pc:chgData name="Abdulhameed Hamed Mohammed" userId="72b6c4c3-b8a4-4ddf-b0f7-c9d8b1a2987e" providerId="ADAL" clId="{3DD0E77A-99D2-4B67-A529-E6B982035E8E}" dt="2020-03-11T05:45:56.934" v="718"/>
      <pc:docMkLst>
        <pc:docMk/>
      </pc:docMkLst>
      <pc:sldChg chg="modSp del modAnim">
        <pc:chgData name="Abdulhameed Hamed Mohammed" userId="72b6c4c3-b8a4-4ddf-b0f7-c9d8b1a2987e" providerId="ADAL" clId="{3DD0E77A-99D2-4B67-A529-E6B982035E8E}" dt="2020-03-11T05:26:33.626" v="508" actId="2696"/>
        <pc:sldMkLst>
          <pc:docMk/>
          <pc:sldMk cId="3947870565" sldId="262"/>
        </pc:sldMkLst>
        <pc:spChg chg="mod">
          <ac:chgData name="Abdulhameed Hamed Mohammed" userId="72b6c4c3-b8a4-4ddf-b0f7-c9d8b1a2987e" providerId="ADAL" clId="{3DD0E77A-99D2-4B67-A529-E6B982035E8E}" dt="2020-03-11T04:57:24.838" v="72" actId="14100"/>
          <ac:spMkLst>
            <pc:docMk/>
            <pc:sldMk cId="3947870565" sldId="262"/>
            <ac:spMk id="5" creationId="{FD249582-6F6E-41C0-A079-719AEC5218AD}"/>
          </ac:spMkLst>
        </pc:spChg>
      </pc:sldChg>
      <pc:sldChg chg="modAnim">
        <pc:chgData name="Abdulhameed Hamed Mohammed" userId="72b6c4c3-b8a4-4ddf-b0f7-c9d8b1a2987e" providerId="ADAL" clId="{3DD0E77A-99D2-4B67-A529-E6B982035E8E}" dt="2020-03-11T04:54:07.946" v="49"/>
        <pc:sldMkLst>
          <pc:docMk/>
          <pc:sldMk cId="589107923" sldId="263"/>
        </pc:sldMkLst>
      </pc:sldChg>
      <pc:sldChg chg="modSp modAnim">
        <pc:chgData name="Abdulhameed Hamed Mohammed" userId="72b6c4c3-b8a4-4ddf-b0f7-c9d8b1a2987e" providerId="ADAL" clId="{3DD0E77A-99D2-4B67-A529-E6B982035E8E}" dt="2020-03-11T04:54:03.509" v="48"/>
        <pc:sldMkLst>
          <pc:docMk/>
          <pc:sldMk cId="421722658" sldId="264"/>
        </pc:sldMkLst>
        <pc:graphicFrameChg chg="modGraphic">
          <ac:chgData name="Abdulhameed Hamed Mohammed" userId="72b6c4c3-b8a4-4ddf-b0f7-c9d8b1a2987e" providerId="ADAL" clId="{3DD0E77A-99D2-4B67-A529-E6B982035E8E}" dt="2020-03-11T04:53:49.229" v="47" actId="20577"/>
          <ac:graphicFrameMkLst>
            <pc:docMk/>
            <pc:sldMk cId="421722658" sldId="264"/>
            <ac:graphicFrameMk id="3" creationId="{E5C70DB6-253B-4D33-BA57-ACAE90D5C2AD}"/>
          </ac:graphicFrameMkLst>
        </pc:graphicFrameChg>
      </pc:sldChg>
      <pc:sldChg chg="modAnim">
        <pc:chgData name="Abdulhameed Hamed Mohammed" userId="72b6c4c3-b8a4-4ddf-b0f7-c9d8b1a2987e" providerId="ADAL" clId="{3DD0E77A-99D2-4B67-A529-E6B982035E8E}" dt="2020-03-11T04:54:49.334" v="55"/>
        <pc:sldMkLst>
          <pc:docMk/>
          <pc:sldMk cId="761034365" sldId="280"/>
        </pc:sldMkLst>
      </pc:sldChg>
      <pc:sldChg chg="modSp modAnim">
        <pc:chgData name="Abdulhameed Hamed Mohammed" userId="72b6c4c3-b8a4-4ddf-b0f7-c9d8b1a2987e" providerId="ADAL" clId="{3DD0E77A-99D2-4B67-A529-E6B982035E8E}" dt="2020-03-11T05:36:51.881" v="665" actId="207"/>
        <pc:sldMkLst>
          <pc:docMk/>
          <pc:sldMk cId="3910483898" sldId="291"/>
        </pc:sldMkLst>
        <pc:spChg chg="mod">
          <ac:chgData name="Abdulhameed Hamed Mohammed" userId="72b6c4c3-b8a4-4ddf-b0f7-c9d8b1a2987e" providerId="ADAL" clId="{3DD0E77A-99D2-4B67-A529-E6B982035E8E}" dt="2020-03-11T05:31:19.952" v="642" actId="207"/>
          <ac:spMkLst>
            <pc:docMk/>
            <pc:sldMk cId="3910483898" sldId="291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6:51.881" v="665" actId="207"/>
          <ac:spMkLst>
            <pc:docMk/>
            <pc:sldMk cId="3910483898" sldId="291"/>
            <ac:spMk id="16" creationId="{5F02C6C9-83EB-4E87-A271-16DB036AECFE}"/>
          </ac:spMkLst>
        </pc:spChg>
      </pc:sldChg>
      <pc:sldChg chg="modSp modAnim">
        <pc:chgData name="Abdulhameed Hamed Mohammed" userId="72b6c4c3-b8a4-4ddf-b0f7-c9d8b1a2987e" providerId="ADAL" clId="{3DD0E77A-99D2-4B67-A529-E6B982035E8E}" dt="2020-03-11T05:27:00.824" v="629" actId="20577"/>
        <pc:sldMkLst>
          <pc:docMk/>
          <pc:sldMk cId="3693059592" sldId="315"/>
        </pc:sldMkLst>
        <pc:spChg chg="mod">
          <ac:chgData name="Abdulhameed Hamed Mohammed" userId="72b6c4c3-b8a4-4ddf-b0f7-c9d8b1a2987e" providerId="ADAL" clId="{3DD0E77A-99D2-4B67-A529-E6B982035E8E}" dt="2020-03-11T05:27:00.824" v="629" actId="20577"/>
          <ac:spMkLst>
            <pc:docMk/>
            <pc:sldMk cId="3693059592" sldId="315"/>
            <ac:spMk id="7" creationId="{3DC50EBC-7D22-44F2-8ADA-F8A674B9637E}"/>
          </ac:spMkLst>
        </pc:spChg>
      </pc:sldChg>
      <pc:sldChg chg="modSp modAnim">
        <pc:chgData name="Abdulhameed Hamed Mohammed" userId="72b6c4c3-b8a4-4ddf-b0f7-c9d8b1a2987e" providerId="ADAL" clId="{3DD0E77A-99D2-4B67-A529-E6B982035E8E}" dt="2020-03-11T05:32:01.478" v="645" actId="115"/>
        <pc:sldMkLst>
          <pc:docMk/>
          <pc:sldMk cId="696103965" sldId="316"/>
        </pc:sldMkLst>
        <pc:spChg chg="mod">
          <ac:chgData name="Abdulhameed Hamed Mohammed" userId="72b6c4c3-b8a4-4ddf-b0f7-c9d8b1a2987e" providerId="ADAL" clId="{3DD0E77A-99D2-4B67-A529-E6B982035E8E}" dt="2020-03-11T05:32:01.478" v="645" actId="115"/>
          <ac:spMkLst>
            <pc:docMk/>
            <pc:sldMk cId="696103965" sldId="316"/>
            <ac:spMk id="3" creationId="{DF9EC4FA-A6B6-4098-8DB1-15719D164083}"/>
          </ac:spMkLst>
        </pc:spChg>
      </pc:sldChg>
      <pc:sldChg chg="addSp delSp modSp delAnim modAnim">
        <pc:chgData name="Abdulhameed Hamed Mohammed" userId="72b6c4c3-b8a4-4ddf-b0f7-c9d8b1a2987e" providerId="ADAL" clId="{3DD0E77A-99D2-4B67-A529-E6B982035E8E}" dt="2020-03-11T05:44:10.077" v="714" actId="1440"/>
        <pc:sldMkLst>
          <pc:docMk/>
          <pc:sldMk cId="3954632639" sldId="317"/>
        </pc:sldMkLst>
        <pc:spChg chg="mod">
          <ac:chgData name="Abdulhameed Hamed Mohammed" userId="72b6c4c3-b8a4-4ddf-b0f7-c9d8b1a2987e" providerId="ADAL" clId="{3DD0E77A-99D2-4B67-A529-E6B982035E8E}" dt="2020-03-11T05:35:43.577" v="662" actId="207"/>
          <ac:spMkLst>
            <pc:docMk/>
            <pc:sldMk cId="3954632639" sldId="317"/>
            <ac:spMk id="7" creationId="{3DC50EBC-7D22-44F2-8ADA-F8A674B9637E}"/>
          </ac:spMkLst>
        </pc:spChg>
        <pc:spChg chg="del mod">
          <ac:chgData name="Abdulhameed Hamed Mohammed" userId="72b6c4c3-b8a4-4ddf-b0f7-c9d8b1a2987e" providerId="ADAL" clId="{3DD0E77A-99D2-4B67-A529-E6B982035E8E}" dt="2020-03-11T05:43:29.594" v="705" actId="478"/>
          <ac:spMkLst>
            <pc:docMk/>
            <pc:sldMk cId="3954632639" sldId="317"/>
            <ac:spMk id="9" creationId="{B3C90DD2-3799-4F9E-8256-CA6AE93366AA}"/>
          </ac:spMkLst>
        </pc:spChg>
        <pc:picChg chg="add mod">
          <ac:chgData name="Abdulhameed Hamed Mohammed" userId="72b6c4c3-b8a4-4ddf-b0f7-c9d8b1a2987e" providerId="ADAL" clId="{3DD0E77A-99D2-4B67-A529-E6B982035E8E}" dt="2020-03-11T05:44:10.077" v="714" actId="1440"/>
          <ac:picMkLst>
            <pc:docMk/>
            <pc:sldMk cId="3954632639" sldId="317"/>
            <ac:picMk id="3" creationId="{C14501A1-56FE-40D6-A85B-06D178E471BF}"/>
          </ac:picMkLst>
        </pc:picChg>
        <pc:picChg chg="del mod">
          <ac:chgData name="Abdulhameed Hamed Mohammed" userId="72b6c4c3-b8a4-4ddf-b0f7-c9d8b1a2987e" providerId="ADAL" clId="{3DD0E77A-99D2-4B67-A529-E6B982035E8E}" dt="2020-03-11T05:42:38.960" v="696" actId="478"/>
          <ac:picMkLst>
            <pc:docMk/>
            <pc:sldMk cId="3954632639" sldId="317"/>
            <ac:picMk id="8" creationId="{03F3155C-894B-401D-ACCC-22772D8B5140}"/>
          </ac:picMkLst>
        </pc:picChg>
        <pc:picChg chg="add del mod">
          <ac:chgData name="Abdulhameed Hamed Mohammed" userId="72b6c4c3-b8a4-4ddf-b0f7-c9d8b1a2987e" providerId="ADAL" clId="{3DD0E77A-99D2-4B67-A529-E6B982035E8E}" dt="2020-03-11T05:42:40.915" v="697" actId="478"/>
          <ac:picMkLst>
            <pc:docMk/>
            <pc:sldMk cId="3954632639" sldId="317"/>
            <ac:picMk id="10" creationId="{86D17071-23EF-4FED-9A08-F53C2CA173E8}"/>
          </ac:picMkLst>
        </pc:picChg>
      </pc:sldChg>
      <pc:sldChg chg="addSp delSp modSp delAnim modAnim">
        <pc:chgData name="Abdulhameed Hamed Mohammed" userId="72b6c4c3-b8a4-4ddf-b0f7-c9d8b1a2987e" providerId="ADAL" clId="{3DD0E77A-99D2-4B67-A529-E6B982035E8E}" dt="2020-03-11T05:43:55.003" v="713" actId="478"/>
        <pc:sldMkLst>
          <pc:docMk/>
          <pc:sldMk cId="801188757" sldId="319"/>
        </pc:sldMkLst>
        <pc:spChg chg="mod">
          <ac:chgData name="Abdulhameed Hamed Mohammed" userId="72b6c4c3-b8a4-4ddf-b0f7-c9d8b1a2987e" providerId="ADAL" clId="{3DD0E77A-99D2-4B67-A529-E6B982035E8E}" dt="2020-03-11T05:32:47.767" v="650" actId="207"/>
          <ac:spMkLst>
            <pc:docMk/>
            <pc:sldMk cId="801188757" sldId="319"/>
            <ac:spMk id="3" creationId="{E8EFC60D-F77F-440F-9F48-EABF8783DB16}"/>
          </ac:spMkLst>
        </pc:spChg>
        <pc:picChg chg="del mod">
          <ac:chgData name="Abdulhameed Hamed Mohammed" userId="72b6c4c3-b8a4-4ddf-b0f7-c9d8b1a2987e" providerId="ADAL" clId="{3DD0E77A-99D2-4B67-A529-E6B982035E8E}" dt="2020-03-11T05:43:35.954" v="706" actId="478"/>
          <ac:picMkLst>
            <pc:docMk/>
            <pc:sldMk cId="801188757" sldId="319"/>
            <ac:picMk id="8" creationId="{03F3155C-894B-401D-ACCC-22772D8B5140}"/>
          </ac:picMkLst>
        </pc:picChg>
        <pc:picChg chg="add del mod">
          <ac:chgData name="Abdulhameed Hamed Mohammed" userId="72b6c4c3-b8a4-4ddf-b0f7-c9d8b1a2987e" providerId="ADAL" clId="{3DD0E77A-99D2-4B67-A529-E6B982035E8E}" dt="2020-03-11T05:43:55.003" v="713" actId="478"/>
          <ac:picMkLst>
            <pc:docMk/>
            <pc:sldMk cId="801188757" sldId="319"/>
            <ac:picMk id="11" creationId="{5A2F7DB9-3A23-4071-B0B2-16C5BAAC54B0}"/>
          </ac:picMkLst>
        </pc:picChg>
      </pc:sldChg>
      <pc:sldChg chg="addSp delSp modSp delAnim modAnim">
        <pc:chgData name="Abdulhameed Hamed Mohammed" userId="72b6c4c3-b8a4-4ddf-b0f7-c9d8b1a2987e" providerId="ADAL" clId="{3DD0E77A-99D2-4B67-A529-E6B982035E8E}" dt="2020-03-11T05:43:51.344" v="712" actId="478"/>
        <pc:sldMkLst>
          <pc:docMk/>
          <pc:sldMk cId="2510466956" sldId="320"/>
        </pc:sldMkLst>
        <pc:picChg chg="del mod">
          <ac:chgData name="Abdulhameed Hamed Mohammed" userId="72b6c4c3-b8a4-4ddf-b0f7-c9d8b1a2987e" providerId="ADAL" clId="{3DD0E77A-99D2-4B67-A529-E6B982035E8E}" dt="2020-03-11T05:43:46.105" v="710" actId="478"/>
          <ac:picMkLst>
            <pc:docMk/>
            <pc:sldMk cId="2510466956" sldId="320"/>
            <ac:picMk id="8" creationId="{03F3155C-894B-401D-ACCC-22772D8B5140}"/>
          </ac:picMkLst>
        </pc:picChg>
        <pc:picChg chg="add del">
          <ac:chgData name="Abdulhameed Hamed Mohammed" userId="72b6c4c3-b8a4-4ddf-b0f7-c9d8b1a2987e" providerId="ADAL" clId="{3DD0E77A-99D2-4B67-A529-E6B982035E8E}" dt="2020-03-11T05:43:51.344" v="712" actId="478"/>
          <ac:picMkLst>
            <pc:docMk/>
            <pc:sldMk cId="2510466956" sldId="320"/>
            <ac:picMk id="11" creationId="{B8D636BF-B71C-45FF-9AF8-9BB58BEED956}"/>
          </ac:picMkLst>
        </pc:picChg>
      </pc:sldChg>
      <pc:sldChg chg="modSp modAnim">
        <pc:chgData name="Abdulhameed Hamed Mohammed" userId="72b6c4c3-b8a4-4ddf-b0f7-c9d8b1a2987e" providerId="ADAL" clId="{3DD0E77A-99D2-4B67-A529-E6B982035E8E}" dt="2020-03-11T05:33:04.260" v="651" actId="207"/>
        <pc:sldMkLst>
          <pc:docMk/>
          <pc:sldMk cId="1201709566" sldId="321"/>
        </pc:sldMkLst>
        <pc:spChg chg="mod">
          <ac:chgData name="Abdulhameed Hamed Mohammed" userId="72b6c4c3-b8a4-4ddf-b0f7-c9d8b1a2987e" providerId="ADAL" clId="{3DD0E77A-99D2-4B67-A529-E6B982035E8E}" dt="2020-03-11T05:33:04.260" v="651" actId="207"/>
          <ac:spMkLst>
            <pc:docMk/>
            <pc:sldMk cId="1201709566" sldId="321"/>
            <ac:spMk id="3" creationId="{E8EFC60D-F77F-440F-9F48-EABF8783DB16}"/>
          </ac:spMkLst>
        </pc:spChg>
      </pc:sldChg>
      <pc:sldChg chg="addSp delSp modSp delAnim modAnim">
        <pc:chgData name="Abdulhameed Hamed Mohammed" userId="72b6c4c3-b8a4-4ddf-b0f7-c9d8b1a2987e" providerId="ADAL" clId="{3DD0E77A-99D2-4B67-A529-E6B982035E8E}" dt="2020-03-11T05:44:13.464" v="715" actId="1440"/>
        <pc:sldMkLst>
          <pc:docMk/>
          <pc:sldMk cId="2246564117" sldId="322"/>
        </pc:sldMkLst>
        <pc:spChg chg="mod">
          <ac:chgData name="Abdulhameed Hamed Mohammed" userId="72b6c4c3-b8a4-4ddf-b0f7-c9d8b1a2987e" providerId="ADAL" clId="{3DD0E77A-99D2-4B67-A529-E6B982035E8E}" dt="2020-03-11T05:35:52.255" v="663" actId="207"/>
          <ac:spMkLst>
            <pc:docMk/>
            <pc:sldMk cId="2246564117" sldId="322"/>
            <ac:spMk id="7" creationId="{3DC50EBC-7D22-44F2-8ADA-F8A674B9637E}"/>
          </ac:spMkLst>
        </pc:spChg>
        <pc:spChg chg="del">
          <ac:chgData name="Abdulhameed Hamed Mohammed" userId="72b6c4c3-b8a4-4ddf-b0f7-c9d8b1a2987e" providerId="ADAL" clId="{3DD0E77A-99D2-4B67-A529-E6B982035E8E}" dt="2020-03-11T05:43:21.027" v="703" actId="478"/>
          <ac:spMkLst>
            <pc:docMk/>
            <pc:sldMk cId="2246564117" sldId="322"/>
            <ac:spMk id="9" creationId="{B3C90DD2-3799-4F9E-8256-CA6AE93366AA}"/>
          </ac:spMkLst>
        </pc:spChg>
        <pc:picChg chg="del mod">
          <ac:chgData name="Abdulhameed Hamed Mohammed" userId="72b6c4c3-b8a4-4ddf-b0f7-c9d8b1a2987e" providerId="ADAL" clId="{3DD0E77A-99D2-4B67-A529-E6B982035E8E}" dt="2020-03-11T05:43:19.117" v="702" actId="478"/>
          <ac:picMkLst>
            <pc:docMk/>
            <pc:sldMk cId="2246564117" sldId="322"/>
            <ac:picMk id="8" creationId="{03F3155C-894B-401D-ACCC-22772D8B5140}"/>
          </ac:picMkLst>
        </pc:picChg>
        <pc:picChg chg="add mod">
          <ac:chgData name="Abdulhameed Hamed Mohammed" userId="72b6c4c3-b8a4-4ddf-b0f7-c9d8b1a2987e" providerId="ADAL" clId="{3DD0E77A-99D2-4B67-A529-E6B982035E8E}" dt="2020-03-11T05:44:13.464" v="715" actId="1440"/>
          <ac:picMkLst>
            <pc:docMk/>
            <pc:sldMk cId="2246564117" sldId="322"/>
            <ac:picMk id="10" creationId="{A59AD617-C2B3-43E4-B201-FA1F20A60988}"/>
          </ac:picMkLst>
        </pc:picChg>
      </pc:sldChg>
      <pc:sldChg chg="modSp modAnim">
        <pc:chgData name="Abdulhameed Hamed Mohammed" userId="72b6c4c3-b8a4-4ddf-b0f7-c9d8b1a2987e" providerId="ADAL" clId="{3DD0E77A-99D2-4B67-A529-E6B982035E8E}" dt="2020-03-11T05:33:23.641" v="653" actId="207"/>
        <pc:sldMkLst>
          <pc:docMk/>
          <pc:sldMk cId="2005475097" sldId="323"/>
        </pc:sldMkLst>
        <pc:spChg chg="mod">
          <ac:chgData name="Abdulhameed Hamed Mohammed" userId="72b6c4c3-b8a4-4ddf-b0f7-c9d8b1a2987e" providerId="ADAL" clId="{3DD0E77A-99D2-4B67-A529-E6B982035E8E}" dt="2020-03-11T05:33:23.641" v="653" actId="207"/>
          <ac:spMkLst>
            <pc:docMk/>
            <pc:sldMk cId="2005475097" sldId="323"/>
            <ac:spMk id="3" creationId="{E8EFC60D-F77F-440F-9F48-EABF8783DB16}"/>
          </ac:spMkLst>
        </pc:spChg>
      </pc:sldChg>
      <pc:sldChg chg="addSp modSp modAnim">
        <pc:chgData name="Abdulhameed Hamed Mohammed" userId="72b6c4c3-b8a4-4ddf-b0f7-c9d8b1a2987e" providerId="ADAL" clId="{3DD0E77A-99D2-4B67-A529-E6B982035E8E}" dt="2020-03-11T05:13:24.037" v="426"/>
        <pc:sldMkLst>
          <pc:docMk/>
          <pc:sldMk cId="2485959881" sldId="325"/>
        </pc:sldMkLst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3" creationId="{FBFC6F7E-A20E-42D2-9281-C040EE8A4EE3}"/>
          </ac:spMkLst>
        </pc:spChg>
        <pc:spChg chg="add mod">
          <ac:chgData name="Abdulhameed Hamed Mohammed" userId="72b6c4c3-b8a4-4ddf-b0f7-c9d8b1a2987e" providerId="ADAL" clId="{3DD0E77A-99D2-4B67-A529-E6B982035E8E}" dt="2020-03-11T05:11:21.996" v="410" actId="1076"/>
          <ac:spMkLst>
            <pc:docMk/>
            <pc:sldMk cId="2485959881" sldId="325"/>
            <ac:spMk id="6" creationId="{8E1F04EF-E24A-449F-9C15-A89A634E5161}"/>
          </ac:spMkLst>
        </pc:spChg>
        <pc:spChg chg="mod">
          <ac:chgData name="Abdulhameed Hamed Mohammed" userId="72b6c4c3-b8a4-4ddf-b0f7-c9d8b1a2987e" providerId="ADAL" clId="{3DD0E77A-99D2-4B67-A529-E6B982035E8E}" dt="2020-03-11T05:13:09.874" v="424" actId="1076"/>
          <ac:spMkLst>
            <pc:docMk/>
            <pc:sldMk cId="2485959881" sldId="325"/>
            <ac:spMk id="10" creationId="{04D1C13C-6E99-4B2B-9111-C552E454DCAA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2" creationId="{EE6BC4EA-E582-4E9A-AB9E-120B1A4D8EEF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3" creationId="{4C30F328-AB01-4F97-AF81-724DEF10CE89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4" creationId="{F9B4C929-7E02-4F30-882A-A9CCEB762534}"/>
          </ac:spMkLst>
        </pc:spChg>
        <pc:picChg chg="mod">
          <ac:chgData name="Abdulhameed Hamed Mohammed" userId="72b6c4c3-b8a4-4ddf-b0f7-c9d8b1a2987e" providerId="ADAL" clId="{3DD0E77A-99D2-4B67-A529-E6B982035E8E}" dt="2020-03-11T05:10:58.937" v="406" actId="1076"/>
          <ac:picMkLst>
            <pc:docMk/>
            <pc:sldMk cId="2485959881" sldId="325"/>
            <ac:picMk id="16" creationId="{5F5AEE2E-CA20-4C3A-A41F-74676BF85D6F}"/>
          </ac:picMkLst>
        </pc:picChg>
        <pc:picChg chg="mod">
          <ac:chgData name="Abdulhameed Hamed Mohammed" userId="72b6c4c3-b8a4-4ddf-b0f7-c9d8b1a2987e" providerId="ADAL" clId="{3DD0E77A-99D2-4B67-A529-E6B982035E8E}" dt="2020-03-11T05:11:07.581" v="409" actId="1076"/>
          <ac:picMkLst>
            <pc:docMk/>
            <pc:sldMk cId="2485959881" sldId="325"/>
            <ac:picMk id="18" creationId="{D005FD2D-DAC2-4C93-878B-10B17A89513E}"/>
          </ac:picMkLst>
        </pc:picChg>
      </pc:sldChg>
      <pc:sldChg chg="addSp modSp del">
        <pc:chgData name="Abdulhameed Hamed Mohammed" userId="72b6c4c3-b8a4-4ddf-b0f7-c9d8b1a2987e" providerId="ADAL" clId="{3DD0E77A-99D2-4B67-A529-E6B982035E8E}" dt="2020-03-11T05:13:50.395" v="429" actId="2696"/>
        <pc:sldMkLst>
          <pc:docMk/>
          <pc:sldMk cId="1513685844" sldId="326"/>
        </pc:sldMkLst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3" creationId="{FBFC6F7E-A20E-42D2-9281-C040EE8A4EE3}"/>
          </ac:spMkLst>
        </pc:spChg>
        <pc:spChg chg="mod">
          <ac:chgData name="Abdulhameed Hamed Mohammed" userId="72b6c4c3-b8a4-4ddf-b0f7-c9d8b1a2987e" providerId="ADAL" clId="{3DD0E77A-99D2-4B67-A529-E6B982035E8E}" dt="2020-03-11T05:11:59.308" v="415" actId="1076"/>
          <ac:spMkLst>
            <pc:docMk/>
            <pc:sldMk cId="1513685844" sldId="326"/>
            <ac:spMk id="10" creationId="{04D1C13C-6E99-4B2B-9111-C552E454DCAA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2" creationId="{EE6BC4EA-E582-4E9A-AB9E-120B1A4D8EEF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3" creationId="{4C30F328-AB01-4F97-AF81-724DEF10CE89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4" creationId="{F9B4C929-7E02-4F30-882A-A9CCEB762534}"/>
          </ac:spMkLst>
        </pc:spChg>
        <pc:spChg chg="add mod">
          <ac:chgData name="Abdulhameed Hamed Mohammed" userId="72b6c4c3-b8a4-4ddf-b0f7-c9d8b1a2987e" providerId="ADAL" clId="{3DD0E77A-99D2-4B67-A529-E6B982035E8E}" dt="2020-03-11T05:12:03.046" v="416" actId="1076"/>
          <ac:spMkLst>
            <pc:docMk/>
            <pc:sldMk cId="1513685844" sldId="326"/>
            <ac:spMk id="23" creationId="{64C4E3D5-6095-4FDC-A2C3-82CB89FA941A}"/>
          </ac:spMkLst>
        </pc:spChg>
        <pc:picChg chg="mod">
          <ac:chgData name="Abdulhameed Hamed Mohammed" userId="72b6c4c3-b8a4-4ddf-b0f7-c9d8b1a2987e" providerId="ADAL" clId="{3DD0E77A-99D2-4B67-A529-E6B982035E8E}" dt="2020-03-11T05:11:54.731" v="414" actId="1076"/>
          <ac:picMkLst>
            <pc:docMk/>
            <pc:sldMk cId="1513685844" sldId="326"/>
            <ac:picMk id="16" creationId="{5F5AEE2E-CA20-4C3A-A41F-74676BF85D6F}"/>
          </ac:picMkLst>
        </pc:picChg>
        <pc:picChg chg="mod">
          <ac:chgData name="Abdulhameed Hamed Mohammed" userId="72b6c4c3-b8a4-4ddf-b0f7-c9d8b1a2987e" providerId="ADAL" clId="{3DD0E77A-99D2-4B67-A529-E6B982035E8E}" dt="2020-03-11T05:11:53.257" v="413" actId="1076"/>
          <ac:picMkLst>
            <pc:docMk/>
            <pc:sldMk cId="1513685844" sldId="326"/>
            <ac:picMk id="18" creationId="{D005FD2D-DAC2-4C93-878B-10B17A89513E}"/>
          </ac:picMkLst>
        </pc:picChg>
        <pc:cxnChg chg="mod">
          <ac:chgData name="Abdulhameed Hamed Mohammed" userId="72b6c4c3-b8a4-4ddf-b0f7-c9d8b1a2987e" providerId="ADAL" clId="{3DD0E77A-99D2-4B67-A529-E6B982035E8E}" dt="2020-03-11T05:12:34.430" v="420" actId="14100"/>
          <ac:cxnSpMkLst>
            <pc:docMk/>
            <pc:sldMk cId="1513685844" sldId="326"/>
            <ac:cxnSpMk id="7" creationId="{C084DA0F-EC94-474E-8037-933EDC1F6CF8}"/>
          </ac:cxnSpMkLst>
        </pc:cxnChg>
        <pc:cxnChg chg="mod">
          <ac:chgData name="Abdulhameed Hamed Mohammed" userId="72b6c4c3-b8a4-4ddf-b0f7-c9d8b1a2987e" providerId="ADAL" clId="{3DD0E77A-99D2-4B67-A529-E6B982035E8E}" dt="2020-03-11T05:12:38.817" v="422" actId="14100"/>
          <ac:cxnSpMkLst>
            <pc:docMk/>
            <pc:sldMk cId="1513685844" sldId="326"/>
            <ac:cxnSpMk id="20" creationId="{C9A1E3BC-F3E8-472C-A4AE-6E0C09646093}"/>
          </ac:cxnSpMkLst>
        </pc:cxnChg>
        <pc:cxnChg chg="mod">
          <ac:chgData name="Abdulhameed Hamed Mohammed" userId="72b6c4c3-b8a4-4ddf-b0f7-c9d8b1a2987e" providerId="ADAL" clId="{3DD0E77A-99D2-4B67-A529-E6B982035E8E}" dt="2020-03-11T05:12:28.349" v="418" actId="14100"/>
          <ac:cxnSpMkLst>
            <pc:docMk/>
            <pc:sldMk cId="1513685844" sldId="326"/>
            <ac:cxnSpMk id="21" creationId="{7F771590-0F9C-4ED0-843B-0B566451FDE2}"/>
          </ac:cxnSpMkLst>
        </pc:cxnChg>
        <pc:cxnChg chg="mod">
          <ac:chgData name="Abdulhameed Hamed Mohammed" userId="72b6c4c3-b8a4-4ddf-b0f7-c9d8b1a2987e" providerId="ADAL" clId="{3DD0E77A-99D2-4B67-A529-E6B982035E8E}" dt="2020-03-11T05:12:21.733" v="417" actId="1076"/>
          <ac:cxnSpMkLst>
            <pc:docMk/>
            <pc:sldMk cId="1513685844" sldId="326"/>
            <ac:cxnSpMk id="22" creationId="{15FA3F1E-BBB7-4092-AFDF-79521DED5271}"/>
          </ac:cxnSpMkLst>
        </pc:cxnChg>
      </pc:sldChg>
      <pc:sldChg chg="del">
        <pc:chgData name="Abdulhameed Hamed Mohammed" userId="72b6c4c3-b8a4-4ddf-b0f7-c9d8b1a2987e" providerId="ADAL" clId="{3DD0E77A-99D2-4B67-A529-E6B982035E8E}" dt="2020-03-11T05:15:08.147" v="437" actId="2696"/>
        <pc:sldMkLst>
          <pc:docMk/>
          <pc:sldMk cId="633280008" sldId="327"/>
        </pc:sldMkLst>
      </pc:sldChg>
      <pc:sldChg chg="modSp modAnim">
        <pc:chgData name="Abdulhameed Hamed Mohammed" userId="72b6c4c3-b8a4-4ddf-b0f7-c9d8b1a2987e" providerId="ADAL" clId="{3DD0E77A-99D2-4B67-A529-E6B982035E8E}" dt="2020-03-11T05:37:13.446" v="668" actId="207"/>
        <pc:sldMkLst>
          <pc:docMk/>
          <pc:sldMk cId="2250578469" sldId="328"/>
        </pc:sldMkLst>
        <pc:spChg chg="mod">
          <ac:chgData name="Abdulhameed Hamed Mohammed" userId="72b6c4c3-b8a4-4ddf-b0f7-c9d8b1a2987e" providerId="ADAL" clId="{3DD0E77A-99D2-4B67-A529-E6B982035E8E}" dt="2020-03-11T05:37:13.446" v="668" actId="207"/>
          <ac:spMkLst>
            <pc:docMk/>
            <pc:sldMk cId="2250578469" sldId="328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08.275" v="667" actId="207"/>
          <ac:spMkLst>
            <pc:docMk/>
            <pc:sldMk cId="2250578469" sldId="328"/>
            <ac:spMk id="10" creationId="{E9C1EE42-89D0-454F-A1FA-B099A30624FD}"/>
          </ac:spMkLst>
        </pc:spChg>
      </pc:sldChg>
      <pc:sldChg chg="del">
        <pc:chgData name="Abdulhameed Hamed Mohammed" userId="72b6c4c3-b8a4-4ddf-b0f7-c9d8b1a2987e" providerId="ADAL" clId="{3DD0E77A-99D2-4B67-A529-E6B982035E8E}" dt="2020-03-11T05:16:31.188" v="447" actId="2696"/>
        <pc:sldMkLst>
          <pc:docMk/>
          <pc:sldMk cId="662548948" sldId="329"/>
        </pc:sldMkLst>
      </pc:sldChg>
      <pc:sldChg chg="delSp modSp delAnim modAnim">
        <pc:chgData name="Abdulhameed Hamed Mohammed" userId="72b6c4c3-b8a4-4ddf-b0f7-c9d8b1a2987e" providerId="ADAL" clId="{3DD0E77A-99D2-4B67-A529-E6B982035E8E}" dt="2020-03-11T05:45:56.934" v="718"/>
        <pc:sldMkLst>
          <pc:docMk/>
          <pc:sldMk cId="739227911" sldId="330"/>
        </pc:sldMkLst>
        <pc:spChg chg="mod">
          <ac:chgData name="Abdulhameed Hamed Mohammed" userId="72b6c4c3-b8a4-4ddf-b0f7-c9d8b1a2987e" providerId="ADAL" clId="{3DD0E77A-99D2-4B67-A529-E6B982035E8E}" dt="2020-03-11T05:37:47.258" v="673" actId="207"/>
          <ac:spMkLst>
            <pc:docMk/>
            <pc:sldMk cId="739227911" sldId="330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50.972" v="674" actId="207"/>
          <ac:spMkLst>
            <pc:docMk/>
            <pc:sldMk cId="739227911" sldId="330"/>
            <ac:spMk id="10" creationId="{E9C1EE42-89D0-454F-A1FA-B099A30624FD}"/>
          </ac:spMkLst>
        </pc:spChg>
        <pc:picChg chg="del">
          <ac:chgData name="Abdulhameed Hamed Mohammed" userId="72b6c4c3-b8a4-4ddf-b0f7-c9d8b1a2987e" providerId="ADAL" clId="{3DD0E77A-99D2-4B67-A529-E6B982035E8E}" dt="2020-03-11T05:19:00.484" v="463" actId="478"/>
          <ac:picMkLst>
            <pc:docMk/>
            <pc:sldMk cId="739227911" sldId="330"/>
            <ac:picMk id="9" creationId="{DBB42F7E-F59D-47AB-AA28-9F91F03E8DB1}"/>
          </ac:picMkLst>
        </pc:picChg>
      </pc:sldChg>
      <pc:sldChg chg="delSp del modAnim">
        <pc:chgData name="Abdulhameed Hamed Mohammed" userId="72b6c4c3-b8a4-4ddf-b0f7-c9d8b1a2987e" providerId="ADAL" clId="{3DD0E77A-99D2-4B67-A529-E6B982035E8E}" dt="2020-03-11T05:20:16.693" v="470" actId="2696"/>
        <pc:sldMkLst>
          <pc:docMk/>
          <pc:sldMk cId="3017846290" sldId="331"/>
        </pc:sldMkLst>
        <pc:picChg chg="del">
          <ac:chgData name="Abdulhameed Hamed Mohammed" userId="72b6c4c3-b8a4-4ddf-b0f7-c9d8b1a2987e" providerId="ADAL" clId="{3DD0E77A-99D2-4B67-A529-E6B982035E8E}" dt="2020-03-11T05:19:03.170" v="464" actId="478"/>
          <ac:picMkLst>
            <pc:docMk/>
            <pc:sldMk cId="3017846290" sldId="331"/>
            <ac:picMk id="9" creationId="{DBB42F7E-F59D-47AB-AA28-9F91F03E8DB1}"/>
          </ac:picMkLst>
        </pc:picChg>
      </pc:sldChg>
      <pc:sldChg chg="modAnim">
        <pc:chgData name="Abdulhameed Hamed Mohammed" userId="72b6c4c3-b8a4-4ddf-b0f7-c9d8b1a2987e" providerId="ADAL" clId="{3DD0E77A-99D2-4B67-A529-E6B982035E8E}" dt="2020-03-11T05:20:59.932" v="477"/>
        <pc:sldMkLst>
          <pc:docMk/>
          <pc:sldMk cId="634105779" sldId="332"/>
        </pc:sldMkLst>
      </pc:sldChg>
      <pc:sldChg chg="modAnim">
        <pc:chgData name="Abdulhameed Hamed Mohammed" userId="72b6c4c3-b8a4-4ddf-b0f7-c9d8b1a2987e" providerId="ADAL" clId="{3DD0E77A-99D2-4B67-A529-E6B982035E8E}" dt="2020-03-11T05:22:08.531" v="484"/>
        <pc:sldMkLst>
          <pc:docMk/>
          <pc:sldMk cId="1985099983" sldId="334"/>
        </pc:sldMkLst>
      </pc:sldChg>
      <pc:sldChg chg="modSp modAnim">
        <pc:chgData name="Abdulhameed Hamed Mohammed" userId="72b6c4c3-b8a4-4ddf-b0f7-c9d8b1a2987e" providerId="ADAL" clId="{3DD0E77A-99D2-4B67-A529-E6B982035E8E}" dt="2020-03-11T05:38:53.427" v="683" actId="207"/>
        <pc:sldMkLst>
          <pc:docMk/>
          <pc:sldMk cId="1001494561" sldId="335"/>
        </pc:sldMkLst>
        <pc:spChg chg="mod">
          <ac:chgData name="Abdulhameed Hamed Mohammed" userId="72b6c4c3-b8a4-4ddf-b0f7-c9d8b1a2987e" providerId="ADAL" clId="{3DD0E77A-99D2-4B67-A529-E6B982035E8E}" dt="2020-03-11T05:38:40.072" v="681" actId="113"/>
          <ac:spMkLst>
            <pc:docMk/>
            <pc:sldMk cId="1001494561" sldId="335"/>
            <ac:spMk id="13" creationId="{0CA7BFF3-80DD-4D0B-AF9B-61E6614A6B92}"/>
          </ac:spMkLst>
        </pc:spChg>
        <pc:spChg chg="mod">
          <ac:chgData name="Abdulhameed Hamed Mohammed" userId="72b6c4c3-b8a4-4ddf-b0f7-c9d8b1a2987e" providerId="ADAL" clId="{3DD0E77A-99D2-4B67-A529-E6B982035E8E}" dt="2020-03-11T05:38:36.253" v="680" actId="113"/>
          <ac:spMkLst>
            <pc:docMk/>
            <pc:sldMk cId="1001494561" sldId="335"/>
            <ac:spMk id="14" creationId="{9B91A990-93A8-4298-B9C2-71A73BA9FBF0}"/>
          </ac:spMkLst>
        </pc:spChg>
        <pc:spChg chg="mod">
          <ac:chgData name="Abdulhameed Hamed Mohammed" userId="72b6c4c3-b8a4-4ddf-b0f7-c9d8b1a2987e" providerId="ADAL" clId="{3DD0E77A-99D2-4B67-A529-E6B982035E8E}" dt="2020-03-11T05:38:53.427" v="683" actId="207"/>
          <ac:spMkLst>
            <pc:docMk/>
            <pc:sldMk cId="1001494561" sldId="335"/>
            <ac:spMk id="22" creationId="{3A7391B5-90E4-43EF-A33D-5BF6B9E71599}"/>
          </ac:spMkLst>
        </pc:spChg>
      </pc:sldChg>
      <pc:sldChg chg="del">
        <pc:chgData name="Abdulhameed Hamed Mohammed" userId="72b6c4c3-b8a4-4ddf-b0f7-c9d8b1a2987e" providerId="ADAL" clId="{3DD0E77A-99D2-4B67-A529-E6B982035E8E}" dt="2020-03-11T05:23:27.809" v="497" actId="2696"/>
        <pc:sldMkLst>
          <pc:docMk/>
          <pc:sldMk cId="1315105110" sldId="336"/>
        </pc:sldMkLst>
      </pc:sldChg>
      <pc:sldChg chg="modAnim">
        <pc:chgData name="Abdulhameed Hamed Mohammed" userId="72b6c4c3-b8a4-4ddf-b0f7-c9d8b1a2987e" providerId="ADAL" clId="{3DD0E77A-99D2-4B67-A529-E6B982035E8E}" dt="2020-03-11T05:23:44.270" v="500"/>
        <pc:sldMkLst>
          <pc:docMk/>
          <pc:sldMk cId="1659661486" sldId="337"/>
        </pc:sldMkLst>
      </pc:sldChg>
      <pc:sldChg chg="modAnim">
        <pc:chgData name="Abdulhameed Hamed Mohammed" userId="72b6c4c3-b8a4-4ddf-b0f7-c9d8b1a2987e" providerId="ADAL" clId="{3DD0E77A-99D2-4B67-A529-E6B982035E8E}" dt="2020-03-11T05:24:03.722" v="503"/>
        <pc:sldMkLst>
          <pc:docMk/>
          <pc:sldMk cId="461910159" sldId="338"/>
        </pc:sldMkLst>
      </pc:sldChg>
      <pc:sldChg chg="modAnim">
        <pc:chgData name="Abdulhameed Hamed Mohammed" userId="72b6c4c3-b8a4-4ddf-b0f7-c9d8b1a2987e" providerId="ADAL" clId="{3DD0E77A-99D2-4B67-A529-E6B982035E8E}" dt="2020-03-11T05:24:23.251" v="506"/>
        <pc:sldMkLst>
          <pc:docMk/>
          <pc:sldMk cId="387444380" sldId="339"/>
        </pc:sldMkLst>
      </pc:sldChg>
      <pc:sldChg chg="addSp delSp modSp add delAnim modAnim">
        <pc:chgData name="Abdulhameed Hamed Mohammed" userId="72b6c4c3-b8a4-4ddf-b0f7-c9d8b1a2987e" providerId="ADAL" clId="{3DD0E77A-99D2-4B67-A529-E6B982035E8E}" dt="2020-03-11T05:34:10.862" v="658" actId="1076"/>
        <pc:sldMkLst>
          <pc:docMk/>
          <pc:sldMk cId="3987377319" sldId="340"/>
        </pc:sldMkLst>
        <pc:spChg chg="mod">
          <ac:chgData name="Abdulhameed Hamed Mohammed" userId="72b6c4c3-b8a4-4ddf-b0f7-c9d8b1a2987e" providerId="ADAL" clId="{3DD0E77A-99D2-4B67-A529-E6B982035E8E}" dt="2020-03-11T04:46:39.204" v="4" actId="1076"/>
          <ac:spMkLst>
            <pc:docMk/>
            <pc:sldMk cId="3987377319" sldId="340"/>
            <ac:spMk id="2" creationId="{30410546-A8D3-4CE8-B84C-67BC92BC3D96}"/>
          </ac:spMkLst>
        </pc:spChg>
        <pc:spChg chg="mod ord">
          <ac:chgData name="Abdulhameed Hamed Mohammed" userId="72b6c4c3-b8a4-4ddf-b0f7-c9d8b1a2987e" providerId="ADAL" clId="{3DD0E77A-99D2-4B67-A529-E6B982035E8E}" dt="2020-03-11T04:46:53.095" v="6" actId="1076"/>
          <ac:spMkLst>
            <pc:docMk/>
            <pc:sldMk cId="3987377319" sldId="340"/>
            <ac:spMk id="4" creationId="{DB743E41-F5F0-4C59-AB1C-080F6B88B1DC}"/>
          </ac:spMkLst>
        </pc:spChg>
        <pc:spChg chg="mod ord">
          <ac:chgData name="Abdulhameed Hamed Mohammed" userId="72b6c4c3-b8a4-4ddf-b0f7-c9d8b1a2987e" providerId="ADAL" clId="{3DD0E77A-99D2-4B67-A529-E6B982035E8E}" dt="2020-03-11T04:46:53.095" v="6" actId="1076"/>
          <ac:spMkLst>
            <pc:docMk/>
            <pc:sldMk cId="3987377319" sldId="340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46:57.439" v="7" actId="478"/>
          <ac:spMkLst>
            <pc:docMk/>
            <pc:sldMk cId="3987377319" sldId="340"/>
            <ac:spMk id="6" creationId="{85585161-E49A-435D-AA48-B4F40A7DDF0A}"/>
          </ac:spMkLst>
        </pc:spChg>
        <pc:spChg chg="del">
          <ac:chgData name="Abdulhameed Hamed Mohammed" userId="72b6c4c3-b8a4-4ddf-b0f7-c9d8b1a2987e" providerId="ADAL" clId="{3DD0E77A-99D2-4B67-A529-E6B982035E8E}" dt="2020-03-11T04:47:02.756" v="8" actId="478"/>
          <ac:spMkLst>
            <pc:docMk/>
            <pc:sldMk cId="3987377319" sldId="340"/>
            <ac:spMk id="11" creationId="{2D35DB85-CBFC-423C-B51A-91B41F43A9FF}"/>
          </ac:spMkLst>
        </pc:spChg>
        <pc:spChg chg="del">
          <ac:chgData name="Abdulhameed Hamed Mohammed" userId="72b6c4c3-b8a4-4ddf-b0f7-c9d8b1a2987e" providerId="ADAL" clId="{3DD0E77A-99D2-4B67-A529-E6B982035E8E}" dt="2020-03-11T04:47:02.756" v="8" actId="478"/>
          <ac:spMkLst>
            <pc:docMk/>
            <pc:sldMk cId="3987377319" sldId="340"/>
            <ac:spMk id="12" creationId="{EF38A8EC-E223-44A0-A217-5557D852EAF1}"/>
          </ac:spMkLst>
        </pc:spChg>
        <pc:spChg chg="del">
          <ac:chgData name="Abdulhameed Hamed Mohammed" userId="72b6c4c3-b8a4-4ddf-b0f7-c9d8b1a2987e" providerId="ADAL" clId="{3DD0E77A-99D2-4B67-A529-E6B982035E8E}" dt="2020-03-11T04:47:10.986" v="10" actId="478"/>
          <ac:spMkLst>
            <pc:docMk/>
            <pc:sldMk cId="3987377319" sldId="340"/>
            <ac:spMk id="20" creationId="{1DFEB745-E3D0-4839-BB21-0C3E0F55BC0D}"/>
          </ac:spMkLst>
        </pc:spChg>
        <pc:spChg chg="del">
          <ac:chgData name="Abdulhameed Hamed Mohammed" userId="72b6c4c3-b8a4-4ddf-b0f7-c9d8b1a2987e" providerId="ADAL" clId="{3DD0E77A-99D2-4B67-A529-E6B982035E8E}" dt="2020-03-11T04:47:10.986" v="10" actId="478"/>
          <ac:spMkLst>
            <pc:docMk/>
            <pc:sldMk cId="3987377319" sldId="340"/>
            <ac:spMk id="21" creationId="{94D10EE0-7F7F-42E2-A7E7-1BFAB6DB34B4}"/>
          </ac:spMkLst>
        </pc:spChg>
        <pc:spChg chg="del">
          <ac:chgData name="Abdulhameed Hamed Mohammed" userId="72b6c4c3-b8a4-4ddf-b0f7-c9d8b1a2987e" providerId="ADAL" clId="{3DD0E77A-99D2-4B67-A529-E6B982035E8E}" dt="2020-03-11T04:47:14.603" v="11" actId="478"/>
          <ac:spMkLst>
            <pc:docMk/>
            <pc:sldMk cId="3987377319" sldId="340"/>
            <ac:spMk id="22" creationId="{3A7391B5-90E4-43EF-A33D-5BF6B9E71599}"/>
          </ac:spMkLst>
        </pc:spChg>
        <pc:picChg chg="add mod modCrop">
          <ac:chgData name="Abdulhameed Hamed Mohammed" userId="72b6c4c3-b8a4-4ddf-b0f7-c9d8b1a2987e" providerId="ADAL" clId="{3DD0E77A-99D2-4B67-A529-E6B982035E8E}" dt="2020-03-11T05:34:10.862" v="658" actId="1076"/>
          <ac:picMkLst>
            <pc:docMk/>
            <pc:sldMk cId="3987377319" sldId="340"/>
            <ac:picMk id="3" creationId="{0CC04CFB-3576-4002-9F40-5ECE75AD8347}"/>
          </ac:picMkLst>
        </pc:picChg>
      </pc:sldChg>
      <pc:sldChg chg="addSp delSp modSp add delAnim modAnim">
        <pc:chgData name="Abdulhameed Hamed Mohammed" userId="72b6c4c3-b8a4-4ddf-b0f7-c9d8b1a2987e" providerId="ADAL" clId="{3DD0E77A-99D2-4B67-A529-E6B982035E8E}" dt="2020-03-11T05:29:04.681" v="637" actId="1076"/>
        <pc:sldMkLst>
          <pc:docMk/>
          <pc:sldMk cId="1201389839" sldId="341"/>
        </pc:sldMkLst>
        <pc:spChg chg="mod">
          <ac:chgData name="Abdulhameed Hamed Mohammed" userId="72b6c4c3-b8a4-4ddf-b0f7-c9d8b1a2987e" providerId="ADAL" clId="{3DD0E77A-99D2-4B67-A529-E6B982035E8E}" dt="2020-03-11T04:49:06.211" v="19" actId="1076"/>
          <ac:spMkLst>
            <pc:docMk/>
            <pc:sldMk cId="1201389839" sldId="341"/>
            <ac:spMk id="2" creationId="{30410546-A8D3-4CE8-B84C-67BC92BC3D96}"/>
          </ac:spMkLst>
        </pc:spChg>
        <pc:spChg chg="mod ord">
          <ac:chgData name="Abdulhameed Hamed Mohammed" userId="72b6c4c3-b8a4-4ddf-b0f7-c9d8b1a2987e" providerId="ADAL" clId="{3DD0E77A-99D2-4B67-A529-E6B982035E8E}" dt="2020-03-11T04:49:22.742" v="23" actId="1076"/>
          <ac:spMkLst>
            <pc:docMk/>
            <pc:sldMk cId="1201389839" sldId="341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48:43.694" v="16" actId="478"/>
          <ac:spMkLst>
            <pc:docMk/>
            <pc:sldMk cId="1201389839" sldId="341"/>
            <ac:spMk id="7" creationId="{3DC50EBC-7D22-44F2-8ADA-F8A674B9637E}"/>
          </ac:spMkLst>
        </pc:spChg>
        <pc:picChg chg="add mod modCrop">
          <ac:chgData name="Abdulhameed Hamed Mohammed" userId="72b6c4c3-b8a4-4ddf-b0f7-c9d8b1a2987e" providerId="ADAL" clId="{3DD0E77A-99D2-4B67-A529-E6B982035E8E}" dt="2020-03-11T05:29:04.681" v="637" actId="1076"/>
          <ac:picMkLst>
            <pc:docMk/>
            <pc:sldMk cId="1201389839" sldId="341"/>
            <ac:picMk id="3" creationId="{CF842D2E-654C-405C-B55F-0A0486089374}"/>
          </ac:picMkLst>
        </pc:picChg>
        <pc:picChg chg="del">
          <ac:chgData name="Abdulhameed Hamed Mohammed" userId="72b6c4c3-b8a4-4ddf-b0f7-c9d8b1a2987e" providerId="ADAL" clId="{3DD0E77A-99D2-4B67-A529-E6B982035E8E}" dt="2020-03-11T04:48:52.152" v="17" actId="478"/>
          <ac:picMkLst>
            <pc:docMk/>
            <pc:sldMk cId="1201389839" sldId="341"/>
            <ac:picMk id="8" creationId="{03F3155C-894B-401D-ACCC-22772D8B5140}"/>
          </ac:picMkLst>
        </pc:picChg>
      </pc:sldChg>
      <pc:sldChg chg="addSp delSp modSp add delAnim modAnim">
        <pc:chgData name="Abdulhameed Hamed Mohammed" userId="72b6c4c3-b8a4-4ddf-b0f7-c9d8b1a2987e" providerId="ADAL" clId="{3DD0E77A-99D2-4B67-A529-E6B982035E8E}" dt="2020-03-11T05:34:33.980" v="660" actId="1076"/>
        <pc:sldMkLst>
          <pc:docMk/>
          <pc:sldMk cId="1208500936" sldId="342"/>
        </pc:sldMkLst>
        <pc:spChg chg="mod">
          <ac:chgData name="Abdulhameed Hamed Mohammed" userId="72b6c4c3-b8a4-4ddf-b0f7-c9d8b1a2987e" providerId="ADAL" clId="{3DD0E77A-99D2-4B67-A529-E6B982035E8E}" dt="2020-03-11T04:52:27.861" v="36" actId="1076"/>
          <ac:spMkLst>
            <pc:docMk/>
            <pc:sldMk cId="1208500936" sldId="342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6" creationId="{85585161-E49A-435D-AA48-B4F40A7DDF0A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11" creationId="{2D35DB85-CBFC-423C-B51A-91B41F43A9FF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12" creationId="{EF38A8EC-E223-44A0-A217-5557D852EAF1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0" creationId="{1DFEB745-E3D0-4839-BB21-0C3E0F55BC0D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1" creationId="{94D10EE0-7F7F-42E2-A7E7-1BFAB6DB34B4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2" creationId="{3A7391B5-90E4-43EF-A33D-5BF6B9E71599}"/>
          </ac:spMkLst>
        </pc:spChg>
        <pc:picChg chg="add mod ord modCrop">
          <ac:chgData name="Abdulhameed Hamed Mohammed" userId="72b6c4c3-b8a4-4ddf-b0f7-c9d8b1a2987e" providerId="ADAL" clId="{3DD0E77A-99D2-4B67-A529-E6B982035E8E}" dt="2020-03-11T05:34:33.980" v="660" actId="1076"/>
          <ac:picMkLst>
            <pc:docMk/>
            <pc:sldMk cId="1208500936" sldId="342"/>
            <ac:picMk id="3" creationId="{A4AB750B-0A10-4190-9DE4-FFB64EFBA53F}"/>
          </ac:picMkLst>
        </pc:picChg>
      </pc:sldChg>
      <pc:sldChg chg="addSp modSp add modAnim">
        <pc:chgData name="Abdulhameed Hamed Mohammed" userId="72b6c4c3-b8a4-4ddf-b0f7-c9d8b1a2987e" providerId="ADAL" clId="{3DD0E77A-99D2-4B67-A529-E6B982035E8E}" dt="2020-03-11T05:36:35.766" v="664" actId="208"/>
        <pc:sldMkLst>
          <pc:docMk/>
          <pc:sldMk cId="4134100635" sldId="343"/>
        </pc:sldMkLst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0" creationId="{D9C49D00-FD29-4789-9D66-02EE2FC6CCC4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1" creationId="{E491DEA6-28BA-4F11-86F6-EAD8254C41FD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2" creationId="{008FEEE2-665D-4AEA-8A42-9533E4B34592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3" creationId="{158A9A03-9E3F-4578-A5C8-C61DEFFE1102}"/>
          </ac:cxnSpMkLst>
        </pc:cxnChg>
      </pc:sldChg>
      <pc:sldChg chg="modSp add">
        <pc:chgData name="Abdulhameed Hamed Mohammed" userId="72b6c4c3-b8a4-4ddf-b0f7-c9d8b1a2987e" providerId="ADAL" clId="{3DD0E77A-99D2-4B67-A529-E6B982035E8E}" dt="2020-03-11T05:36:59.930" v="666" actId="207"/>
        <pc:sldMkLst>
          <pc:docMk/>
          <pc:sldMk cId="2901739143" sldId="344"/>
        </pc:sldMkLst>
        <pc:spChg chg="mod">
          <ac:chgData name="Abdulhameed Hamed Mohammed" userId="72b6c4c3-b8a4-4ddf-b0f7-c9d8b1a2987e" providerId="ADAL" clId="{3DD0E77A-99D2-4B67-A529-E6B982035E8E}" dt="2020-03-11T05:30:28.496" v="638" actId="207"/>
          <ac:spMkLst>
            <pc:docMk/>
            <pc:sldMk cId="2901739143" sldId="344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6:59.930" v="666" actId="207"/>
          <ac:spMkLst>
            <pc:docMk/>
            <pc:sldMk cId="2901739143" sldId="344"/>
            <ac:spMk id="16" creationId="{5F02C6C9-83EB-4E87-A271-16DB036AECFE}"/>
          </ac:spMkLst>
        </pc:spChg>
      </pc:sldChg>
      <pc:sldChg chg="modSp add modAnim">
        <pc:chgData name="Abdulhameed Hamed Mohammed" userId="72b6c4c3-b8a4-4ddf-b0f7-c9d8b1a2987e" providerId="ADAL" clId="{3DD0E77A-99D2-4B67-A529-E6B982035E8E}" dt="2020-03-11T05:37:27.241" v="671" actId="207"/>
        <pc:sldMkLst>
          <pc:docMk/>
          <pc:sldMk cId="3885975580" sldId="345"/>
        </pc:sldMkLst>
        <pc:spChg chg="mod">
          <ac:chgData name="Abdulhameed Hamed Mohammed" userId="72b6c4c3-b8a4-4ddf-b0f7-c9d8b1a2987e" providerId="ADAL" clId="{3DD0E77A-99D2-4B67-A529-E6B982035E8E}" dt="2020-03-11T05:37:20.951" v="669" actId="207"/>
          <ac:spMkLst>
            <pc:docMk/>
            <pc:sldMk cId="3885975580" sldId="345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27.241" v="671" actId="207"/>
          <ac:spMkLst>
            <pc:docMk/>
            <pc:sldMk cId="3885975580" sldId="345"/>
            <ac:spMk id="10" creationId="{E9C1EE42-89D0-454F-A1FA-B099A30624FD}"/>
          </ac:spMkLst>
        </pc:spChg>
      </pc:sldChg>
      <pc:sldChg chg="modSp add modAnim">
        <pc:chgData name="Abdulhameed Hamed Mohammed" userId="72b6c4c3-b8a4-4ddf-b0f7-c9d8b1a2987e" providerId="ADAL" clId="{3DD0E77A-99D2-4B67-A529-E6B982035E8E}" dt="2020-03-11T05:38:05.417" v="676" actId="207"/>
        <pc:sldMkLst>
          <pc:docMk/>
          <pc:sldMk cId="1505704246" sldId="346"/>
        </pc:sldMkLst>
        <pc:spChg chg="mod">
          <ac:chgData name="Abdulhameed Hamed Mohammed" userId="72b6c4c3-b8a4-4ddf-b0f7-c9d8b1a2987e" providerId="ADAL" clId="{3DD0E77A-99D2-4B67-A529-E6B982035E8E}" dt="2020-03-11T05:38:00.984" v="675" actId="207"/>
          <ac:spMkLst>
            <pc:docMk/>
            <pc:sldMk cId="1505704246" sldId="346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8:05.417" v="676" actId="207"/>
          <ac:spMkLst>
            <pc:docMk/>
            <pc:sldMk cId="1505704246" sldId="346"/>
            <ac:spMk id="10" creationId="{E9C1EE42-89D0-454F-A1FA-B099A30624FD}"/>
          </ac:spMkLst>
        </pc:spChg>
      </pc:sldChg>
      <pc:sldChg chg="addSp add del modAnim">
        <pc:chgData name="Abdulhameed Hamed Mohammed" userId="72b6c4c3-b8a4-4ddf-b0f7-c9d8b1a2987e" providerId="ADAL" clId="{3DD0E77A-99D2-4B67-A529-E6B982035E8E}" dt="2020-03-11T05:39:08.728" v="686" actId="2696"/>
        <pc:sldMkLst>
          <pc:docMk/>
          <pc:sldMk cId="43773675" sldId="347"/>
        </pc:sldMkLst>
        <pc:spChg chg="add">
          <ac:chgData name="Abdulhameed Hamed Mohammed" userId="72b6c4c3-b8a4-4ddf-b0f7-c9d8b1a2987e" providerId="ADAL" clId="{3DD0E77A-99D2-4B67-A529-E6B982035E8E}" dt="2020-03-11T05:23:20.970" v="495"/>
          <ac:spMkLst>
            <pc:docMk/>
            <pc:sldMk cId="43773675" sldId="347"/>
            <ac:spMk id="9" creationId="{EDE87256-577C-4004-ABDB-42769106CD8B}"/>
          </ac:spMkLst>
        </pc:spChg>
      </pc:sldChg>
      <pc:sldChg chg="add del">
        <pc:chgData name="Abdulhameed Hamed Mohammed" userId="72b6c4c3-b8a4-4ddf-b0f7-c9d8b1a2987e" providerId="ADAL" clId="{3DD0E77A-99D2-4B67-A529-E6B982035E8E}" dt="2020-03-11T05:23:09.325" v="493" actId="2696"/>
        <pc:sldMkLst>
          <pc:docMk/>
          <pc:sldMk cId="2338806356" sldId="347"/>
        </pc:sldMkLst>
      </pc:sldChg>
      <pc:sldChg chg="add">
        <pc:chgData name="Abdulhameed Hamed Mohammed" userId="72b6c4c3-b8a4-4ddf-b0f7-c9d8b1a2987e" providerId="ADAL" clId="{3DD0E77A-99D2-4B67-A529-E6B982035E8E}" dt="2020-03-11T05:26:28.726" v="507"/>
        <pc:sldMkLst>
          <pc:docMk/>
          <pc:sldMk cId="2786192574" sldId="348"/>
        </pc:sldMkLst>
      </pc:sldChg>
      <pc:sldChg chg="addSp add modAnim">
        <pc:chgData name="Abdulhameed Hamed Mohammed" userId="72b6c4c3-b8a4-4ddf-b0f7-c9d8b1a2987e" providerId="ADAL" clId="{3DD0E77A-99D2-4B67-A529-E6B982035E8E}" dt="2020-03-11T05:39:06.006" v="685"/>
        <pc:sldMkLst>
          <pc:docMk/>
          <pc:sldMk cId="2583400778" sldId="349"/>
        </pc:sldMkLst>
        <pc:spChg chg="add">
          <ac:chgData name="Abdulhameed Hamed Mohammed" userId="72b6c4c3-b8a4-4ddf-b0f7-c9d8b1a2987e" providerId="ADAL" clId="{3DD0E77A-99D2-4B67-A529-E6B982035E8E}" dt="2020-03-11T05:39:06.006" v="685"/>
          <ac:spMkLst>
            <pc:docMk/>
            <pc:sldMk cId="2583400778" sldId="349"/>
            <ac:spMk id="9" creationId="{8858DC45-7508-4580-AD7C-0983268A831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0.m4a"/><Relationship Id="rId7" Type="http://schemas.openxmlformats.org/officeDocument/2006/relationships/image" Target="../media/image1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m4a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17/06/relationships/model3d" Target="../media/model3d2.glb"/><Relationship Id="rId12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17/06/relationships/model3d" Target="../media/model3d1.glb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17/06/relationships/model3d" Target="../media/model3d2.glb"/><Relationship Id="rId12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17/06/relationships/model3d" Target="../media/model3d1.glb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E5C70DB6-253B-4D33-BA57-ACAE90D5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531823"/>
              </p:ext>
            </p:extLst>
          </p:nvPr>
        </p:nvGraphicFramePr>
        <p:xfrm>
          <a:off x="3108960" y="1643025"/>
          <a:ext cx="7981405" cy="42062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539123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442282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000" b="1" dirty="0">
                          <a:solidFill>
                            <a:schemeClr val="tx1"/>
                          </a:solidFill>
                        </a:rPr>
                        <a:t>العلوم</a:t>
                      </a:r>
                      <a:endParaRPr lang="en-US" sz="4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rgbClr val="FF0000"/>
                          </a:solidFill>
                        </a:rPr>
                        <a:t>المادة</a:t>
                      </a:r>
                      <a:endParaRPr lang="en-US" sz="40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/>
                        <a:t>الأول الابتدائي</a:t>
                      </a:r>
                      <a:endParaRPr lang="en-US" sz="4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rgbClr val="FF0000"/>
                          </a:solidFill>
                        </a:rPr>
                        <a:t>الصف</a:t>
                      </a:r>
                      <a:endParaRPr lang="en-US" sz="40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/>
                        <a:t>السادسة (الحركة والطاقة)</a:t>
                      </a:r>
                      <a:endParaRPr lang="en-US" sz="4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rgbClr val="FF0000"/>
                          </a:solidFill>
                        </a:rPr>
                        <a:t>الوحدة</a:t>
                      </a:r>
                      <a:endParaRPr lang="en-US" sz="40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/>
                        <a:t>الحادي عشر (الحركة)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rgbClr val="FF0000"/>
                          </a:solidFill>
                        </a:rPr>
                        <a:t>الفصل</a:t>
                      </a:r>
                      <a:endParaRPr lang="en-US" sz="40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/>
                        <a:t>الدَّفع والسَّحب</a:t>
                      </a:r>
                      <a:endParaRPr lang="en-US" sz="4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rgbClr val="FF0000"/>
                          </a:solidFill>
                        </a:rPr>
                        <a:t>الدرس الثاني</a:t>
                      </a:r>
                      <a:endParaRPr lang="en-US" sz="40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0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/>
                        <a:t>84</a:t>
                      </a:r>
                      <a:endParaRPr lang="en-US" sz="4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rgbClr val="FF0000"/>
                          </a:solidFill>
                        </a:rPr>
                        <a:t>رقم الصفحة</a:t>
                      </a:r>
                      <a:endParaRPr lang="en-US" sz="40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49972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8" y="3410929"/>
            <a:ext cx="2390503" cy="2438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844" y="0"/>
            <a:ext cx="4700423" cy="8474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64922" y="3150369"/>
            <a:ext cx="9750726" cy="2195354"/>
            <a:chOff x="3644548" y="2632731"/>
            <a:chExt cx="7451289" cy="3471855"/>
          </a:xfrm>
          <a:solidFill>
            <a:srgbClr val="FF99FF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C50EBC-7D22-44F2-8ADA-F8A674B9637E}"/>
                </a:ext>
              </a:extLst>
            </p:cNvPr>
            <p:cNvSpPr/>
            <p:nvPr/>
          </p:nvSpPr>
          <p:spPr>
            <a:xfrm>
              <a:off x="3644548" y="2632731"/>
              <a:ext cx="7451289" cy="347185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ar-BH" sz="3200" dirty="0">
                <a:solidFill>
                  <a:schemeClr val="bg2">
                    <a:lumMod val="10000"/>
                  </a:schemeClr>
                </a:solidFill>
                <a:cs typeface="+mj-cs"/>
              </a:endParaRPr>
            </a:p>
          </p:txBody>
        </p:sp>
        <p:sp>
          <p:nvSpPr>
            <p:cNvPr id="13" name="TextBox 2"/>
            <p:cNvSpPr txBox="1">
              <a:spLocks noChangeArrowheads="1"/>
            </p:cNvSpPr>
            <p:nvPr/>
          </p:nvSpPr>
          <p:spPr bwMode="auto">
            <a:xfrm>
              <a:off x="3870796" y="3127485"/>
              <a:ext cx="6998792" cy="2482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ar-EG" sz="3200" b="1" dirty="0" err="1"/>
                <a:t>القُو</a:t>
              </a:r>
              <a:r>
                <a:rPr lang="ar-BH" sz="3200" b="1" dirty="0"/>
                <a:t>ّ</a:t>
              </a:r>
              <a:r>
                <a:rPr lang="ar-EG" sz="3200" b="1" dirty="0"/>
                <a:t>ةُ هيَ قو</a:t>
              </a:r>
              <a:r>
                <a:rPr lang="ar-BH" sz="3200" b="1" dirty="0"/>
                <a:t>ّ</a:t>
              </a:r>
              <a:r>
                <a:rPr lang="ar-EG" sz="3200" b="1" dirty="0"/>
                <a:t>ةُ </a:t>
              </a:r>
              <a:r>
                <a:rPr lang="ar-EG" sz="3200" b="1" dirty="0">
                  <a:solidFill>
                    <a:srgbClr val="FF0000"/>
                  </a:solidFill>
                </a:rPr>
                <a:t>الس</a:t>
              </a:r>
              <a:r>
                <a:rPr lang="ar-BH" sz="3200" b="1" dirty="0">
                  <a:solidFill>
                    <a:srgbClr val="FF0000"/>
                  </a:solidFill>
                </a:rPr>
                <a:t>ّ</a:t>
              </a:r>
              <a:r>
                <a:rPr lang="ar-EG" sz="3200" b="1" dirty="0">
                  <a:solidFill>
                    <a:srgbClr val="FF0000"/>
                  </a:solidFill>
                </a:rPr>
                <a:t>حْبِ </a:t>
              </a:r>
              <a:r>
                <a:rPr lang="ar-EG" sz="3200" b="1" dirty="0"/>
                <a:t>أوْ قو</a:t>
              </a:r>
              <a:r>
                <a:rPr lang="ar-BH" sz="3200" b="1" dirty="0"/>
                <a:t>ّ</a:t>
              </a:r>
              <a:r>
                <a:rPr lang="ar-EG" sz="3200" b="1" dirty="0"/>
                <a:t>ةُ </a:t>
              </a:r>
              <a:r>
                <a:rPr lang="ar-EG" sz="3200" b="1" dirty="0">
                  <a:solidFill>
                    <a:srgbClr val="FF0000"/>
                  </a:solidFill>
                </a:rPr>
                <a:t>الد</a:t>
              </a:r>
              <a:r>
                <a:rPr lang="ar-BH" sz="3200" b="1" dirty="0">
                  <a:solidFill>
                    <a:srgbClr val="FF0000"/>
                  </a:solidFill>
                </a:rPr>
                <a:t>ّ</a:t>
              </a:r>
              <a:r>
                <a:rPr lang="ar-EG" sz="3200" b="1" dirty="0">
                  <a:solidFill>
                    <a:srgbClr val="FF0000"/>
                  </a:solidFill>
                </a:rPr>
                <a:t>فْعِ </a:t>
              </a:r>
              <a:r>
                <a:rPr lang="ar-EG" sz="3200" b="1" dirty="0"/>
                <a:t>الّتي تُحر</a:t>
              </a:r>
              <a:r>
                <a:rPr lang="ar-BH" sz="3200" b="1" dirty="0"/>
                <a:t>ّ</a:t>
              </a:r>
              <a:r>
                <a:rPr lang="ar-EG" sz="3200" b="1" dirty="0"/>
                <a:t>ِكُ الش</a:t>
              </a:r>
              <a:r>
                <a:rPr lang="ar-BH" sz="3200" b="1" dirty="0"/>
                <a:t>ّ</a:t>
              </a:r>
              <a:r>
                <a:rPr lang="ar-EG" sz="3200" b="1" dirty="0" err="1"/>
                <a:t>يْءَ</a:t>
              </a:r>
              <a:r>
                <a:rPr lang="ar-EG" sz="3200" b="1" dirty="0" smtClean="0"/>
                <a:t>.</a:t>
              </a:r>
              <a:endParaRPr lang="en-US" sz="3200" b="1" dirty="0"/>
            </a:p>
            <a:p>
              <a:pPr algn="just"/>
              <a:r>
                <a:rPr lang="ar-EG" sz="3200" b="1" dirty="0"/>
                <a:t>تُحر</a:t>
              </a:r>
              <a:r>
                <a:rPr lang="ar-BH" sz="3200" b="1" dirty="0"/>
                <a:t>ّ</a:t>
              </a:r>
              <a:r>
                <a:rPr lang="ar-EG" sz="3200" b="1" dirty="0"/>
                <a:t>كُ قو</a:t>
              </a:r>
              <a:r>
                <a:rPr lang="ar-BH" sz="3200" b="1" dirty="0"/>
                <a:t>ّ</a:t>
              </a:r>
              <a:r>
                <a:rPr lang="ar-EG" sz="3200" b="1" dirty="0"/>
                <a:t>ةُ </a:t>
              </a:r>
              <a:r>
                <a:rPr lang="ar-EG" sz="3200" b="1" dirty="0">
                  <a:solidFill>
                    <a:srgbClr val="FF0000"/>
                  </a:solidFill>
                </a:rPr>
                <a:t>الد</a:t>
              </a:r>
              <a:r>
                <a:rPr lang="ar-BH" sz="3200" b="1" dirty="0">
                  <a:solidFill>
                    <a:srgbClr val="FF0000"/>
                  </a:solidFill>
                </a:rPr>
                <a:t>ّ</a:t>
              </a:r>
              <a:r>
                <a:rPr lang="ar-EG" sz="3200" b="1" dirty="0">
                  <a:solidFill>
                    <a:srgbClr val="FF0000"/>
                  </a:solidFill>
                </a:rPr>
                <a:t>فْعِ </a:t>
              </a:r>
              <a:r>
                <a:rPr lang="ar-EG" sz="3200" b="1" dirty="0"/>
                <a:t>الش</a:t>
              </a:r>
              <a:r>
                <a:rPr lang="ar-BH" sz="3200" b="1" dirty="0"/>
                <a:t>َّ</a:t>
              </a:r>
              <a:r>
                <a:rPr lang="ar-EG" sz="3200" b="1" dirty="0" err="1"/>
                <a:t>يْءَ</a:t>
              </a:r>
              <a:r>
                <a:rPr lang="ar-EG" sz="3200" b="1" dirty="0"/>
                <a:t> </a:t>
              </a:r>
              <a:r>
                <a:rPr lang="ar-EG" sz="3200" b="1" dirty="0">
                  <a:solidFill>
                    <a:srgbClr val="00B050"/>
                  </a:solidFill>
                </a:rPr>
                <a:t>بَعيدًا عَنِّي</a:t>
              </a:r>
              <a:r>
                <a:rPr lang="ar-BH" sz="3200" b="1" dirty="0"/>
                <a:t>،</a:t>
              </a:r>
              <a:r>
                <a:rPr lang="ar-EG" sz="3200" b="1" dirty="0"/>
                <a:t> أمّا قُو</a:t>
              </a:r>
              <a:r>
                <a:rPr lang="ar-BH" sz="3200" b="1" dirty="0"/>
                <a:t>ّ</a:t>
              </a:r>
              <a:r>
                <a:rPr lang="ar-EG" sz="3200" b="1" dirty="0"/>
                <a:t>ةُ </a:t>
              </a:r>
              <a:r>
                <a:rPr lang="ar-EG" sz="3200" b="1" dirty="0">
                  <a:solidFill>
                    <a:srgbClr val="FF0000"/>
                  </a:solidFill>
                </a:rPr>
                <a:t>الس</a:t>
              </a:r>
              <a:r>
                <a:rPr lang="ar-BH" sz="3200" b="1" dirty="0">
                  <a:solidFill>
                    <a:srgbClr val="FF0000"/>
                  </a:solidFill>
                </a:rPr>
                <a:t>ّ</a:t>
              </a:r>
              <a:r>
                <a:rPr lang="ar-EG" sz="3200" b="1" dirty="0">
                  <a:solidFill>
                    <a:srgbClr val="FF0000"/>
                  </a:solidFill>
                </a:rPr>
                <a:t>حْبِ </a:t>
              </a:r>
              <a:r>
                <a:rPr lang="ar-EG" sz="3200" b="1" dirty="0"/>
                <a:t>فتُحر</a:t>
              </a:r>
              <a:r>
                <a:rPr lang="ar-BH" sz="3200" b="1" dirty="0"/>
                <a:t>ّ</a:t>
              </a:r>
              <a:r>
                <a:rPr lang="ar-EG" sz="3200" b="1" dirty="0"/>
                <a:t>ِكهُ </a:t>
              </a:r>
              <a:r>
                <a:rPr lang="ar-BH" sz="3200" b="1" dirty="0">
                  <a:solidFill>
                    <a:srgbClr val="00B050"/>
                  </a:solidFill>
                </a:rPr>
                <a:t>ب</a:t>
              </a:r>
              <a:r>
                <a:rPr lang="ar-EG" sz="3200" b="1" dirty="0">
                  <a:solidFill>
                    <a:srgbClr val="00B050"/>
                  </a:solidFill>
                </a:rPr>
                <a:t>ِات</a:t>
              </a:r>
              <a:r>
                <a:rPr lang="ar-BH" sz="3200" b="1" dirty="0">
                  <a:solidFill>
                    <a:srgbClr val="00B050"/>
                  </a:solidFill>
                </a:rPr>
                <a:t>ّ</a:t>
              </a:r>
              <a:r>
                <a:rPr lang="ar-EG" sz="3200" b="1" dirty="0">
                  <a:solidFill>
                    <a:srgbClr val="00B050"/>
                  </a:solidFill>
                </a:rPr>
                <a:t>ِجاهي</a:t>
              </a:r>
              <a:r>
                <a:rPr lang="ar-EG" sz="3200" b="1" dirty="0"/>
                <a:t>.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BB46BE5-30C0-4472-B7D9-9637A9CE2F65}"/>
              </a:ext>
            </a:extLst>
          </p:cNvPr>
          <p:cNvSpPr/>
          <p:nvPr/>
        </p:nvSpPr>
        <p:spPr>
          <a:xfrm>
            <a:off x="1564922" y="978497"/>
            <a:ext cx="975072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pic>
        <p:nvPicPr>
          <p:cNvPr id="2" name="شريحة ١٠">
            <a:hlinkClick r:id="" action="ppaction://media"/>
            <a:extLst>
              <a:ext uri="{FF2B5EF4-FFF2-40B4-BE49-F238E27FC236}">
                <a16:creationId xmlns:a16="http://schemas.microsoft.com/office/drawing/2014/main" id="{7C2D024E-7FC6-4138-99E0-1E5BA940E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0989" y="1787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38" y="329641"/>
            <a:ext cx="4700423" cy="8474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531597" y="4704570"/>
            <a:ext cx="9827780" cy="768358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 smtClean="0">
                <a:solidFill>
                  <a:srgbClr val="0070C0"/>
                </a:solidFill>
              </a:rPr>
              <a:t>................................................................</a:t>
            </a:r>
            <a:endParaRPr lang="ar-BH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71683" r="-1568" b="3917"/>
          <a:stretch/>
        </p:blipFill>
        <p:spPr bwMode="auto">
          <a:xfrm>
            <a:off x="2041049" y="3385916"/>
            <a:ext cx="8792519" cy="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B88783-ADD0-4135-8D21-E2E84A8EA5F8}"/>
              </a:ext>
            </a:extLst>
          </p:cNvPr>
          <p:cNvSpPr/>
          <p:nvPr/>
        </p:nvSpPr>
        <p:spPr>
          <a:xfrm>
            <a:off x="1531597" y="1324829"/>
            <a:ext cx="975072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7E2E1C-FA6B-4CE6-B534-39C9929F7BAA}"/>
              </a:ext>
            </a:extLst>
          </p:cNvPr>
          <p:cNvSpPr/>
          <p:nvPr/>
        </p:nvSpPr>
        <p:spPr>
          <a:xfrm>
            <a:off x="9070931" y="2148937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4" name="شريحة ١١">
            <a:hlinkClick r:id="" action="ppaction://media"/>
            <a:extLst>
              <a:ext uri="{FF2B5EF4-FFF2-40B4-BE49-F238E27FC236}">
                <a16:creationId xmlns:a16="http://schemas.microsoft.com/office/drawing/2014/main" id="{2D1AF36E-7030-49DE-A89E-790BCD09E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0203" y="2148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220637" y="4906595"/>
            <a:ext cx="9750726" cy="93250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EG" sz="3200" b="1" dirty="0">
                <a:solidFill>
                  <a:schemeClr val="tx1"/>
                </a:solidFill>
              </a:rPr>
              <a:t>أَسْتَطيعُ سَحْبَ أوْ دَفْعَ</a:t>
            </a:r>
            <a:r>
              <a:rPr lang="ar-EG" sz="3200" b="1" dirty="0" smtClean="0">
                <a:solidFill>
                  <a:schemeClr val="tx1"/>
                </a:solidFill>
              </a:rPr>
              <a:t>:</a:t>
            </a:r>
            <a:r>
              <a:rPr lang="ar-BH" sz="3200" b="1" dirty="0" smtClean="0">
                <a:solidFill>
                  <a:schemeClr val="tx1"/>
                </a:solidFill>
              </a:rPr>
              <a:t> ...............، ..............، ...............، ...  </a:t>
            </a:r>
            <a:endParaRPr lang="ar-BH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71683" r="-1568" b="3917"/>
          <a:stretch/>
        </p:blipFill>
        <p:spPr bwMode="auto">
          <a:xfrm>
            <a:off x="2364892" y="3575729"/>
            <a:ext cx="7834313" cy="92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AEECF-EAA6-4B94-B21F-063944C76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838" y="329641"/>
            <a:ext cx="4700423" cy="8474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148A49-2886-4ECF-9ED1-FE9317991EEB}"/>
              </a:ext>
            </a:extLst>
          </p:cNvPr>
          <p:cNvSpPr/>
          <p:nvPr/>
        </p:nvSpPr>
        <p:spPr>
          <a:xfrm>
            <a:off x="1220637" y="1411864"/>
            <a:ext cx="975072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60C7AB-7F25-4105-B6BE-F0FDCE046742}"/>
              </a:ext>
            </a:extLst>
          </p:cNvPr>
          <p:cNvSpPr/>
          <p:nvPr/>
        </p:nvSpPr>
        <p:spPr>
          <a:xfrm>
            <a:off x="8719219" y="2189167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2" name="شريحة ١٢">
            <a:hlinkClick r:id="" action="ppaction://media"/>
            <a:extLst>
              <a:ext uri="{FF2B5EF4-FFF2-40B4-BE49-F238E27FC236}">
                <a16:creationId xmlns:a16="http://schemas.microsoft.com/office/drawing/2014/main" id="{CD7DE608-B06B-4AB7-A2C0-47846B079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10" y="242029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9880" y="4948168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200" b="1" dirty="0">
                <a:solidFill>
                  <a:srgbClr val="FF0000"/>
                </a:solidFill>
              </a:rPr>
              <a:t>الأب</a:t>
            </a:r>
            <a:r>
              <a:rPr lang="ar-EG" sz="3200" b="1" dirty="0">
                <a:solidFill>
                  <a:srgbClr val="FF0000"/>
                </a:solidFill>
              </a:rPr>
              <a:t>ْ</a:t>
            </a:r>
            <a:r>
              <a:rPr lang="ar-BH" sz="3200" b="1" dirty="0">
                <a:solidFill>
                  <a:srgbClr val="FF0000"/>
                </a:solidFill>
              </a:rPr>
              <a:t>واب</a:t>
            </a:r>
            <a:r>
              <a:rPr lang="ar-EG" sz="3200" b="1" dirty="0">
                <a:solidFill>
                  <a:srgbClr val="FF0000"/>
                </a:solidFill>
              </a:rPr>
              <a:t>َ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621460" y="4906595"/>
            <a:ext cx="970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200" b="1" dirty="0" err="1">
                <a:solidFill>
                  <a:srgbClr val="FF0000"/>
                </a:solidFill>
              </a:rPr>
              <a:t>الأق</a:t>
            </a:r>
            <a:r>
              <a:rPr lang="ar-EG" sz="3200" b="1" dirty="0">
                <a:solidFill>
                  <a:srgbClr val="FF0000"/>
                </a:solidFill>
              </a:rPr>
              <a:t>ْ</a:t>
            </a:r>
            <a:r>
              <a:rPr lang="ar-BH" sz="3200" b="1" dirty="0" smtClean="0">
                <a:solidFill>
                  <a:srgbClr val="FF0000"/>
                </a:solidFill>
              </a:rPr>
              <a:t>لامَ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651286" y="4989270"/>
            <a:ext cx="1051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200" b="1" dirty="0">
                <a:solidFill>
                  <a:srgbClr val="FF0000"/>
                </a:solidFill>
              </a:rPr>
              <a:t>ال</a:t>
            </a:r>
            <a:r>
              <a:rPr lang="ar-EG" sz="3200" b="1" dirty="0">
                <a:solidFill>
                  <a:srgbClr val="FF0000"/>
                </a:solidFill>
              </a:rPr>
              <a:t>ْ</a:t>
            </a:r>
            <a:r>
              <a:rPr lang="ar-BH" sz="3200" b="1" dirty="0">
                <a:solidFill>
                  <a:srgbClr val="FF0000"/>
                </a:solidFill>
              </a:rPr>
              <a:t>ك</a:t>
            </a:r>
            <a:r>
              <a:rPr lang="ar-EG" sz="3200" b="1" dirty="0">
                <a:solidFill>
                  <a:srgbClr val="FF0000"/>
                </a:solidFill>
              </a:rPr>
              <a:t>ُ</a:t>
            </a:r>
            <a:r>
              <a:rPr lang="ar-BH" sz="3200" b="1" dirty="0">
                <a:solidFill>
                  <a:srgbClr val="FF0000"/>
                </a:solidFill>
              </a:rPr>
              <a:t>رات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095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5" grpId="0" animBg="1"/>
      <p:bldP spid="16" grpId="0" animBg="1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844" y="0"/>
            <a:ext cx="4700423" cy="8474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24785" y="3329900"/>
            <a:ext cx="7673010" cy="2881804"/>
            <a:chOff x="3924386" y="2845163"/>
            <a:chExt cx="7451289" cy="3471855"/>
          </a:xfrm>
          <a:solidFill>
            <a:srgbClr val="FF99FF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C50EBC-7D22-44F2-8ADA-F8A674B9637E}"/>
                </a:ext>
              </a:extLst>
            </p:cNvPr>
            <p:cNvSpPr/>
            <p:nvPr/>
          </p:nvSpPr>
          <p:spPr>
            <a:xfrm>
              <a:off x="3924386" y="2845163"/>
              <a:ext cx="7451289" cy="347185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 rtl="1"/>
              <a:endParaRPr lang="ar-BH" sz="3200" b="1" dirty="0">
                <a:solidFill>
                  <a:schemeClr val="bg2">
                    <a:lumMod val="10000"/>
                  </a:schemeClr>
                </a:solidFill>
                <a:cs typeface="+mj-cs"/>
              </a:endParaRPr>
            </a:p>
          </p:txBody>
        </p:sp>
        <p:sp>
          <p:nvSpPr>
            <p:cNvPr id="13" name="TextBox 2"/>
            <p:cNvSpPr txBox="1">
              <a:spLocks noChangeArrowheads="1"/>
            </p:cNvSpPr>
            <p:nvPr/>
          </p:nvSpPr>
          <p:spPr bwMode="auto">
            <a:xfrm>
              <a:off x="4356460" y="3338930"/>
              <a:ext cx="6587140" cy="2484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Low"/>
              <a:r>
                <a:rPr lang="ar-EG" sz="3200" b="1" dirty="0"/>
                <a:t>* عِنْدما أتْرُكُ الْبيْضةَ فإِنَّها تَسْقُطُ ، لِأَنَّ الجاذِبيَّةَ تسْحبُها نحو الأرْضِ.</a:t>
              </a:r>
              <a:endParaRPr lang="en-US" sz="3200" b="1" dirty="0"/>
            </a:p>
            <a:p>
              <a:pPr algn="justLow"/>
              <a:r>
                <a:rPr lang="ar-EG" sz="3200" b="1" dirty="0" smtClean="0"/>
                <a:t>* الْجاذِبيَّةُ</a:t>
              </a:r>
              <a:r>
                <a:rPr lang="ar-EG" sz="3200" b="1" dirty="0"/>
                <a:t>: </a:t>
              </a:r>
              <a:r>
                <a:rPr lang="ar-EG" sz="3200" b="1" dirty="0">
                  <a:solidFill>
                    <a:srgbClr val="FF0000"/>
                  </a:solidFill>
                </a:rPr>
                <a:t>هيَ القُوّةُ ال</a:t>
              </a:r>
              <a:r>
                <a:rPr lang="ar-BH" sz="3200" b="1" dirty="0">
                  <a:solidFill>
                    <a:srgbClr val="FF0000"/>
                  </a:solidFill>
                </a:rPr>
                <a:t>ّ</a:t>
              </a:r>
              <a:r>
                <a:rPr lang="ar-EG" sz="3200" b="1" dirty="0">
                  <a:solidFill>
                    <a:srgbClr val="FF0000"/>
                  </a:solidFill>
                </a:rPr>
                <a:t>تي تس</a:t>
              </a:r>
              <a:r>
                <a:rPr lang="ar-BH" sz="3200" b="1" dirty="0">
                  <a:solidFill>
                    <a:srgbClr val="FF0000"/>
                  </a:solidFill>
                </a:rPr>
                <a:t>ْ</a:t>
              </a:r>
              <a:r>
                <a:rPr lang="ar-EG" sz="3200" b="1" dirty="0">
                  <a:solidFill>
                    <a:srgbClr val="FF0000"/>
                  </a:solidFill>
                </a:rPr>
                <a:t>حبُ </a:t>
              </a:r>
              <a:r>
                <a:rPr lang="ar-EG" sz="3200" b="1" dirty="0" err="1">
                  <a:solidFill>
                    <a:srgbClr val="FF0000"/>
                  </a:solidFill>
                </a:rPr>
                <a:t>الأش</a:t>
              </a:r>
              <a:r>
                <a:rPr lang="ar-BH" sz="3200" b="1" dirty="0">
                  <a:solidFill>
                    <a:srgbClr val="FF0000"/>
                  </a:solidFill>
                </a:rPr>
                <a:t>ْ</a:t>
              </a:r>
              <a:r>
                <a:rPr lang="ar-EG" sz="3200" b="1" dirty="0">
                  <a:solidFill>
                    <a:srgbClr val="FF0000"/>
                  </a:solidFill>
                </a:rPr>
                <a:t>ياءَ في ات</a:t>
              </a:r>
              <a:r>
                <a:rPr lang="ar-BH" sz="3200" b="1" dirty="0">
                  <a:solidFill>
                    <a:srgbClr val="FF0000"/>
                  </a:solidFill>
                </a:rPr>
                <a:t>ّ</a:t>
              </a:r>
              <a:r>
                <a:rPr lang="ar-EG" sz="3200" b="1" dirty="0">
                  <a:solidFill>
                    <a:srgbClr val="FF0000"/>
                  </a:solidFill>
                </a:rPr>
                <a:t>جاهِ الأرضِ</a:t>
              </a:r>
              <a:r>
                <a:rPr lang="ar-EG" sz="3200" b="1" dirty="0" smtClean="0">
                  <a:solidFill>
                    <a:srgbClr val="FF0000"/>
                  </a:solidFill>
                </a:rPr>
                <a:t>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5C8E20F-41BE-4ED4-92F6-1AB07D6BC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7560" y="1858779"/>
            <a:ext cx="1885053" cy="43529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8EE759-A7D9-4D5B-9FD4-FB45FCB8129D}"/>
              </a:ext>
            </a:extLst>
          </p:cNvPr>
          <p:cNvSpPr/>
          <p:nvPr/>
        </p:nvSpPr>
        <p:spPr>
          <a:xfrm>
            <a:off x="151112" y="841271"/>
            <a:ext cx="11641501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التعرف على 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حب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في ات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جاه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10" name="dwen">
            <a:hlinkClick r:id="" action="ppaction://media"/>
            <a:extLst>
              <a:ext uri="{FF2B5EF4-FFF2-40B4-BE49-F238E27FC236}">
                <a16:creationId xmlns:a16="http://schemas.microsoft.com/office/drawing/2014/main" id="{C95C059B-02E2-491C-921A-58D7FDEF7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592" r="54518"/>
          <a:stretch/>
        </p:blipFill>
        <p:spPr>
          <a:xfrm>
            <a:off x="151112" y="2441562"/>
            <a:ext cx="1663908" cy="3770142"/>
          </a:xfrm>
          <a:prstGeom prst="rect">
            <a:avLst/>
          </a:prstGeom>
        </p:spPr>
      </p:pic>
      <p:pic>
        <p:nvPicPr>
          <p:cNvPr id="2" name="شريحة ١٣">
            <a:hlinkClick r:id="" action="ppaction://media"/>
            <a:extLst>
              <a:ext uri="{FF2B5EF4-FFF2-40B4-BE49-F238E27FC236}">
                <a16:creationId xmlns:a16="http://schemas.microsoft.com/office/drawing/2014/main" id="{B52EDF4F-77AE-47BD-BB19-6187271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9985" y="1738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82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3336652" y="4886964"/>
            <a:ext cx="8292281" cy="128105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prstClr val="black"/>
                </a:solidFill>
                <a:latin typeface="Arial" panose="020B0604020202020204" pitchFamily="34" charset="0"/>
              </a:rPr>
              <a:t>هَلْ يَبْقى هذا الوَلَدُ مُعلَّقًا في الْهواءِ؟ ولِماذا؟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068244" y="2131755"/>
            <a:ext cx="2560690" cy="1075548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أَق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rgbClr val="FF0000"/>
                </a:solidFill>
                <a:latin typeface="Arabic Typesetting" panose="03020402040406030203" pitchFamily="66" charset="-78"/>
              </a:rPr>
              <a:t>رأ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الصّور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َ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CA2A8-6FFE-424B-9EC3-90C584FC3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278" y="2892575"/>
            <a:ext cx="2238375" cy="3333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768A6-A2B7-48A3-ADA4-1BDC41595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838" y="329641"/>
            <a:ext cx="4700423" cy="8474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EF2AE6-FB9E-44D0-B74B-54CA50015817}"/>
              </a:ext>
            </a:extLst>
          </p:cNvPr>
          <p:cNvSpPr/>
          <p:nvPr/>
        </p:nvSpPr>
        <p:spPr>
          <a:xfrm>
            <a:off x="1098279" y="1315185"/>
            <a:ext cx="1053065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التعرف على 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حب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في ات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جاه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23202-9F7D-4855-AB1F-6525F9FC6147}"/>
              </a:ext>
            </a:extLst>
          </p:cNvPr>
          <p:cNvSpPr txBox="1"/>
          <p:nvPr/>
        </p:nvSpPr>
        <p:spPr>
          <a:xfrm>
            <a:off x="5905891" y="3791099"/>
            <a:ext cx="5723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تأمل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الصورة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،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ثم 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أجب عن السؤال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التالي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شريحة ١٤">
            <a:hlinkClick r:id="" action="ppaction://media"/>
            <a:extLst>
              <a:ext uri="{FF2B5EF4-FFF2-40B4-BE49-F238E27FC236}">
                <a16:creationId xmlns:a16="http://schemas.microsoft.com/office/drawing/2014/main" id="{BFCAEA5F-1422-4BE6-BE0B-9470AED34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2110" y="2131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2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2995918" y="3539519"/>
            <a:ext cx="8969659" cy="109218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prstClr val="black"/>
                </a:solidFill>
                <a:latin typeface="Arial" panose="020B0604020202020204" pitchFamily="34" charset="0"/>
              </a:rPr>
              <a:t>هَلْ يَبْقى هذا الوَلَدُ مُعلَّقًا في </a:t>
            </a:r>
            <a:r>
              <a:rPr lang="ar-EG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الْهواءِ؟</a:t>
            </a:r>
            <a:r>
              <a:rPr lang="ar-BH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ar-EG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ولِماذا</a:t>
            </a:r>
            <a:r>
              <a:rPr lang="ar-EG" sz="3200" b="1" dirty="0">
                <a:solidFill>
                  <a:prstClr val="black"/>
                </a:solidFill>
                <a:latin typeface="Arial" panose="020B0604020202020204" pitchFamily="34" charset="0"/>
              </a:rPr>
              <a:t>؟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086663" y="2067656"/>
            <a:ext cx="2623820" cy="102887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أَق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rgbClr val="FF0000"/>
                </a:solidFill>
                <a:latin typeface="Arabic Typesetting" panose="03020402040406030203" pitchFamily="66" charset="-78"/>
              </a:rPr>
              <a:t>رأ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الصّور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َ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CA2A8-6FFE-424B-9EC3-90C584FC3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43" y="2820451"/>
            <a:ext cx="2238375" cy="3333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501645-EDE6-43FD-A3C3-257C1BE8489F}"/>
              </a:ext>
            </a:extLst>
          </p:cNvPr>
          <p:cNvSpPr/>
          <p:nvPr/>
        </p:nvSpPr>
        <p:spPr>
          <a:xfrm>
            <a:off x="2995918" y="4689282"/>
            <a:ext cx="8969659" cy="105033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srgbClr val="FF0000"/>
                </a:solidFill>
                <a:latin typeface="Arial" panose="020B0604020202020204" pitchFamily="34" charset="0"/>
              </a:rPr>
              <a:t>لا يبقى الولد معلقا في </a:t>
            </a:r>
            <a:r>
              <a:rPr lang="ar-EG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الهواء، </a:t>
            </a:r>
            <a:r>
              <a:rPr lang="ar-EG" sz="3200" b="1" dirty="0">
                <a:solidFill>
                  <a:srgbClr val="FF0000"/>
                </a:solidFill>
                <a:latin typeface="Arial" panose="020B0604020202020204" pitchFamily="34" charset="0"/>
              </a:rPr>
              <a:t>لأنَّ قوة الجاذبيَّةَ تسْحَبُهُ إلى الأرضِ.</a:t>
            </a:r>
            <a:endParaRPr lang="ar-BH" sz="2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976166-29FB-43BE-8A85-03081A76F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838" y="329641"/>
            <a:ext cx="4700423" cy="8474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AEBAE1-9D32-41C0-B3F3-407D567F875C}"/>
              </a:ext>
            </a:extLst>
          </p:cNvPr>
          <p:cNvSpPr/>
          <p:nvPr/>
        </p:nvSpPr>
        <p:spPr>
          <a:xfrm>
            <a:off x="757543" y="1315185"/>
            <a:ext cx="11208034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التعرف على 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حب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في ات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جاه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8F404-6FB1-4FFA-A704-97C0A38D6636}"/>
              </a:ext>
            </a:extLst>
          </p:cNvPr>
          <p:cNvSpPr txBox="1"/>
          <p:nvPr/>
        </p:nvSpPr>
        <p:spPr>
          <a:xfrm>
            <a:off x="3948218" y="2925954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تأمل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الصورة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،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ثم 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أجب عن السؤال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التالي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شريحة ١٥">
            <a:hlinkClick r:id="" action="ppaction://media"/>
            <a:extLst>
              <a:ext uri="{FF2B5EF4-FFF2-40B4-BE49-F238E27FC236}">
                <a16:creationId xmlns:a16="http://schemas.microsoft.com/office/drawing/2014/main" id="{93853D96-0061-49EC-825A-9A87F3E67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2698" y="209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2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8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405948" y="3477367"/>
            <a:ext cx="9752202" cy="275462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EG" sz="3200" b="1" dirty="0">
                <a:solidFill>
                  <a:srgbClr val="002060"/>
                </a:solidFill>
              </a:rPr>
              <a:t>تَخْتلِفُ حركةُ الأشْياءِ بِحسبِ مِقْدارِ سَحْبِها، أو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مِق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دارِ دَفْعِها.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EG" sz="3200" b="1" dirty="0">
                <a:solidFill>
                  <a:srgbClr val="002060"/>
                </a:solidFill>
              </a:rPr>
              <a:t>يَحْتاجُ الشَّيْءُ الخَفيفُ إلى قُو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>
                <a:solidFill>
                  <a:srgbClr val="002060"/>
                </a:solidFill>
              </a:rPr>
              <a:t>ةِ دفْعٍ صَغيرةٍ </a:t>
            </a:r>
            <a:r>
              <a:rPr lang="ar-EG" sz="3200" b="1" dirty="0" err="1">
                <a:solidFill>
                  <a:srgbClr val="002060"/>
                </a:solidFill>
              </a:rPr>
              <a:t>لِيتحر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>
                <a:solidFill>
                  <a:srgbClr val="002060"/>
                </a:solidFill>
              </a:rPr>
              <a:t>َكَ، بَيْنما يَحْتاجُ الشّيْءُ الثَّقيلُ إلى قوَّةِ دفْعٍ أكْبرَ </a:t>
            </a:r>
            <a:r>
              <a:rPr lang="ar-EG" sz="3200" b="1" dirty="0" err="1">
                <a:solidFill>
                  <a:srgbClr val="002060"/>
                </a:solidFill>
              </a:rPr>
              <a:t>لِيتحر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>
                <a:solidFill>
                  <a:srgbClr val="002060"/>
                </a:solidFill>
              </a:rPr>
              <a:t>كَ.</a:t>
            </a:r>
            <a:endParaRPr lang="en-US" sz="3200" b="1" dirty="0">
              <a:solidFill>
                <a:srgbClr val="002060"/>
              </a:solidFill>
            </a:endParaRP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EG" sz="3200" b="1" dirty="0">
                <a:solidFill>
                  <a:srgbClr val="002060"/>
                </a:solidFill>
              </a:rPr>
              <a:t>قُو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>
                <a:solidFill>
                  <a:srgbClr val="002060"/>
                </a:solidFill>
              </a:rPr>
              <a:t>ةُ الد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>
                <a:solidFill>
                  <a:srgbClr val="002060"/>
                </a:solidFill>
              </a:rPr>
              <a:t>فْعِ الكبيرةُ تُحر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>
                <a:solidFill>
                  <a:srgbClr val="002060"/>
                </a:solidFill>
              </a:rPr>
              <a:t>كُ الش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 err="1">
                <a:solidFill>
                  <a:srgbClr val="002060"/>
                </a:solidFill>
              </a:rPr>
              <a:t>يْءَ</a:t>
            </a:r>
            <a:r>
              <a:rPr lang="ar-EG" sz="3200" b="1" dirty="0">
                <a:solidFill>
                  <a:srgbClr val="002060"/>
                </a:solidFill>
              </a:rPr>
              <a:t> بِسُرعةٍ أكْبرَ وَلِمسافةٍ أطْولَ مِنْ قُو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>
                <a:solidFill>
                  <a:srgbClr val="002060"/>
                </a:solidFill>
              </a:rPr>
              <a:t>ةِ الدفْعِ الص</a:t>
            </a:r>
            <a:r>
              <a:rPr lang="ar-BH" sz="3200" b="1" dirty="0">
                <a:solidFill>
                  <a:srgbClr val="002060"/>
                </a:solidFill>
              </a:rPr>
              <a:t>ّ</a:t>
            </a:r>
            <a:r>
              <a:rPr lang="ar-EG" sz="3200" b="1" dirty="0">
                <a:solidFill>
                  <a:srgbClr val="002060"/>
                </a:solidFill>
              </a:rPr>
              <a:t>غيرةِ</a:t>
            </a:r>
            <a:r>
              <a:rPr lang="ar-EG" sz="3200" b="1" dirty="0" smtClean="0">
                <a:solidFill>
                  <a:srgbClr val="002060"/>
                </a:solidFill>
              </a:rPr>
              <a:t>.</a:t>
            </a:r>
            <a:endParaRPr lang="ar-EG" sz="32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744E0B-11BD-4876-B999-F9F137CA1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38" y="329641"/>
            <a:ext cx="4700423" cy="8474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E82307-0A12-4386-9F08-5C010C52C80F}"/>
              </a:ext>
            </a:extLst>
          </p:cNvPr>
          <p:cNvSpPr/>
          <p:nvPr/>
        </p:nvSpPr>
        <p:spPr>
          <a:xfrm>
            <a:off x="1405947" y="1232613"/>
            <a:ext cx="9752203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تغ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المخ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تلفة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124F7-DF11-4F8B-8856-00DACF115A68}"/>
              </a:ext>
            </a:extLst>
          </p:cNvPr>
          <p:cNvSpPr/>
          <p:nvPr/>
        </p:nvSpPr>
        <p:spPr>
          <a:xfrm>
            <a:off x="8869704" y="2300369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2" name="شريحة ١٦">
            <a:hlinkClick r:id="" action="ppaction://media"/>
            <a:extLst>
              <a:ext uri="{FF2B5EF4-FFF2-40B4-BE49-F238E27FC236}">
                <a16:creationId xmlns:a16="http://schemas.microsoft.com/office/drawing/2014/main" id="{9990B15B-1440-41BC-9CCA-EDB87BDF0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5947" y="2017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2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3040380" y="0"/>
            <a:ext cx="4857750" cy="923324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0" cap="none" spc="0" normalizeH="0" baseline="0" noProof="0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كيف تختلف </a:t>
            </a:r>
            <a:r>
              <a:rPr kumimoji="0" lang="ar-EG" sz="5400" b="1" i="0" u="none" strike="noStrike" kern="0" cap="none" spc="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القوى؟</a:t>
            </a:r>
            <a:endParaRPr kumimoji="0" lang="en-US" sz="5400" b="1" i="0" u="none" strike="noStrike" kern="0" cap="none" spc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407629" y="3128319"/>
            <a:ext cx="51296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3200" b="1" dirty="0"/>
              <a:t>عندما يُؤَثِّرُ الْولَدُ بِقوَّةٍ صَغيرةٍ فإنه يدفْعُ الكُرةِ لمَسافَةٍ: (قَصيرةٍ – طويلة)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240971" y="1812189"/>
            <a:ext cx="2399736" cy="270701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أَسْتَق</a:t>
            </a:r>
            <a:r>
              <a:rPr lang="ar-BH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ْ</a:t>
            </a:r>
            <a:r>
              <a:rPr lang="ar-EG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صي</a:t>
            </a:r>
            <a:endParaRPr lang="ar-EG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 rtl="1"/>
            <a:r>
              <a:rPr lang="ar-EG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ما مِقْدارُ القُوّةِ الّتي أحْتاجُ إليْها لِأُدح</a:t>
            </a:r>
            <a:r>
              <a:rPr lang="ar-BH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رِجَ الكُرَةَ؟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425354" y="1812189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050196-5D2C-4DBB-B2CC-4A68873B4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929" y="1812189"/>
            <a:ext cx="2745043" cy="35632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A225006-9A2D-4D54-90EC-5D28D6DF5C5A}"/>
              </a:ext>
            </a:extLst>
          </p:cNvPr>
          <p:cNvSpPr/>
          <p:nvPr/>
        </p:nvSpPr>
        <p:spPr>
          <a:xfrm>
            <a:off x="1336724" y="958475"/>
            <a:ext cx="9752203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تو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ضيح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كي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في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تغ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الق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المخ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تلفة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D7FCA41-F217-4DD8-BAAE-FED29EA7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193" y="4751711"/>
            <a:ext cx="44186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2800" b="1" dirty="0">
                <a:solidFill>
                  <a:srgbClr val="00B050"/>
                </a:solidFill>
              </a:rPr>
              <a:t>سوف يدفْعُ الكُرةِ لمَسافَةٍ </a:t>
            </a:r>
            <a:r>
              <a:rPr lang="ar-EG" sz="2800" b="1" u="sng" dirty="0">
                <a:solidFill>
                  <a:srgbClr val="00B050"/>
                </a:solidFill>
              </a:rPr>
              <a:t>قَصيرةٍ</a:t>
            </a:r>
            <a:endParaRPr lang="ar-EG" sz="2800" b="1" dirty="0">
              <a:solidFill>
                <a:srgbClr val="00B050"/>
              </a:solidFill>
            </a:endParaRPr>
          </a:p>
        </p:txBody>
      </p:sp>
      <p:pic>
        <p:nvPicPr>
          <p:cNvPr id="3" name="شريحة ١٧">
            <a:hlinkClick r:id="" action="ppaction://media"/>
            <a:extLst>
              <a:ext uri="{FF2B5EF4-FFF2-40B4-BE49-F238E27FC236}">
                <a16:creationId xmlns:a16="http://schemas.microsoft.com/office/drawing/2014/main" id="{8C428F3A-FE96-465E-838F-CC92EF66D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225" y="5497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12" grpId="0" animBg="1"/>
      <p:bldP spid="13" grpId="0" animBg="1"/>
      <p:bldP spid="2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3040380" y="0"/>
            <a:ext cx="4857750" cy="923324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0" cap="none" spc="0" normalizeH="0" baseline="0" noProof="0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كيف تختلف </a:t>
            </a:r>
            <a:r>
              <a:rPr kumimoji="0" lang="ar-EG" sz="5400" b="1" i="0" u="none" strike="noStrike" kern="0" cap="none" spc="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القوى؟</a:t>
            </a:r>
            <a:endParaRPr kumimoji="0" lang="en-US" sz="5400" b="1" i="0" u="none" strike="noStrike" kern="0" cap="none" spc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627016" y="1839773"/>
            <a:ext cx="2413363" cy="270701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أَسْتَق</a:t>
            </a:r>
            <a:r>
              <a:rPr lang="ar-BH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صي</a:t>
            </a:r>
            <a:endParaRPr lang="ar-EG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r>
              <a:rPr lang="ar-EG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ما مِقْدارُ القُوّةِ الّتي أحْتاجُ إليْها لِأُدح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رِجَ الكُرَةَ؟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8825168" y="1812189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337D19-073B-4A23-943B-43D881C75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0" y="1839773"/>
            <a:ext cx="3455463" cy="4291203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C7A24DB-1BD6-4881-8879-70CAD4FF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668" y="2896972"/>
            <a:ext cx="46532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2800" b="1" dirty="0"/>
              <a:t>عندما يُؤَثِّرُ الْولَدُ بِقوَّةٍ صَغيرةٍ فإنه يدفْعُ الكُرةِ لمَسافَةٍ: (قَصيرةٍ – طويلة 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25006-9A2D-4D54-90EC-5D28D6DF5C5A}"/>
              </a:ext>
            </a:extLst>
          </p:cNvPr>
          <p:cNvSpPr/>
          <p:nvPr/>
        </p:nvSpPr>
        <p:spPr>
          <a:xfrm>
            <a:off x="627016" y="958475"/>
            <a:ext cx="10461911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تو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ضيح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كي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في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تغ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الق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المخ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تلفة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0DAA7E7-7370-42D0-A625-433FDA21A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825" y="4751711"/>
            <a:ext cx="47779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2800" b="1" dirty="0">
                <a:solidFill>
                  <a:srgbClr val="00B050"/>
                </a:solidFill>
              </a:rPr>
              <a:t>سوف يدفْعُ الكُرةِ لمَسافَةٍ </a:t>
            </a:r>
            <a:r>
              <a:rPr lang="ar-EG" sz="2800" b="1" u="sng" dirty="0">
                <a:solidFill>
                  <a:srgbClr val="00B050"/>
                </a:solidFill>
              </a:rPr>
              <a:t>طويلة </a:t>
            </a:r>
          </a:p>
        </p:txBody>
      </p:sp>
      <p:pic>
        <p:nvPicPr>
          <p:cNvPr id="2" name="شريحة ١٨">
            <a:hlinkClick r:id="" action="ppaction://media"/>
            <a:extLst>
              <a:ext uri="{FF2B5EF4-FFF2-40B4-BE49-F238E27FC236}">
                <a16:creationId xmlns:a16="http://schemas.microsoft.com/office/drawing/2014/main" id="{D0F127DE-18A5-475A-8CB8-C52AE9767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938" y="5432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2" grpId="0" animBg="1"/>
      <p:bldP spid="13" grpId="0" animBg="1"/>
      <p:bldP spid="17" grpId="0"/>
      <p:bldP spid="2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4672698" y="3390188"/>
            <a:ext cx="7288303" cy="1649145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EG" sz="32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هَلْ 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سَبقَ لكَ أنْ ركِبت زلاجة وحَكَكْتَ أقْدامَكَ بِالأرْضِ لِتُبَط</a:t>
            </a:r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ّ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ِئَ حركةَ الز</a:t>
            </a:r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ّ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لا</a:t>
            </a:r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ّ</a:t>
            </a:r>
            <a:r>
              <a:rPr lang="ar-EG" sz="32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جَةِ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؟ </a:t>
            </a:r>
            <a:r>
              <a:rPr lang="ar-BH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.....................................</a:t>
            </a:r>
            <a:endParaRPr lang="ar-EG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8827BC-22BD-44D9-90A2-5FB49A2B2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38" y="1693863"/>
            <a:ext cx="4162425" cy="3848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758EE5-6886-437B-B0DF-5FAFFCFC1A4C}"/>
              </a:ext>
            </a:extLst>
          </p:cNvPr>
          <p:cNvSpPr txBox="1"/>
          <p:nvPr/>
        </p:nvSpPr>
        <p:spPr bwMode="auto">
          <a:xfrm>
            <a:off x="3040380" y="0"/>
            <a:ext cx="4857750" cy="923324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0" cap="none" spc="0" normalizeH="0" baseline="0" noProof="0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كيف تختلف </a:t>
            </a:r>
            <a:r>
              <a:rPr kumimoji="0" lang="ar-EG" sz="5400" b="1" i="0" u="none" strike="noStrike" kern="0" cap="none" spc="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القوى؟</a:t>
            </a:r>
            <a:endParaRPr kumimoji="0" lang="en-US" sz="5400" b="1" i="0" u="none" strike="noStrike" kern="0" cap="none" spc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AE8B07-3358-47FB-9454-C428BAC0AFCC}"/>
              </a:ext>
            </a:extLst>
          </p:cNvPr>
          <p:cNvSpPr/>
          <p:nvPr/>
        </p:nvSpPr>
        <p:spPr>
          <a:xfrm>
            <a:off x="308638" y="927314"/>
            <a:ext cx="11652363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مية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بطئ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43819A-6A96-4898-9802-CE351B8C95D1}"/>
              </a:ext>
            </a:extLst>
          </p:cNvPr>
          <p:cNvSpPr/>
          <p:nvPr/>
        </p:nvSpPr>
        <p:spPr>
          <a:xfrm>
            <a:off x="8518321" y="1887441"/>
            <a:ext cx="3442680" cy="1207970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الربط مع الحياة 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4" name="شريحة ١٩">
            <a:hlinkClick r:id="" action="ppaction://media"/>
            <a:extLst>
              <a:ext uri="{FF2B5EF4-FFF2-40B4-BE49-F238E27FC236}">
                <a16:creationId xmlns:a16="http://schemas.microsoft.com/office/drawing/2014/main" id="{042D4CF3-4771-4E72-8A2A-E9A2815B7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089" y="5541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6" grpId="0"/>
      <p:bldP spid="1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59853-70AD-4806-9535-6498B18F362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8" t="24082" r="37652" b="15559"/>
          <a:stretch/>
        </p:blipFill>
        <p:spPr bwMode="auto">
          <a:xfrm>
            <a:off x="2981738" y="95211"/>
            <a:ext cx="5272403" cy="6667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2156" y="3321013"/>
            <a:ext cx="6997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/>
            <a:endParaRPr lang="ar-EG" sz="3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8827BC-22BD-44D9-90A2-5FB49A2B2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86" y="1498407"/>
            <a:ext cx="4162425" cy="3848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758EE5-6886-437B-B0DF-5FAFFCFC1A4C}"/>
              </a:ext>
            </a:extLst>
          </p:cNvPr>
          <p:cNvSpPr txBox="1"/>
          <p:nvPr/>
        </p:nvSpPr>
        <p:spPr bwMode="auto">
          <a:xfrm>
            <a:off x="3040380" y="0"/>
            <a:ext cx="4857750" cy="923324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0" cap="none" spc="0" normalizeH="0" baseline="0" noProof="0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كيف تختلف </a:t>
            </a:r>
            <a:r>
              <a:rPr kumimoji="0" lang="ar-EG" sz="5400" b="1" i="0" u="none" strike="noStrike" kern="0" cap="none" spc="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القوى؟</a:t>
            </a:r>
            <a:endParaRPr kumimoji="0" lang="en-US" sz="5400" b="1" i="0" u="none" strike="noStrike" kern="0" cap="none" spc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AE8B07-3358-47FB-9454-C428BAC0AFCC}"/>
              </a:ext>
            </a:extLst>
          </p:cNvPr>
          <p:cNvSpPr/>
          <p:nvPr/>
        </p:nvSpPr>
        <p:spPr>
          <a:xfrm>
            <a:off x="2208798" y="927314"/>
            <a:ext cx="9752203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مية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بطئ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43819A-6A96-4898-9802-CE351B8C95D1}"/>
              </a:ext>
            </a:extLst>
          </p:cNvPr>
          <p:cNvSpPr/>
          <p:nvPr/>
        </p:nvSpPr>
        <p:spPr>
          <a:xfrm>
            <a:off x="8792394" y="1784058"/>
            <a:ext cx="3168607" cy="69195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الربط مع الحياة </a:t>
            </a:r>
            <a:endParaRPr lang="ar-BH" sz="28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43220B-83EC-41A3-93C6-A6821805F018}"/>
              </a:ext>
            </a:extLst>
          </p:cNvPr>
          <p:cNvSpPr/>
          <p:nvPr/>
        </p:nvSpPr>
        <p:spPr>
          <a:xfrm>
            <a:off x="3874018" y="4828918"/>
            <a:ext cx="804822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Low" rtl="1"/>
            <a:r>
              <a:rPr lang="ar-EG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أحسنت: </a:t>
            </a:r>
            <a:r>
              <a:rPr lang="ar-EG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هذا هُوَ الاحْتِكاكُ.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39851-1079-4081-829C-7B8634579440}"/>
              </a:ext>
            </a:extLst>
          </p:cNvPr>
          <p:cNvSpPr/>
          <p:nvPr/>
        </p:nvSpPr>
        <p:spPr>
          <a:xfrm>
            <a:off x="3879669" y="5663761"/>
            <a:ext cx="8042574" cy="58477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justLow" rtl="1"/>
            <a:r>
              <a:rPr lang="ar-EG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فالاحْتِكاكُ: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هُوَ القُوّةُ الّتي تُبْطِئُ أو توقف  حَركةَ الأشْياءِ.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3874017" y="2677575"/>
            <a:ext cx="8048226" cy="1949785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EG" sz="32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هَلْ 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سَبقَ لكَ أنْ ركبت زلاجة </a:t>
            </a:r>
            <a:r>
              <a:rPr lang="ar-EG" sz="32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و</a:t>
            </a:r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أ</a:t>
            </a:r>
            <a:r>
              <a:rPr lang="ar-EG" sz="32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حَكَكْتَ 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أقْدامَكَ بِالأرْضِ لِتُبَط</a:t>
            </a:r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ّ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ِئَ حركةَ الز</a:t>
            </a:r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ّ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لا</a:t>
            </a:r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ّ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جَةِ؟  </a:t>
            </a:r>
            <a:r>
              <a:rPr lang="ar-EG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نعم</a:t>
            </a:r>
            <a:r>
              <a:rPr lang="ar-BH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،</a:t>
            </a:r>
            <a:r>
              <a:rPr lang="ar-EG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ar-EG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ركبت ذات يوم زلاجة </a:t>
            </a:r>
            <a:r>
              <a:rPr lang="ar-BH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وأحككت أقدامي بالأرض </a:t>
            </a:r>
            <a:r>
              <a:rPr lang="ar-EG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وتباطأت سرعتها.</a:t>
            </a:r>
            <a:endParaRPr lang="ar-BH" sz="32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6" name="شريحة ٢٠">
            <a:hlinkClick r:id="" action="ppaction://media"/>
            <a:extLst>
              <a:ext uri="{FF2B5EF4-FFF2-40B4-BE49-F238E27FC236}">
                <a16:creationId xmlns:a16="http://schemas.microsoft.com/office/drawing/2014/main" id="{FD7EF13F-DF87-4542-8361-EFC010402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2425" y="558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  <p:bldP spid="17" grpId="0" animBg="1"/>
      <p:bldP spid="8" grpId="0" animBg="1"/>
      <p:bldP spid="3" grpId="0" animBg="1"/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3618411" y="2637602"/>
            <a:ext cx="5976162" cy="7718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BH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حَوّط </a:t>
            </a:r>
            <a:r>
              <a:rPr lang="ar-BH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الحركة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ال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ّ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تي تم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ث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ِّ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ل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الاح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ت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كاك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فيما ي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لي: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148992" y="1795583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6304" y="3605490"/>
            <a:ext cx="71992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ح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ح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قيبة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د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رس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ي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BH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BH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إيقاف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الس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ي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ارة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مام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إ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شارة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رور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BH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BH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BH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د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ف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ع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ر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بة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الت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سو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ُّ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ق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285750" indent="-285750" algn="r" rtl="1">
              <a:buFont typeface="Wingdings" panose="05000000000000000000" pitchFamily="2" charset="2"/>
              <a:buChar char="v"/>
            </a:pPr>
            <a:endParaRPr lang="ar-BH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DDD6E-CF36-4165-A11F-4FAB463AE511}"/>
              </a:ext>
            </a:extLst>
          </p:cNvPr>
          <p:cNvSpPr txBox="1"/>
          <p:nvPr/>
        </p:nvSpPr>
        <p:spPr bwMode="auto">
          <a:xfrm>
            <a:off x="3040380" y="0"/>
            <a:ext cx="4857750" cy="923324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0" cap="none" spc="0" normalizeH="0" baseline="0" noProof="0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كيف تختلف </a:t>
            </a:r>
            <a:r>
              <a:rPr kumimoji="0" lang="ar-EG" sz="5400" b="1" i="0" u="none" strike="noStrike" kern="0" cap="none" spc="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القوى؟</a:t>
            </a:r>
            <a:endParaRPr kumimoji="0" lang="en-US" sz="5400" b="1" i="0" u="none" strike="noStrike" kern="0" cap="none" spc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8B34A0-8031-4EB4-8DF7-03E53A1F8123}"/>
              </a:ext>
            </a:extLst>
          </p:cNvPr>
          <p:cNvSpPr/>
          <p:nvPr/>
        </p:nvSpPr>
        <p:spPr>
          <a:xfrm>
            <a:off x="1274763" y="1015882"/>
            <a:ext cx="10143154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 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مية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بطئ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pic>
        <p:nvPicPr>
          <p:cNvPr id="2" name="شريحة ٢١">
            <a:hlinkClick r:id="" action="ppaction://media"/>
            <a:extLst>
              <a:ext uri="{FF2B5EF4-FFF2-40B4-BE49-F238E27FC236}">
                <a16:creationId xmlns:a16="http://schemas.microsoft.com/office/drawing/2014/main" id="{FF654EF3-36CB-4070-83A1-15CDF61BA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4762" y="4060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3" grpId="0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3918857" y="2676829"/>
            <a:ext cx="5684208" cy="7096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BH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حَوّط 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الحركة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ال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ّ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تي تم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ث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ِّ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ل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الاح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ت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كاك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فيما ي</a:t>
            </a:r>
            <a:r>
              <a:rPr lang="ar-EG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لي: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129470" y="1798035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66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6304" y="3605490"/>
            <a:ext cx="71992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ح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ح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قيبة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د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رس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ي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endParaRPr lang="ar-BH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إيقاف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الس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ي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ارة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مام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إ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شارة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رور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ِ.</a:t>
            </a:r>
            <a:endParaRPr lang="ar-BH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BH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د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ف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ع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ر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بة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الت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سو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ُّ</a:t>
            </a:r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ق</a:t>
            </a:r>
            <a:r>
              <a:rPr lang="ar-E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ِ.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285750" indent="-285750" algn="r" rtl="1">
              <a:buFont typeface="Wingdings" panose="05000000000000000000" pitchFamily="2" charset="2"/>
              <a:buChar char="v"/>
            </a:pPr>
            <a:endParaRPr lang="ar-BH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DDD6E-CF36-4165-A11F-4FAB463AE511}"/>
              </a:ext>
            </a:extLst>
          </p:cNvPr>
          <p:cNvSpPr txBox="1"/>
          <p:nvPr/>
        </p:nvSpPr>
        <p:spPr bwMode="auto">
          <a:xfrm>
            <a:off x="3040380" y="0"/>
            <a:ext cx="4857750" cy="923324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0" cap="none" spc="0" normalizeH="0" baseline="0" noProof="0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كيف تختلف </a:t>
            </a:r>
            <a:r>
              <a:rPr kumimoji="0" lang="ar-EG" sz="5400" b="1" i="0" u="none" strike="noStrike" kern="0" cap="none" spc="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القوى؟</a:t>
            </a:r>
            <a:endParaRPr kumimoji="0" lang="en-US" sz="5400" b="1" i="0" u="none" strike="noStrike" kern="0" cap="none" spc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8B34A0-8031-4EB4-8DF7-03E53A1F8123}"/>
              </a:ext>
            </a:extLst>
          </p:cNvPr>
          <p:cNvSpPr/>
          <p:nvPr/>
        </p:nvSpPr>
        <p:spPr>
          <a:xfrm>
            <a:off x="1535113" y="1015882"/>
            <a:ext cx="9882803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مية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بطئ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7CFBDA1-52BA-4899-BE49-95752C59AED4}"/>
              </a:ext>
            </a:extLst>
          </p:cNvPr>
          <p:cNvSpPr/>
          <p:nvPr/>
        </p:nvSpPr>
        <p:spPr>
          <a:xfrm>
            <a:off x="5512904" y="4399723"/>
            <a:ext cx="5327374" cy="1015688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pic>
        <p:nvPicPr>
          <p:cNvPr id="4" name="شريحة ٢٢">
            <a:hlinkClick r:id="" action="ppaction://media"/>
            <a:extLst>
              <a:ext uri="{FF2B5EF4-FFF2-40B4-BE49-F238E27FC236}">
                <a16:creationId xmlns:a16="http://schemas.microsoft.com/office/drawing/2014/main" id="{4A668AC8-C719-4621-9D66-3A8DBEA9D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604" y="3959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3" grpId="0"/>
      <p:bldP spid="7" grpId="0"/>
      <p:bldP spid="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E063-E854-484E-B23F-3C09CB5484D1}"/>
              </a:ext>
            </a:extLst>
          </p:cNvPr>
          <p:cNvSpPr txBox="1">
            <a:spLocks/>
          </p:cNvSpPr>
          <p:nvPr/>
        </p:nvSpPr>
        <p:spPr>
          <a:xfrm>
            <a:off x="1534078" y="514368"/>
            <a:ext cx="837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4093" y="3261961"/>
            <a:ext cx="9752203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توضيح كي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تغ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المخ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تلفة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FFC3F-B80E-4629-BC63-F1F9933D5B3B}"/>
              </a:ext>
            </a:extLst>
          </p:cNvPr>
          <p:cNvSpPr/>
          <p:nvPr/>
        </p:nvSpPr>
        <p:spPr>
          <a:xfrm>
            <a:off x="575571" y="1359467"/>
            <a:ext cx="975072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0BFDC-230F-412E-B90F-C57409A305F9}"/>
              </a:ext>
            </a:extLst>
          </p:cNvPr>
          <p:cNvSpPr/>
          <p:nvPr/>
        </p:nvSpPr>
        <p:spPr>
          <a:xfrm>
            <a:off x="574094" y="2310714"/>
            <a:ext cx="9752203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التعرف على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حب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في ات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جاه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574093" y="4212896"/>
            <a:ext cx="9752203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مية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بطئ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</p:spTree>
    <p:extLst>
      <p:ext uri="{BB962C8B-B14F-4D97-AF65-F5344CB8AC3E}">
        <p14:creationId xmlns:p14="http://schemas.microsoft.com/office/powerpoint/2010/main" val="7610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953588" y="4609466"/>
            <a:ext cx="9373829" cy="824683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</a:rPr>
              <a:t>كي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ف تج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عل الش</a:t>
            </a:r>
            <a:r>
              <a:rPr lang="ar-EG" sz="3200" b="1" dirty="0">
                <a:solidFill>
                  <a:schemeClr val="tx1"/>
                </a:solidFill>
              </a:rPr>
              <a:t>َّ</a:t>
            </a:r>
            <a:r>
              <a:rPr lang="ar-BH" sz="3200" b="1" dirty="0">
                <a:solidFill>
                  <a:schemeClr val="tx1"/>
                </a:solidFill>
              </a:rPr>
              <a:t>ي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ء</a:t>
            </a:r>
            <a:r>
              <a:rPr lang="ar-EG" sz="3200" b="1" dirty="0">
                <a:solidFill>
                  <a:schemeClr val="tx1"/>
                </a:solidFill>
              </a:rPr>
              <a:t>َ</a:t>
            </a:r>
            <a:r>
              <a:rPr lang="ar-BH" sz="3200" b="1" dirty="0">
                <a:solidFill>
                  <a:schemeClr val="tx1"/>
                </a:solidFill>
              </a:rPr>
              <a:t> ي</a:t>
            </a:r>
            <a:r>
              <a:rPr lang="ar-EG" sz="3200" b="1" dirty="0">
                <a:solidFill>
                  <a:schemeClr val="tx1"/>
                </a:solidFill>
              </a:rPr>
              <a:t>َ</a:t>
            </a:r>
            <a:r>
              <a:rPr lang="ar-BH" sz="3200" b="1" dirty="0">
                <a:solidFill>
                  <a:schemeClr val="tx1"/>
                </a:solidFill>
              </a:rPr>
              <a:t>تحر</a:t>
            </a:r>
            <a:r>
              <a:rPr lang="ar-EG" sz="3200" b="1" dirty="0">
                <a:solidFill>
                  <a:schemeClr val="tx1"/>
                </a:solidFill>
              </a:rPr>
              <a:t>َّ</a:t>
            </a:r>
            <a:r>
              <a:rPr lang="ar-BH" sz="3200" b="1" dirty="0">
                <a:solidFill>
                  <a:schemeClr val="tx1"/>
                </a:solidFill>
              </a:rPr>
              <a:t>ك؟ </a:t>
            </a:r>
            <a:r>
              <a:rPr lang="ar-EG" sz="3200" b="1" dirty="0" smtClean="0">
                <a:solidFill>
                  <a:srgbClr val="0070C0"/>
                </a:solidFill>
              </a:rPr>
              <a:t>..........................</a:t>
            </a:r>
            <a:r>
              <a:rPr lang="ar-BH" sz="3200" b="1" dirty="0" smtClean="0">
                <a:solidFill>
                  <a:srgbClr val="0070C0"/>
                </a:solidFill>
              </a:rPr>
              <a:t>...............</a:t>
            </a:r>
            <a:r>
              <a:rPr lang="ar-EG" sz="3200" b="1" dirty="0" smtClean="0">
                <a:solidFill>
                  <a:srgbClr val="0070C0"/>
                </a:solidFill>
              </a:rPr>
              <a:t>....</a:t>
            </a:r>
            <a:endParaRPr lang="ar-BH" sz="3200" b="1" dirty="0">
              <a:solidFill>
                <a:srgbClr val="0070C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6059846" y="2519608"/>
            <a:ext cx="4272995" cy="1216918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تق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ويم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المع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رفة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الس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ّ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اب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 err="1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قة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843" y="235341"/>
            <a:ext cx="4700423" cy="847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3CC591-B199-43B3-B2B6-C94EC6FC0A52}"/>
              </a:ext>
            </a:extLst>
          </p:cNvPr>
          <p:cNvSpPr/>
          <p:nvPr/>
        </p:nvSpPr>
        <p:spPr>
          <a:xfrm>
            <a:off x="953588" y="1290348"/>
            <a:ext cx="9373829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pic>
        <p:nvPicPr>
          <p:cNvPr id="2" name="شريحة ٤">
            <a:hlinkClick r:id="" action="ppaction://media"/>
            <a:extLst>
              <a:ext uri="{FF2B5EF4-FFF2-40B4-BE49-F238E27FC236}">
                <a16:creationId xmlns:a16="http://schemas.microsoft.com/office/drawing/2014/main" id="{E55DA8CA-9E00-4B92-9214-879220D17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822" y="2274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6711431" y="2477817"/>
            <a:ext cx="4259932" cy="1244803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تقويم المعرفة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السابقة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626" y="12530"/>
            <a:ext cx="4700423" cy="847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8FA8A0-26CF-4C01-87A4-B0833C46145D}"/>
              </a:ext>
            </a:extLst>
          </p:cNvPr>
          <p:cNvSpPr/>
          <p:nvPr/>
        </p:nvSpPr>
        <p:spPr>
          <a:xfrm>
            <a:off x="1220637" y="1007509"/>
            <a:ext cx="975072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A06A4-F573-4780-9D1B-3D8D05106584}"/>
              </a:ext>
            </a:extLst>
          </p:cNvPr>
          <p:cNvSpPr/>
          <p:nvPr/>
        </p:nvSpPr>
        <p:spPr>
          <a:xfrm>
            <a:off x="1220637" y="4535532"/>
            <a:ext cx="9750726" cy="96393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</a:rPr>
              <a:t>ك</a:t>
            </a:r>
            <a:r>
              <a:rPr lang="ar-EG" sz="3200" b="1" dirty="0">
                <a:solidFill>
                  <a:schemeClr val="tx1"/>
                </a:solidFill>
              </a:rPr>
              <a:t>َ</a:t>
            </a:r>
            <a:r>
              <a:rPr lang="ar-BH" sz="3200" b="1" dirty="0">
                <a:solidFill>
                  <a:schemeClr val="tx1"/>
                </a:solidFill>
              </a:rPr>
              <a:t>ي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ف تج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عل</a:t>
            </a:r>
            <a:r>
              <a:rPr lang="ar-EG" sz="3200" b="1" dirty="0">
                <a:solidFill>
                  <a:schemeClr val="tx1"/>
                </a:solidFill>
              </a:rPr>
              <a:t>ُ</a:t>
            </a:r>
            <a:r>
              <a:rPr lang="ar-BH" sz="3200" b="1" dirty="0">
                <a:solidFill>
                  <a:schemeClr val="tx1"/>
                </a:solidFill>
              </a:rPr>
              <a:t> الش</a:t>
            </a:r>
            <a:r>
              <a:rPr lang="ar-EG" sz="3200" b="1" dirty="0">
                <a:solidFill>
                  <a:schemeClr val="tx1"/>
                </a:solidFill>
              </a:rPr>
              <a:t>َّ</a:t>
            </a:r>
            <a:r>
              <a:rPr lang="ar-BH" sz="3200" b="1" dirty="0">
                <a:solidFill>
                  <a:schemeClr val="tx1"/>
                </a:solidFill>
              </a:rPr>
              <a:t>ي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ء</a:t>
            </a:r>
            <a:r>
              <a:rPr lang="ar-EG" sz="3200" b="1" dirty="0">
                <a:solidFill>
                  <a:schemeClr val="tx1"/>
                </a:solidFill>
              </a:rPr>
              <a:t>َ</a:t>
            </a:r>
            <a:r>
              <a:rPr lang="ar-BH" sz="3200" b="1" dirty="0">
                <a:solidFill>
                  <a:schemeClr val="tx1"/>
                </a:solidFill>
              </a:rPr>
              <a:t> ي</a:t>
            </a:r>
            <a:r>
              <a:rPr lang="ar-EG" sz="3200" b="1" dirty="0">
                <a:solidFill>
                  <a:schemeClr val="tx1"/>
                </a:solidFill>
              </a:rPr>
              <a:t>َ</a:t>
            </a:r>
            <a:r>
              <a:rPr lang="ar-BH" sz="3200" b="1" dirty="0">
                <a:solidFill>
                  <a:schemeClr val="tx1"/>
                </a:solidFill>
              </a:rPr>
              <a:t>تحر</a:t>
            </a:r>
            <a:r>
              <a:rPr lang="ar-EG" sz="3200" b="1" dirty="0">
                <a:solidFill>
                  <a:schemeClr val="tx1"/>
                </a:solidFill>
              </a:rPr>
              <a:t>َّ</a:t>
            </a:r>
            <a:r>
              <a:rPr lang="ar-BH" sz="3200" b="1" dirty="0">
                <a:solidFill>
                  <a:schemeClr val="tx1"/>
                </a:solidFill>
              </a:rPr>
              <a:t>ك</a:t>
            </a:r>
            <a:r>
              <a:rPr lang="ar-EG" sz="3200" b="1" dirty="0">
                <a:solidFill>
                  <a:schemeClr val="tx1"/>
                </a:solidFill>
              </a:rPr>
              <a:t>ُ</a:t>
            </a:r>
            <a:r>
              <a:rPr lang="ar-BH" sz="3200" b="1" dirty="0">
                <a:solidFill>
                  <a:schemeClr val="tx1"/>
                </a:solidFill>
              </a:rPr>
              <a:t>؟</a:t>
            </a:r>
            <a:r>
              <a:rPr lang="ar-BH" sz="3200" b="1" dirty="0">
                <a:solidFill>
                  <a:srgbClr val="00B050"/>
                </a:solidFill>
              </a:rPr>
              <a:t> </a:t>
            </a:r>
            <a:r>
              <a:rPr lang="ar-EG" sz="3200" b="1" dirty="0">
                <a:solidFill>
                  <a:srgbClr val="0070C0"/>
                </a:solidFill>
              </a:rPr>
              <a:t>تَحْتاجُ </a:t>
            </a:r>
            <a:r>
              <a:rPr lang="ar-EG" sz="3200" b="1" dirty="0" err="1">
                <a:solidFill>
                  <a:srgbClr val="0070C0"/>
                </a:solidFill>
              </a:rPr>
              <a:t>الأش</a:t>
            </a:r>
            <a:r>
              <a:rPr lang="ar-BH" sz="3200" b="1" dirty="0">
                <a:solidFill>
                  <a:srgbClr val="0070C0"/>
                </a:solidFill>
              </a:rPr>
              <a:t>ْ</a:t>
            </a:r>
            <a:r>
              <a:rPr lang="ar-EG" sz="3200" b="1" dirty="0">
                <a:solidFill>
                  <a:srgbClr val="0070C0"/>
                </a:solidFill>
              </a:rPr>
              <a:t>ياءُ إلى قو</a:t>
            </a:r>
            <a:r>
              <a:rPr lang="ar-BH" sz="3200" b="1" dirty="0">
                <a:solidFill>
                  <a:srgbClr val="0070C0"/>
                </a:solidFill>
              </a:rPr>
              <a:t>ّ</a:t>
            </a:r>
            <a:r>
              <a:rPr lang="ar-EG" sz="3200" b="1" dirty="0">
                <a:solidFill>
                  <a:srgbClr val="0070C0"/>
                </a:solidFill>
              </a:rPr>
              <a:t>ةٍ ما لِتُحر</a:t>
            </a:r>
            <a:r>
              <a:rPr lang="ar-BH" sz="3200" b="1" dirty="0">
                <a:solidFill>
                  <a:srgbClr val="0070C0"/>
                </a:solidFill>
              </a:rPr>
              <a:t>ّ</a:t>
            </a:r>
            <a:r>
              <a:rPr lang="ar-EG" sz="3200" b="1" dirty="0" err="1">
                <a:solidFill>
                  <a:srgbClr val="0070C0"/>
                </a:solidFill>
              </a:rPr>
              <a:t>كَها</a:t>
            </a:r>
            <a:r>
              <a:rPr lang="ar-EG" sz="3200" b="1" dirty="0">
                <a:solidFill>
                  <a:srgbClr val="0070C0"/>
                </a:solidFill>
              </a:rPr>
              <a:t>. </a:t>
            </a:r>
            <a:endParaRPr lang="ar-BH" sz="3200" b="1" dirty="0">
              <a:solidFill>
                <a:srgbClr val="0070C0"/>
              </a:solidFill>
            </a:endParaRPr>
          </a:p>
        </p:txBody>
      </p:sp>
      <p:pic>
        <p:nvPicPr>
          <p:cNvPr id="2" name="شريحة ٥">
            <a:hlinkClick r:id="" action="ppaction://media"/>
            <a:extLst>
              <a:ext uri="{FF2B5EF4-FFF2-40B4-BE49-F238E27FC236}">
                <a16:creationId xmlns:a16="http://schemas.microsoft.com/office/drawing/2014/main" id="{E7AE095C-3159-4EE9-96A4-DC6F3AB66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119" y="1820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77A6FF-4B4A-4B30-9148-0106D14F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822" y="1919287"/>
            <a:ext cx="2486025" cy="3019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D7B441-0A4E-4A68-A541-3E078CD7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999" y="2270606"/>
            <a:ext cx="2190750" cy="287848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FAEECB-82BE-44F9-81D4-28463C4F87A3}"/>
              </a:ext>
            </a:extLst>
          </p:cNvPr>
          <p:cNvCxnSpPr>
            <a:cxnSpLocks/>
          </p:cNvCxnSpPr>
          <p:nvPr/>
        </p:nvCxnSpPr>
        <p:spPr>
          <a:xfrm flipV="1">
            <a:off x="4273570" y="3357155"/>
            <a:ext cx="1944356" cy="111335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F740F0-DF67-46AA-A489-9B80F70D4DA8}"/>
              </a:ext>
            </a:extLst>
          </p:cNvPr>
          <p:cNvSpPr/>
          <p:nvPr/>
        </p:nvSpPr>
        <p:spPr>
          <a:xfrm>
            <a:off x="1581564" y="5358456"/>
            <a:ext cx="9734084" cy="99668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3200" b="1" dirty="0">
                <a:solidFill>
                  <a:schemeClr val="bg2">
                    <a:lumMod val="10000"/>
                  </a:schemeClr>
                </a:solidFill>
              </a:rPr>
              <a:t>يُؤثّرُ الطِّفْلُ بِقوَّةِ </a:t>
            </a:r>
            <a:r>
              <a:rPr lang="ar-EG" sz="3200" b="1" dirty="0">
                <a:solidFill>
                  <a:srgbClr val="0070C0"/>
                </a:solidFill>
              </a:rPr>
              <a:t>................</a:t>
            </a:r>
            <a:r>
              <a:rPr lang="ar-EG" sz="3200" b="1" dirty="0">
                <a:solidFill>
                  <a:srgbClr val="E7E6E6">
                    <a:lumMod val="10000"/>
                  </a:srgbClr>
                </a:solidFill>
              </a:rPr>
              <a:t> (</a:t>
            </a:r>
            <a:r>
              <a:rPr lang="ar-BH" sz="3200" b="1" dirty="0">
                <a:solidFill>
                  <a:schemeClr val="tx1"/>
                </a:solidFill>
              </a:rPr>
              <a:t>السّح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ب </a:t>
            </a:r>
            <a:r>
              <a:rPr lang="ar-EG" sz="3200" b="1" dirty="0">
                <a:solidFill>
                  <a:schemeClr val="tx1"/>
                </a:solidFill>
              </a:rPr>
              <a:t>- </a:t>
            </a:r>
            <a:r>
              <a:rPr lang="ar-BH" sz="3200" b="1" dirty="0">
                <a:solidFill>
                  <a:schemeClr val="tx1"/>
                </a:solidFill>
              </a:rPr>
              <a:t>الدّف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ع</a:t>
            </a:r>
            <a:r>
              <a:rPr lang="ar-EG" sz="3200" b="1" dirty="0">
                <a:solidFill>
                  <a:schemeClr val="tx1"/>
                </a:solidFill>
              </a:rPr>
              <a:t>ِ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ar-BH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9A2E24-FBE5-4EC4-AF43-FC94405D8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782" y="0"/>
            <a:ext cx="4700423" cy="8474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D56D5C-55FE-4F78-AF88-921E158E568A}"/>
              </a:ext>
            </a:extLst>
          </p:cNvPr>
          <p:cNvSpPr/>
          <p:nvPr/>
        </p:nvSpPr>
        <p:spPr>
          <a:xfrm>
            <a:off x="1564922" y="948606"/>
            <a:ext cx="975072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D15F5E-99F4-4C14-839B-2E26C9A2AF76}"/>
              </a:ext>
            </a:extLst>
          </p:cNvPr>
          <p:cNvSpPr/>
          <p:nvPr/>
        </p:nvSpPr>
        <p:spPr>
          <a:xfrm>
            <a:off x="679269" y="1929020"/>
            <a:ext cx="1864194" cy="683171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45246-B9DA-4093-836C-701C6C6F3775}"/>
              </a:ext>
            </a:extLst>
          </p:cNvPr>
          <p:cNvSpPr txBox="1"/>
          <p:nvPr/>
        </p:nvSpPr>
        <p:spPr>
          <a:xfrm>
            <a:off x="519041" y="2863427"/>
            <a:ext cx="2125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من خلال مشاهداتك وخبراتك الحياتية اليومية اختر  نوع القوة المناسب للمواقف </a:t>
            </a:r>
            <a:r>
              <a:rPr lang="ar-EG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التالية</a:t>
            </a:r>
            <a:r>
              <a:rPr lang="ar-BH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شريحة ٦">
            <a:hlinkClick r:id="" action="ppaction://media"/>
            <a:extLst>
              <a:ext uri="{FF2B5EF4-FFF2-40B4-BE49-F238E27FC236}">
                <a16:creationId xmlns:a16="http://schemas.microsoft.com/office/drawing/2014/main" id="{412694B8-9FDD-4ADE-AED6-6828523C5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041" y="339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727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31068 -0.03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152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33242 0.00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77A6FF-4B4A-4B30-9148-0106D14F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822" y="1919287"/>
            <a:ext cx="2486025" cy="3019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D7B441-0A4E-4A68-A541-3E078CD7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999" y="2270606"/>
            <a:ext cx="2190750" cy="287848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FAEECB-82BE-44F9-81D4-28463C4F87A3}"/>
              </a:ext>
            </a:extLst>
          </p:cNvPr>
          <p:cNvCxnSpPr>
            <a:cxnSpLocks/>
          </p:cNvCxnSpPr>
          <p:nvPr/>
        </p:nvCxnSpPr>
        <p:spPr>
          <a:xfrm flipV="1">
            <a:off x="4273570" y="3357155"/>
            <a:ext cx="1944356" cy="111335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F740F0-DF67-46AA-A489-9B80F70D4DA8}"/>
              </a:ext>
            </a:extLst>
          </p:cNvPr>
          <p:cNvSpPr/>
          <p:nvPr/>
        </p:nvSpPr>
        <p:spPr>
          <a:xfrm>
            <a:off x="1581564" y="5358456"/>
            <a:ext cx="9734084" cy="99668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3200" b="1" dirty="0">
                <a:solidFill>
                  <a:schemeClr val="bg2">
                    <a:lumMod val="10000"/>
                  </a:schemeClr>
                </a:solidFill>
              </a:rPr>
              <a:t>يُؤثّرُ الطِّفْلُ </a:t>
            </a:r>
            <a:r>
              <a:rPr lang="ar-EG" sz="3200" b="1" dirty="0" smtClean="0">
                <a:solidFill>
                  <a:schemeClr val="bg2">
                    <a:lumMod val="10000"/>
                  </a:schemeClr>
                </a:solidFill>
              </a:rPr>
              <a:t>بِقوَّةِ</a:t>
            </a:r>
            <a:r>
              <a:rPr lang="ar-BH" sz="3200" b="1" dirty="0" smtClean="0">
                <a:solidFill>
                  <a:schemeClr val="bg2">
                    <a:lumMod val="10000"/>
                  </a:schemeClr>
                </a:solidFill>
              </a:rPr>
              <a:t> .................     </a:t>
            </a:r>
            <a:r>
              <a:rPr lang="ar-EG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ar-BH" sz="3200" b="1" dirty="0" smtClean="0">
                <a:solidFill>
                  <a:schemeClr val="bg2">
                    <a:lumMod val="10000"/>
                  </a:schemeClr>
                </a:solidFill>
              </a:rPr>
              <a:t>    </a:t>
            </a:r>
            <a:endParaRPr lang="ar-BH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9A2E24-FBE5-4EC4-AF43-FC94405D8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782" y="0"/>
            <a:ext cx="4700423" cy="8474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D56D5C-55FE-4F78-AF88-921E158E568A}"/>
              </a:ext>
            </a:extLst>
          </p:cNvPr>
          <p:cNvSpPr/>
          <p:nvPr/>
        </p:nvSpPr>
        <p:spPr>
          <a:xfrm>
            <a:off x="1564922" y="948606"/>
            <a:ext cx="975072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D15F5E-99F4-4C14-839B-2E26C9A2AF76}"/>
              </a:ext>
            </a:extLst>
          </p:cNvPr>
          <p:cNvSpPr/>
          <p:nvPr/>
        </p:nvSpPr>
        <p:spPr>
          <a:xfrm>
            <a:off x="679269" y="1929020"/>
            <a:ext cx="1864194" cy="683171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45246-B9DA-4093-836C-701C6C6F3775}"/>
              </a:ext>
            </a:extLst>
          </p:cNvPr>
          <p:cNvSpPr txBox="1"/>
          <p:nvPr/>
        </p:nvSpPr>
        <p:spPr>
          <a:xfrm>
            <a:off x="519041" y="2863427"/>
            <a:ext cx="2125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من خلال مشاهداتك وخبراتك الحياتية اليومية اختر  نوع القوة المناسب للمواقف </a:t>
            </a:r>
            <a:r>
              <a:rPr lang="ar-EG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التالية</a:t>
            </a:r>
            <a:r>
              <a:rPr lang="ar-BH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شريحة ٦">
            <a:hlinkClick r:id="" action="ppaction://media"/>
            <a:extLst>
              <a:ext uri="{FF2B5EF4-FFF2-40B4-BE49-F238E27FC236}">
                <a16:creationId xmlns:a16="http://schemas.microsoft.com/office/drawing/2014/main" id="{412694B8-9FDD-4ADE-AED6-6828523C5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041" y="339006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33810" y="5358456"/>
            <a:ext cx="1215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200" b="1" u="sng" dirty="0">
                <a:solidFill>
                  <a:srgbClr val="FF0000"/>
                </a:solidFill>
              </a:rPr>
              <a:t>السّح</a:t>
            </a:r>
            <a:r>
              <a:rPr lang="ar-EG" sz="3200" b="1" u="sng" dirty="0">
                <a:solidFill>
                  <a:srgbClr val="FF0000"/>
                </a:solidFill>
              </a:rPr>
              <a:t>ْ</a:t>
            </a:r>
            <a:r>
              <a:rPr lang="ar-BH" sz="3200" b="1" u="sng" dirty="0">
                <a:solidFill>
                  <a:srgbClr val="FF0000"/>
                </a:solidFill>
              </a:rPr>
              <a:t>ب</a:t>
            </a:r>
            <a:r>
              <a:rPr lang="ar-EG" sz="3200" b="1" dirty="0">
                <a:solidFill>
                  <a:srgbClr val="E7E6E6">
                    <a:lumMod val="10000"/>
                  </a:srgbClr>
                </a:solidFill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88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727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31068 -0.03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152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33242 0.00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4" grpId="0" animBg="1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0338C9F7-0FE8-4EEF-BFB5-D348AAEB8C1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03901" y="3499733"/>
              <a:ext cx="1443498" cy="16111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43498" cy="1611183"/>
                    </a:xfrm>
                    <a:prstGeom prst="rect">
                      <a:avLst/>
                    </a:prstGeom>
                  </am3d:spPr>
                  <am3d:camera>
                    <am3d:pos x="0" y="0" z="68859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566758" d="1000000"/>
                    <am3d:preTrans dx="-197" dy="-15104018" dz="331"/>
                    <am3d:scale>
                      <am3d:sx n="1000000" d="1000000"/>
                      <am3d:sy n="1000000" d="1000000"/>
                      <am3d:sz n="1000000" d="1000000"/>
                    </am3d:scale>
                    <am3d:rot ax="763906" ay="1204058" az="24758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9984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0338C9F7-0FE8-4EEF-BFB5-D348AAEB8C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3901" y="3499733"/>
                <a:ext cx="1443498" cy="1611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F0A03704-CBC8-4020-81F6-7E6D21B45EB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65630" y="4121425"/>
              <a:ext cx="1038271" cy="114253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038271" cy="1142533"/>
                    </a:xfrm>
                    <a:prstGeom prst="rect">
                      <a:avLst/>
                    </a:prstGeom>
                  </am3d:spPr>
                  <am3d:camera>
                    <am3d:pos x="0" y="0" z="81466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000000" d="1000000"/>
                    <am3d:preTrans dx="0" dy="-17999103" dz="-1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2202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F0A03704-CBC8-4020-81F6-7E6D21B45E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65630" y="4121425"/>
                <a:ext cx="1038271" cy="1142533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D6D14C6-80FE-4453-B0BF-1E8AD4CA45F7}"/>
              </a:ext>
            </a:extLst>
          </p:cNvPr>
          <p:cNvSpPr/>
          <p:nvPr/>
        </p:nvSpPr>
        <p:spPr>
          <a:xfrm>
            <a:off x="2976922" y="5263958"/>
            <a:ext cx="8977416" cy="99668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3200" b="1" dirty="0">
                <a:solidFill>
                  <a:schemeClr val="bg2">
                    <a:lumMod val="10000"/>
                  </a:schemeClr>
                </a:solidFill>
              </a:rPr>
              <a:t>يُؤثّرُ الْجَرّارُ  بِقُوَّةِ </a:t>
            </a:r>
            <a:r>
              <a:rPr lang="ar-EG" sz="3200" b="1" dirty="0">
                <a:solidFill>
                  <a:srgbClr val="0070C0"/>
                </a:solidFill>
              </a:rPr>
              <a:t>................</a:t>
            </a:r>
            <a:r>
              <a:rPr lang="ar-EG" sz="3200" b="1" dirty="0">
                <a:solidFill>
                  <a:srgbClr val="E7E6E6">
                    <a:lumMod val="10000"/>
                  </a:srgbClr>
                </a:solidFill>
              </a:rPr>
              <a:t> (</a:t>
            </a:r>
            <a:r>
              <a:rPr lang="ar-BH" sz="3200" b="1" dirty="0">
                <a:solidFill>
                  <a:schemeClr val="tx1"/>
                </a:solidFill>
              </a:rPr>
              <a:t>السّح</a:t>
            </a:r>
            <a:r>
              <a:rPr lang="ar-EG" sz="3200" b="1" dirty="0">
                <a:solidFill>
                  <a:schemeClr val="tx1"/>
                </a:solidFill>
              </a:rPr>
              <a:t>ْ</a:t>
            </a:r>
            <a:r>
              <a:rPr lang="ar-BH" sz="3200" b="1" dirty="0">
                <a:solidFill>
                  <a:schemeClr val="tx1"/>
                </a:solidFill>
              </a:rPr>
              <a:t>ب</a:t>
            </a:r>
            <a:r>
              <a:rPr lang="ar-EG" sz="3200" b="1" dirty="0">
                <a:solidFill>
                  <a:schemeClr val="tx1"/>
                </a:solidFill>
              </a:rPr>
              <a:t>ِ</a:t>
            </a:r>
            <a:r>
              <a:rPr lang="ar-BH" sz="3200" b="1" dirty="0">
                <a:solidFill>
                  <a:schemeClr val="tx1"/>
                </a:solidFill>
              </a:rPr>
              <a:t> </a:t>
            </a:r>
            <a:r>
              <a:rPr lang="ar-EG" sz="3200" b="1" dirty="0">
                <a:solidFill>
                  <a:schemeClr val="tx1"/>
                </a:solidFill>
              </a:rPr>
              <a:t> </a:t>
            </a:r>
            <a:r>
              <a:rPr lang="ar-EG" sz="3200" b="1" dirty="0">
                <a:solidFill>
                  <a:srgbClr val="E7E6E6">
                    <a:lumMod val="10000"/>
                  </a:srgbClr>
                </a:solidFill>
              </a:rPr>
              <a:t>- </a:t>
            </a:r>
            <a:r>
              <a:rPr lang="ar-BH" sz="3200" b="1" dirty="0">
                <a:solidFill>
                  <a:srgbClr val="E7E6E6">
                    <a:lumMod val="10000"/>
                  </a:srgbClr>
                </a:solidFill>
              </a:rPr>
              <a:t>الدّف</a:t>
            </a:r>
            <a:r>
              <a:rPr lang="ar-EG" sz="3200" b="1" dirty="0">
                <a:solidFill>
                  <a:srgbClr val="E7E6E6">
                    <a:lumMod val="10000"/>
                  </a:srgbClr>
                </a:solidFill>
              </a:rPr>
              <a:t>ْ</a:t>
            </a:r>
            <a:r>
              <a:rPr lang="ar-BH" sz="3200" b="1" dirty="0">
                <a:solidFill>
                  <a:srgbClr val="E7E6E6">
                    <a:lumMod val="10000"/>
                  </a:srgbClr>
                </a:solidFill>
              </a:rPr>
              <a:t>ع</a:t>
            </a:r>
            <a:r>
              <a:rPr lang="ar-EG" sz="3200" b="1" dirty="0">
                <a:solidFill>
                  <a:srgbClr val="E7E6E6">
                    <a:lumMod val="10000"/>
                  </a:srgbClr>
                </a:solidFill>
              </a:rPr>
              <a:t>ِ</a:t>
            </a:r>
            <a:r>
              <a:rPr lang="ar-EG" sz="3200" b="1" dirty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ar-BH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CD5198-068F-416E-A6CF-1996A0BA75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32" y="853430"/>
            <a:ext cx="2800889" cy="43340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5D9F356-453E-4480-976C-E0BFA1A71882}"/>
              </a:ext>
            </a:extLst>
          </p:cNvPr>
          <p:cNvSpPr/>
          <p:nvPr/>
        </p:nvSpPr>
        <p:spPr>
          <a:xfrm>
            <a:off x="2976921" y="904839"/>
            <a:ext cx="897741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36E31A3-8F67-461E-BFE6-E12C8E1C281A}"/>
              </a:ext>
            </a:extLst>
          </p:cNvPr>
          <p:cNvSpPr/>
          <p:nvPr/>
        </p:nvSpPr>
        <p:spPr>
          <a:xfrm>
            <a:off x="9665891" y="1816303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2AE24-B769-45CE-9B6A-8BA64EF4B3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782" y="0"/>
            <a:ext cx="4700423" cy="847417"/>
          </a:xfrm>
          <a:prstGeom prst="rect">
            <a:avLst/>
          </a:prstGeom>
        </p:spPr>
      </p:pic>
      <p:pic>
        <p:nvPicPr>
          <p:cNvPr id="3" name="شريحة ٨">
            <a:hlinkClick r:id="" action="ppaction://media"/>
            <a:extLst>
              <a:ext uri="{FF2B5EF4-FFF2-40B4-BE49-F238E27FC236}">
                <a16:creationId xmlns:a16="http://schemas.microsoft.com/office/drawing/2014/main" id="{ED39F1B0-3164-4023-AF72-F5D49812A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41182" y="183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0393 L -0.49101 -0.004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-4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45951 -0.015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0338C9F7-0FE8-4EEF-BFB5-D348AAEB8C1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03901" y="3499733"/>
              <a:ext cx="1443498" cy="16111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43498" cy="1611183"/>
                    </a:xfrm>
                    <a:prstGeom prst="rect">
                      <a:avLst/>
                    </a:prstGeom>
                  </am3d:spPr>
                  <am3d:camera>
                    <am3d:pos x="0" y="0" z="68859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566758" d="1000000"/>
                    <am3d:preTrans dx="-197" dy="-15104018" dz="331"/>
                    <am3d:scale>
                      <am3d:sx n="1000000" d="1000000"/>
                      <am3d:sy n="1000000" d="1000000"/>
                      <am3d:sz n="1000000" d="1000000"/>
                    </am3d:scale>
                    <am3d:rot ax="763906" ay="1204058" az="24758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9984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0338C9F7-0FE8-4EEF-BFB5-D348AAEB8C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3901" y="3499733"/>
                <a:ext cx="1443498" cy="1611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F0A03704-CBC8-4020-81F6-7E6D21B45EB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65630" y="4121425"/>
              <a:ext cx="1038271" cy="114253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038271" cy="1142533"/>
                    </a:xfrm>
                    <a:prstGeom prst="rect">
                      <a:avLst/>
                    </a:prstGeom>
                  </am3d:spPr>
                  <am3d:camera>
                    <am3d:pos x="0" y="0" z="81466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000000" d="1000000"/>
                    <am3d:preTrans dx="0" dy="-17999103" dz="-1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2202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F0A03704-CBC8-4020-81F6-7E6D21B45E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65630" y="4121425"/>
                <a:ext cx="1038271" cy="1142533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D6D14C6-80FE-4453-B0BF-1E8AD4CA45F7}"/>
              </a:ext>
            </a:extLst>
          </p:cNvPr>
          <p:cNvSpPr/>
          <p:nvPr/>
        </p:nvSpPr>
        <p:spPr>
          <a:xfrm>
            <a:off x="2976922" y="5263958"/>
            <a:ext cx="8977416" cy="99668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3200" b="1" dirty="0">
                <a:solidFill>
                  <a:schemeClr val="bg2">
                    <a:lumMod val="10000"/>
                  </a:schemeClr>
                </a:solidFill>
              </a:rPr>
              <a:t>يُؤثّرُ الْجَرّارُ  بِقُوَّةِ </a:t>
            </a:r>
            <a:r>
              <a:rPr lang="ar-EG" sz="3200" b="1" dirty="0" smtClean="0">
                <a:solidFill>
                  <a:srgbClr val="0070C0"/>
                </a:solidFill>
              </a:rPr>
              <a:t>................</a:t>
            </a:r>
            <a:endParaRPr lang="ar-BH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CD5198-068F-416E-A6CF-1996A0BA75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956" y="977499"/>
            <a:ext cx="2768031" cy="42831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5D9F356-453E-4480-976C-E0BFA1A71882}"/>
              </a:ext>
            </a:extLst>
          </p:cNvPr>
          <p:cNvSpPr/>
          <p:nvPr/>
        </p:nvSpPr>
        <p:spPr>
          <a:xfrm>
            <a:off x="2976922" y="1049964"/>
            <a:ext cx="8977416" cy="66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إدْراكُ أنّ الدَّفْع والسَّحب قُوى تحرِّك الأشْياء.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36E31A3-8F67-461E-BFE6-E12C8E1C281A}"/>
              </a:ext>
            </a:extLst>
          </p:cNvPr>
          <p:cNvSpPr/>
          <p:nvPr/>
        </p:nvSpPr>
        <p:spPr>
          <a:xfrm>
            <a:off x="9665892" y="2222662"/>
            <a:ext cx="2288446" cy="89641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2AE24-B769-45CE-9B6A-8BA64EF4B3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782" y="0"/>
            <a:ext cx="4700423" cy="847417"/>
          </a:xfrm>
          <a:prstGeom prst="rect">
            <a:avLst/>
          </a:prstGeom>
        </p:spPr>
      </p:pic>
      <p:pic>
        <p:nvPicPr>
          <p:cNvPr id="3" name="شريحة ٩">
            <a:hlinkClick r:id="" action="ppaction://media"/>
            <a:extLst>
              <a:ext uri="{FF2B5EF4-FFF2-40B4-BE49-F238E27FC236}">
                <a16:creationId xmlns:a16="http://schemas.microsoft.com/office/drawing/2014/main" id="{8AF234E4-3532-47AB-A434-C956C4CDF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41182" y="2061271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6456" y="5260662"/>
            <a:ext cx="829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200" b="1" u="sng" dirty="0">
                <a:solidFill>
                  <a:srgbClr val="FF0000"/>
                </a:solidFill>
              </a:rPr>
              <a:t>الدّف</a:t>
            </a:r>
            <a:r>
              <a:rPr lang="ar-EG" sz="3200" b="1" u="sng" dirty="0">
                <a:solidFill>
                  <a:srgbClr val="FF0000"/>
                </a:solidFill>
              </a:rPr>
              <a:t>ْ</a:t>
            </a:r>
            <a:r>
              <a:rPr lang="ar-BH" sz="3200" b="1" u="sng" dirty="0">
                <a:solidFill>
                  <a:srgbClr val="FF0000"/>
                </a:solidFill>
              </a:rPr>
              <a:t>ع</a:t>
            </a:r>
            <a:r>
              <a:rPr lang="ar-EG" sz="3200" b="1" u="sng" dirty="0">
                <a:solidFill>
                  <a:srgbClr val="FF0000"/>
                </a:solidFill>
              </a:rPr>
              <a:t>ِ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38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0393 L -0.49101 -0.004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-4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45951 -0.015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21" grpId="0" animBg="1"/>
      <p:bldP spid="2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2A8A1A-FA7E-409D-BD93-DE1C6BCF993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210a2546-66cf-44fd-a613-8623ccd4da9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d216c13-3416-4969-8ff6-d01fa8c3a2c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2505D4-38BA-4A3C-BE57-83C7F40EF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1593</TotalTime>
  <Words>1250</Words>
  <Application>Microsoft Office PowerPoint</Application>
  <PresentationFormat>Widescreen</PresentationFormat>
  <Paragraphs>110</Paragraphs>
  <Slides>22</Slides>
  <Notes>0</Notes>
  <HiddenSlides>7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Arabic Typesetting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uas</cp:lastModifiedBy>
  <cp:revision>195</cp:revision>
  <dcterms:created xsi:type="dcterms:W3CDTF">2020-03-04T10:47:58Z</dcterms:created>
  <dcterms:modified xsi:type="dcterms:W3CDTF">2020-03-24T06:38:55Z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