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7" r:id="rId1"/>
  </p:sldMasterIdLst>
  <p:sldIdLst>
    <p:sldId id="274" r:id="rId2"/>
    <p:sldId id="257" r:id="rId3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609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6840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173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3677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4934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28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9774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986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2306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654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09802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8545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7970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8492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844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2889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2912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32391-DC97-4B8D-9110-EED0E0CFF28F}" type="datetimeFigureOut">
              <a:rPr lang="ar-SA" smtClean="0"/>
              <a:t>26/12/46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2027A1-5674-4468-AEDB-578E8C78497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02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0640D8-18FC-E88A-2A26-FFAD8F206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DAED17D-4EE1-02C7-AA5D-BC474FDBA9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9650" y="1149550"/>
            <a:ext cx="6585924" cy="1096899"/>
          </a:xfrm>
        </p:spPr>
        <p:txBody>
          <a:bodyPr/>
          <a:lstStyle/>
          <a:p>
            <a:pPr algn="ctr"/>
            <a:r>
              <a:rPr lang="ar-SA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Old Antic Outline Shaded" panose="02010400000000000000" pitchFamily="2" charset="-78"/>
              </a:rPr>
              <a:t>شكر وتقدير 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0E0A3A0-8699-E864-1ECD-94D62CAB9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236" y="2456111"/>
            <a:ext cx="11113044" cy="2858202"/>
          </a:xfrm>
        </p:spPr>
        <p:txBody>
          <a:bodyPr>
            <a:normAutofit/>
          </a:bodyPr>
          <a:lstStyle/>
          <a:p>
            <a:pPr algn="ctr"/>
            <a:r>
              <a:rPr lang="ar-S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تتقدم إدارة المدرسة بخالص الشكر والتقدير</a:t>
            </a:r>
          </a:p>
          <a:p>
            <a:pPr algn="ctr"/>
            <a:r>
              <a:rPr lang="ar-S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للوكيلة  / </a:t>
            </a:r>
            <a:r>
              <a:rPr lang="ar-SA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ar-S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على جهودها المتميزة ، وعطائها المستمر في دعم العملية التعليمية ، </a:t>
            </a:r>
          </a:p>
          <a:p>
            <a:pPr algn="ctr"/>
            <a:r>
              <a:rPr lang="ar-S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و تفانيها في أداء مهامها الموكلة إليها بكل إخلاص و تفانٍ لعام  144 هـ</a:t>
            </a:r>
          </a:p>
          <a:p>
            <a:pPr algn="ctr"/>
            <a:r>
              <a:rPr lang="ar-S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سائلين الله لها التوفيق والسداد، وأن يجعل ما قدمته في ميزان حسناتها.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0DCAD1C4-FEF3-A9C1-8DFD-87AFD1D65EC7}"/>
              </a:ext>
            </a:extLst>
          </p:cNvPr>
          <p:cNvSpPr/>
          <p:nvPr/>
        </p:nvSpPr>
        <p:spPr>
          <a:xfrm>
            <a:off x="300215" y="5314313"/>
            <a:ext cx="2703930" cy="9447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مديرة المدرسة : </a:t>
            </a:r>
          </a:p>
          <a:p>
            <a:pPr algn="ctr"/>
            <a:endParaRPr lang="ar-SA" sz="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sz="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86F95C7-F620-ED2C-1DE8-4707CF42B34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333500"/>
          </a:xfrm>
          <a:prstGeom prst="rect">
            <a:avLst/>
          </a:prstGeom>
        </p:spPr>
      </p:pic>
      <p:sp>
        <p:nvSpPr>
          <p:cNvPr id="8" name="مربع نص 2">
            <a:extLst>
              <a:ext uri="{FF2B5EF4-FFF2-40B4-BE49-F238E27FC236}">
                <a16:creationId xmlns:a16="http://schemas.microsoft.com/office/drawing/2014/main" id="{AF2DCCC6-9F81-3193-00A0-EB330717CCBA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699773" y="506095"/>
            <a:ext cx="3536989" cy="3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1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مكتب تعليم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مربع نص 2">
            <a:extLst>
              <a:ext uri="{FF2B5EF4-FFF2-40B4-BE49-F238E27FC236}">
                <a16:creationId xmlns:a16="http://schemas.microsoft.com/office/drawing/2014/main" id="{1E2C8BBF-3058-D725-51AE-5D6D2974744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210967" y="203541"/>
            <a:ext cx="2514600" cy="321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1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الإدارة العامة للتعليم بمنطقة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E0A559C-A9A7-E992-DD8A-B89A0229E1C6}"/>
              </a:ext>
            </a:extLst>
          </p:cNvPr>
          <p:cNvSpPr/>
          <p:nvPr/>
        </p:nvSpPr>
        <p:spPr>
          <a:xfrm>
            <a:off x="5528055" y="5472273"/>
            <a:ext cx="1135890" cy="4723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الختم</a:t>
            </a:r>
            <a:endParaRPr lang="ar-SA" sz="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sz="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245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A35DE6C-10A7-67B3-7167-723FAC5D9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E2BEBD-EEE7-461D-1261-CBC3F74683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9650" y="1149550"/>
            <a:ext cx="6585924" cy="1096899"/>
          </a:xfrm>
        </p:spPr>
        <p:txBody>
          <a:bodyPr/>
          <a:lstStyle/>
          <a:p>
            <a:pPr algn="ctr"/>
            <a:r>
              <a:rPr lang="ar-SA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Old Antic Outline Shaded" panose="02010400000000000000" pitchFamily="2" charset="-78"/>
              </a:rPr>
              <a:t>شكر وتقدير 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86BD9CC-2426-AEE0-E5AD-05BA111BF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236" y="2456111"/>
            <a:ext cx="11113044" cy="2858202"/>
          </a:xfrm>
        </p:spPr>
        <p:txBody>
          <a:bodyPr>
            <a:normAutofit/>
          </a:bodyPr>
          <a:lstStyle/>
          <a:p>
            <a:pPr algn="ctr"/>
            <a:r>
              <a:rPr lang="ar-S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تتقدم إدارة المدرسة        بوافر الشكر والتقدير</a:t>
            </a:r>
          </a:p>
          <a:p>
            <a:pPr algn="ctr"/>
            <a:r>
              <a:rPr lang="ar-S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للمعلمة  / </a:t>
            </a:r>
            <a:r>
              <a:rPr lang="ar-SA" sz="28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ar-S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على ما قامت به من جهود متميزة ، وأدوار واضحة في</a:t>
            </a:r>
          </a:p>
          <a:p>
            <a:pPr algn="ctr"/>
            <a:r>
              <a:rPr lang="ar-SA" sz="2800"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 .) </a:t>
            </a:r>
            <a:r>
              <a:rPr lang="ar-S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لعام     144هـ</a:t>
            </a:r>
          </a:p>
          <a:p>
            <a:pPr algn="ctr"/>
            <a:r>
              <a:rPr lang="ar-S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سائلين الله لها التوفيق والسداد، وأن يجعل ما قدمته في ميزان حسناتها.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DE0716A7-E50D-64C2-F167-896FF4C1857B}"/>
              </a:ext>
            </a:extLst>
          </p:cNvPr>
          <p:cNvSpPr/>
          <p:nvPr/>
        </p:nvSpPr>
        <p:spPr>
          <a:xfrm>
            <a:off x="347808" y="5179452"/>
            <a:ext cx="2703930" cy="11724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مديرة المدرسة : </a:t>
            </a:r>
          </a:p>
          <a:p>
            <a:pPr algn="ctr"/>
            <a:endParaRPr lang="ar-SA" sz="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sz="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A9C539C-3EB8-1772-4564-E4FAEBE395A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333500"/>
          </a:xfrm>
          <a:prstGeom prst="rect">
            <a:avLst/>
          </a:prstGeom>
        </p:spPr>
      </p:pic>
      <p:sp>
        <p:nvSpPr>
          <p:cNvPr id="8" name="مربع نص 2">
            <a:extLst>
              <a:ext uri="{FF2B5EF4-FFF2-40B4-BE49-F238E27FC236}">
                <a16:creationId xmlns:a16="http://schemas.microsoft.com/office/drawing/2014/main" id="{A310F03C-AF27-1C42-2A8B-516C396EF57B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699773" y="506095"/>
            <a:ext cx="3536989" cy="3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1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مكتب تعليم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مربع نص 2">
            <a:extLst>
              <a:ext uri="{FF2B5EF4-FFF2-40B4-BE49-F238E27FC236}">
                <a16:creationId xmlns:a16="http://schemas.microsoft.com/office/drawing/2014/main" id="{1F0CECCF-560B-33E5-7F1A-6DE1C4723128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210967" y="203541"/>
            <a:ext cx="2514600" cy="321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1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الإدارة العامة للتعليم بمنطقة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B0706434-61A6-6DE1-B10E-7844E133216D}"/>
              </a:ext>
            </a:extLst>
          </p:cNvPr>
          <p:cNvSpPr/>
          <p:nvPr/>
        </p:nvSpPr>
        <p:spPr>
          <a:xfrm>
            <a:off x="5528055" y="5472273"/>
            <a:ext cx="1135890" cy="4723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الختم</a:t>
            </a:r>
            <a:endParaRPr lang="ar-SA" sz="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sz="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038276"/>
      </p:ext>
    </p:extLst>
  </p:cSld>
  <p:clrMapOvr>
    <a:masterClrMapping/>
  </p:clrMapOvr>
</p:sld>
</file>

<file path=ppt/theme/theme1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واجهة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713</TotalTime>
  <Words>110</Words>
  <Application>Microsoft Office PowerPoint</Application>
  <PresentationFormat>شاشة عريضة</PresentationFormat>
  <Paragraphs>20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8" baseType="lpstr">
      <vt:lpstr>Arial</vt:lpstr>
      <vt:lpstr>Calibri</vt:lpstr>
      <vt:lpstr>Old Antic Outline Shaded</vt:lpstr>
      <vt:lpstr>Trebuchet MS</vt:lpstr>
      <vt:lpstr>Wingdings 3</vt:lpstr>
      <vt:lpstr>واجهة</vt:lpstr>
      <vt:lpstr>شكر وتقدير </vt:lpstr>
      <vt:lpstr>شكر وتقدير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شهادة</dc:title>
  <dc:creator>دنيتي أولادي نور فيها</dc:creator>
  <cp:lastModifiedBy>امل نوار العتيبي</cp:lastModifiedBy>
  <cp:revision>24</cp:revision>
  <cp:lastPrinted>2024-08-25T07:57:13Z</cp:lastPrinted>
  <dcterms:created xsi:type="dcterms:W3CDTF">2023-01-22T15:17:07Z</dcterms:created>
  <dcterms:modified xsi:type="dcterms:W3CDTF">2025-06-21T21:29:52Z</dcterms:modified>
</cp:coreProperties>
</file>