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</p:sldIdLst>
  <p:sldSz cx="10693400" cy="75565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lmarai" charset="1" panose="00000000000000000000"/>
      <p:regular r:id="rId10"/>
    </p:embeddedFont>
    <p:embeddedFont>
      <p:font typeface="Almarai Bold" charset="1" panose="00000000000000000000"/>
      <p:regular r:id="rId11"/>
    </p:embeddedFont>
    <p:embeddedFont>
      <p:font typeface="Open Sans Light" charset="1" panose="020B0306030504020204"/>
      <p:regular r:id="rId12"/>
    </p:embeddedFont>
    <p:embeddedFont>
      <p:font typeface="Open Sans Light Bold" charset="1" panose="020B0806030504020204"/>
      <p:regular r:id="rId13"/>
    </p:embeddedFont>
    <p:embeddedFont>
      <p:font typeface="Open Sans Light Italics" charset="1" panose="020B0306030504020204"/>
      <p:regular r:id="rId14"/>
    </p:embeddedFont>
    <p:embeddedFont>
      <p:font typeface="Open Sans Light Bold Italics" charset="1" panose="020B0806030504020204"/>
      <p:regular r:id="rId15"/>
    </p:embeddedFont>
    <p:embeddedFont>
      <p:font typeface="Open Sans Extra Bold" charset="1" panose="020B0906030804020204"/>
      <p:regular r:id="rId16"/>
    </p:embeddedFont>
    <p:embeddedFont>
      <p:font typeface="Open Sans Extra Bold Italics" charset="1" panose="020B0906030804020204"/>
      <p:regular r:id="rId17"/>
    </p:embeddedFont>
    <p:embeddedFont>
      <p:font typeface="Tufuli Arabic" charset="1" panose="00000500000000000000"/>
      <p:regular r:id="rId18"/>
    </p:embeddedFont>
    <p:embeddedFont>
      <p:font typeface="Tufuli Arabic Bold" charset="1" panose="00000800000000000000"/>
      <p:regular r:id="rId19"/>
    </p:embeddedFont>
    <p:embeddedFont>
      <p:font typeface="Palsam" charset="1" panose="00000500000000000000"/>
      <p:regular r:id="rId20"/>
    </p:embeddedFont>
    <p:embeddedFont>
      <p:font typeface="Palsam Bold" charset="1" panose="0000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53297" y="318107"/>
            <a:ext cx="5585406" cy="289743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59158">
            <a:off x="5135228" y="460831"/>
            <a:ext cx="412020" cy="30240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200671">
            <a:off x="5165757" y="1057799"/>
            <a:ext cx="360486" cy="264576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65454" y="3194664"/>
            <a:ext cx="3555988" cy="270879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2360396" y="4440773"/>
            <a:ext cx="3492289" cy="255910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4474426" y="3540169"/>
            <a:ext cx="3339412" cy="261324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6669842" y="3917326"/>
            <a:ext cx="3347374" cy="246992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8513683" y="2380682"/>
            <a:ext cx="1176443" cy="178587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251513" y="2452455"/>
            <a:ext cx="874058" cy="111522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5875759" y="5971132"/>
            <a:ext cx="988190" cy="1389371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3346420" y="1041311"/>
            <a:ext cx="3989636" cy="1451022"/>
            <a:chOff x="0" y="0"/>
            <a:chExt cx="5319514" cy="193469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142875"/>
              <a:ext cx="5313164" cy="102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22"/>
                </a:lnSpc>
              </a:pPr>
              <a:r>
                <a:rPr lang="en-US" sz="4373">
                  <a:solidFill>
                    <a:srgbClr val="000000"/>
                  </a:solidFill>
                  <a:cs typeface="Tufuli Arabic"/>
                </a:rPr>
                <a:t>بطاقات تعليم الجمع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6350" y="1080620"/>
              <a:ext cx="5313164" cy="4087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cs typeface="Palsam"/>
                </a:rPr>
                <a:t>عدد الصفحات ١٠ -عدد البطاقات ٤٠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17017" y="1679849"/>
              <a:ext cx="2891830" cy="2548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40"/>
                </a:lnSpc>
              </a:pPr>
              <a:r>
                <a:rPr lang="en-US" sz="1100">
                  <a:solidFill>
                    <a:srgbClr val="000000"/>
                  </a:solidFill>
                  <a:cs typeface="Almarai"/>
                </a:rPr>
                <a:t>أعداد وتصميم أستاذة خديجة الحوسني 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847703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403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1385421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8630" y="4192658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192658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685361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89561" y="4685361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4192658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1385421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1385421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022" y="1385421"/>
            <a:ext cx="270340" cy="270340"/>
          </a:xfrm>
          <a:prstGeom prst="rect">
            <a:avLst/>
          </a:prstGeom>
        </p:spPr>
      </p:pic>
      <p:pic>
        <p:nvPicPr>
          <p:cNvPr name="Picture 266" id="26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4326" y="1385421"/>
            <a:ext cx="270340" cy="270340"/>
          </a:xfrm>
          <a:prstGeom prst="rect">
            <a:avLst/>
          </a:prstGeom>
        </p:spPr>
      </p:pic>
      <p:pic>
        <p:nvPicPr>
          <p:cNvPr name="Picture 267" id="26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4685361"/>
            <a:ext cx="270340" cy="270340"/>
          </a:xfrm>
          <a:prstGeom prst="rect">
            <a:avLst/>
          </a:prstGeom>
        </p:spPr>
      </p:pic>
      <p:pic>
        <p:nvPicPr>
          <p:cNvPr name="Picture 268" id="26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4685361"/>
            <a:ext cx="270340" cy="270340"/>
          </a:xfrm>
          <a:prstGeom prst="rect">
            <a:avLst/>
          </a:prstGeom>
        </p:spPr>
      </p:pic>
      <p:pic>
        <p:nvPicPr>
          <p:cNvPr name="Picture 269" id="26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685361"/>
            <a:ext cx="270340" cy="270340"/>
          </a:xfrm>
          <a:prstGeom prst="rect">
            <a:avLst/>
          </a:prstGeom>
        </p:spPr>
      </p:pic>
      <p:pic>
        <p:nvPicPr>
          <p:cNvPr name="Picture 270" id="27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4685361"/>
            <a:ext cx="270340" cy="270340"/>
          </a:xfrm>
          <a:prstGeom prst="rect">
            <a:avLst/>
          </a:prstGeom>
        </p:spPr>
      </p:pic>
      <p:pic>
        <p:nvPicPr>
          <p:cNvPr name="Picture 271" id="27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4685361"/>
            <a:ext cx="270340" cy="270340"/>
          </a:xfrm>
          <a:prstGeom prst="rect">
            <a:avLst/>
          </a:prstGeom>
        </p:spPr>
      </p:pic>
      <p:pic>
        <p:nvPicPr>
          <p:cNvPr name="Picture 272" id="27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4685361"/>
            <a:ext cx="270340" cy="270340"/>
          </a:xfrm>
          <a:prstGeom prst="rect">
            <a:avLst/>
          </a:prstGeom>
        </p:spPr>
      </p:pic>
      <p:pic>
        <p:nvPicPr>
          <p:cNvPr name="Picture 273" id="27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18311" y="1385421"/>
            <a:ext cx="270340" cy="270340"/>
          </a:xfrm>
          <a:prstGeom prst="rect">
            <a:avLst/>
          </a:prstGeom>
        </p:spPr>
      </p:pic>
      <p:pic>
        <p:nvPicPr>
          <p:cNvPr name="Picture 274" id="27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98200" y="1385421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4685361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4685361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685361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4685361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4685361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847703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847703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847703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847703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847703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847703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00479" y="617496"/>
            <a:ext cx="3790686" cy="3063923"/>
            <a:chOff x="0" y="0"/>
            <a:chExt cx="5054248" cy="408523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38" id="38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0" id="40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096408" y="756000"/>
            <a:ext cx="448649" cy="448649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AutoShape 45" id="4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1021914" y="617496"/>
            <a:ext cx="3790686" cy="3063923"/>
            <a:chOff x="0" y="0"/>
            <a:chExt cx="5054248" cy="4085231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0" id="60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61" id="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2" id="62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63" id="6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4" id="64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65" id="6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6" id="66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67" id="6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8" id="68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69" id="6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0" id="70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71" id="7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2" id="72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73" id="7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4" id="74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75" id="7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6" id="76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77" id="7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8" id="78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79" id="7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80" id="80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1" id="81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2" id="82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83" id="83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1021914" y="4013791"/>
            <a:ext cx="3790686" cy="3063923"/>
            <a:chOff x="0" y="0"/>
            <a:chExt cx="5054248" cy="4085231"/>
          </a:xfrm>
        </p:grpSpPr>
        <p:grpSp>
          <p:nvGrpSpPr>
            <p:cNvPr name="Group 85" id="85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5900479" y="4013791"/>
            <a:ext cx="3790686" cy="3063923"/>
            <a:chOff x="0" y="0"/>
            <a:chExt cx="5054248" cy="4085231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54" id="154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5" id="155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6" id="156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57" id="157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58" id="158"/>
          <p:cNvGrpSpPr/>
          <p:nvPr/>
        </p:nvGrpSpPr>
        <p:grpSpPr>
          <a:xfrm rot="0">
            <a:off x="8363320" y="756000"/>
            <a:ext cx="448649" cy="448649"/>
            <a:chOff x="0" y="0"/>
            <a:chExt cx="812800" cy="812800"/>
          </a:xfrm>
        </p:grpSpPr>
        <p:sp>
          <p:nvSpPr>
            <p:cNvPr name="Freeform 159" id="15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60" id="16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1" id="161"/>
          <p:cNvGrpSpPr/>
          <p:nvPr/>
        </p:nvGrpSpPr>
        <p:grpSpPr>
          <a:xfrm rot="0">
            <a:off x="7630231" y="756000"/>
            <a:ext cx="448649" cy="448649"/>
            <a:chOff x="0" y="0"/>
            <a:chExt cx="812800" cy="812800"/>
          </a:xfrm>
        </p:grpSpPr>
        <p:sp>
          <p:nvSpPr>
            <p:cNvPr name="Freeform 162" id="16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63" id="16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4" id="164"/>
          <p:cNvGrpSpPr/>
          <p:nvPr/>
        </p:nvGrpSpPr>
        <p:grpSpPr>
          <a:xfrm rot="0">
            <a:off x="4187547" y="756000"/>
            <a:ext cx="448649" cy="448649"/>
            <a:chOff x="0" y="0"/>
            <a:chExt cx="812800" cy="812800"/>
          </a:xfrm>
        </p:grpSpPr>
        <p:sp>
          <p:nvSpPr>
            <p:cNvPr name="Freeform 165" id="16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66" id="16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7" id="167"/>
          <p:cNvGrpSpPr/>
          <p:nvPr/>
        </p:nvGrpSpPr>
        <p:grpSpPr>
          <a:xfrm rot="0">
            <a:off x="3453147" y="756000"/>
            <a:ext cx="448649" cy="448649"/>
            <a:chOff x="0" y="0"/>
            <a:chExt cx="812800" cy="812800"/>
          </a:xfrm>
        </p:grpSpPr>
        <p:sp>
          <p:nvSpPr>
            <p:cNvPr name="Freeform 168" id="16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69" id="16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0" id="170"/>
          <p:cNvGrpSpPr/>
          <p:nvPr/>
        </p:nvGrpSpPr>
        <p:grpSpPr>
          <a:xfrm rot="0">
            <a:off x="2718748" y="756000"/>
            <a:ext cx="448649" cy="448649"/>
            <a:chOff x="0" y="0"/>
            <a:chExt cx="812800" cy="812800"/>
          </a:xfrm>
        </p:grpSpPr>
        <p:sp>
          <p:nvSpPr>
            <p:cNvPr name="Freeform 171" id="17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72" id="17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3" id="173"/>
          <p:cNvGrpSpPr/>
          <p:nvPr/>
        </p:nvGrpSpPr>
        <p:grpSpPr>
          <a:xfrm rot="0">
            <a:off x="1984349" y="756000"/>
            <a:ext cx="448649" cy="448649"/>
            <a:chOff x="0" y="0"/>
            <a:chExt cx="812800" cy="812800"/>
          </a:xfrm>
        </p:grpSpPr>
        <p:sp>
          <p:nvSpPr>
            <p:cNvPr name="Freeform 174" id="17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75" id="17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6" id="176"/>
          <p:cNvGrpSpPr/>
          <p:nvPr/>
        </p:nvGrpSpPr>
        <p:grpSpPr>
          <a:xfrm rot="0">
            <a:off x="4187547" y="4191696"/>
            <a:ext cx="448649" cy="448649"/>
            <a:chOff x="0" y="0"/>
            <a:chExt cx="812800" cy="812800"/>
          </a:xfrm>
        </p:grpSpPr>
        <p:sp>
          <p:nvSpPr>
            <p:cNvPr name="Freeform 177" id="17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78" id="17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9" id="179"/>
          <p:cNvGrpSpPr/>
          <p:nvPr/>
        </p:nvGrpSpPr>
        <p:grpSpPr>
          <a:xfrm rot="0">
            <a:off x="3453147" y="4191696"/>
            <a:ext cx="448649" cy="448649"/>
            <a:chOff x="0" y="0"/>
            <a:chExt cx="812800" cy="812800"/>
          </a:xfrm>
        </p:grpSpPr>
        <p:sp>
          <p:nvSpPr>
            <p:cNvPr name="Freeform 180" id="18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1" id="18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2" id="182"/>
          <p:cNvGrpSpPr/>
          <p:nvPr/>
        </p:nvGrpSpPr>
        <p:grpSpPr>
          <a:xfrm rot="0">
            <a:off x="2718748" y="4191696"/>
            <a:ext cx="448649" cy="448649"/>
            <a:chOff x="0" y="0"/>
            <a:chExt cx="812800" cy="812800"/>
          </a:xfrm>
        </p:grpSpPr>
        <p:sp>
          <p:nvSpPr>
            <p:cNvPr name="Freeform 183" id="18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4" id="18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1984349" y="4191696"/>
            <a:ext cx="448649" cy="448649"/>
            <a:chOff x="0" y="0"/>
            <a:chExt cx="812800" cy="812800"/>
          </a:xfrm>
        </p:grpSpPr>
        <p:sp>
          <p:nvSpPr>
            <p:cNvPr name="Freeform 186" id="18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7" id="18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1249950" y="4191696"/>
            <a:ext cx="448649" cy="448649"/>
            <a:chOff x="0" y="0"/>
            <a:chExt cx="812800" cy="812800"/>
          </a:xfrm>
        </p:grpSpPr>
        <p:sp>
          <p:nvSpPr>
            <p:cNvPr name="Freeform 189" id="18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0" id="19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4187547" y="4955138"/>
            <a:ext cx="448649" cy="448649"/>
            <a:chOff x="0" y="0"/>
            <a:chExt cx="812800" cy="812800"/>
          </a:xfrm>
        </p:grpSpPr>
        <p:sp>
          <p:nvSpPr>
            <p:cNvPr name="Freeform 192" id="19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93" id="19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6029125" y="4141396"/>
            <a:ext cx="448649" cy="448649"/>
            <a:chOff x="0" y="0"/>
            <a:chExt cx="812800" cy="812800"/>
          </a:xfrm>
        </p:grpSpPr>
        <p:sp>
          <p:nvSpPr>
            <p:cNvPr name="Freeform 195" id="1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96" id="19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7" id="197"/>
          <p:cNvGrpSpPr/>
          <p:nvPr/>
        </p:nvGrpSpPr>
        <p:grpSpPr>
          <a:xfrm rot="0">
            <a:off x="6763524" y="4141396"/>
            <a:ext cx="448649" cy="448649"/>
            <a:chOff x="0" y="0"/>
            <a:chExt cx="812800" cy="812800"/>
          </a:xfrm>
        </p:grpSpPr>
        <p:sp>
          <p:nvSpPr>
            <p:cNvPr name="Freeform 198" id="19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99" id="19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7571498" y="4141396"/>
            <a:ext cx="448649" cy="448649"/>
            <a:chOff x="0" y="0"/>
            <a:chExt cx="812800" cy="812800"/>
          </a:xfrm>
        </p:grpSpPr>
        <p:sp>
          <p:nvSpPr>
            <p:cNvPr name="Freeform 201" id="20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02" id="20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8305897" y="4141396"/>
            <a:ext cx="448649" cy="448649"/>
            <a:chOff x="0" y="0"/>
            <a:chExt cx="812800" cy="812800"/>
          </a:xfrm>
        </p:grpSpPr>
        <p:sp>
          <p:nvSpPr>
            <p:cNvPr name="Freeform 204" id="20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05" id="20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6" id="206"/>
          <p:cNvGrpSpPr/>
          <p:nvPr/>
        </p:nvGrpSpPr>
        <p:grpSpPr>
          <a:xfrm rot="0">
            <a:off x="9096408" y="4141396"/>
            <a:ext cx="448649" cy="448649"/>
            <a:chOff x="0" y="0"/>
            <a:chExt cx="812800" cy="812800"/>
          </a:xfrm>
        </p:grpSpPr>
        <p:sp>
          <p:nvSpPr>
            <p:cNvPr name="Freeform 207" id="20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08" id="20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9" id="209"/>
          <p:cNvGrpSpPr/>
          <p:nvPr/>
        </p:nvGrpSpPr>
        <p:grpSpPr>
          <a:xfrm rot="0">
            <a:off x="6029125" y="4951996"/>
            <a:ext cx="448649" cy="448649"/>
            <a:chOff x="0" y="0"/>
            <a:chExt cx="812800" cy="812800"/>
          </a:xfrm>
        </p:grpSpPr>
        <p:sp>
          <p:nvSpPr>
            <p:cNvPr name="Freeform 210" id="2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11" id="2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2" id="212"/>
          <p:cNvGrpSpPr/>
          <p:nvPr/>
        </p:nvGrpSpPr>
        <p:grpSpPr>
          <a:xfrm rot="0">
            <a:off x="6763524" y="4951996"/>
            <a:ext cx="448649" cy="448649"/>
            <a:chOff x="0" y="0"/>
            <a:chExt cx="812800" cy="812800"/>
          </a:xfrm>
        </p:grpSpPr>
        <p:sp>
          <p:nvSpPr>
            <p:cNvPr name="Freeform 213" id="2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14" id="2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15" id="215"/>
          <p:cNvSpPr txBox="true"/>
          <p:nvPr/>
        </p:nvSpPr>
        <p:spPr>
          <a:xfrm rot="0">
            <a:off x="7041725" y="2879372"/>
            <a:ext cx="18424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 Extra Bold"/>
              </a:rPr>
              <a:t>1</a:t>
            </a:r>
          </a:p>
        </p:txBody>
      </p:sp>
      <p:sp>
        <p:nvSpPr>
          <p:cNvPr name="TextBox 216" id="216"/>
          <p:cNvSpPr txBox="true"/>
          <p:nvPr/>
        </p:nvSpPr>
        <p:spPr>
          <a:xfrm rot="0">
            <a:off x="6246323" y="2879372"/>
            <a:ext cx="18424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 Extra Bold"/>
              </a:rPr>
              <a:t>2</a:t>
            </a:r>
          </a:p>
        </p:txBody>
      </p:sp>
      <p:sp>
        <p:nvSpPr>
          <p:cNvPr name="TextBox 217" id="217"/>
          <p:cNvSpPr txBox="true"/>
          <p:nvPr/>
        </p:nvSpPr>
        <p:spPr>
          <a:xfrm rot="0">
            <a:off x="7835898" y="2879372"/>
            <a:ext cx="18424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 Extra Bold"/>
              </a:rPr>
              <a:t>3</a:t>
            </a:r>
          </a:p>
        </p:txBody>
      </p:sp>
      <p:sp>
        <p:nvSpPr>
          <p:cNvPr name="TextBox 218" id="218"/>
          <p:cNvSpPr txBox="true"/>
          <p:nvPr/>
        </p:nvSpPr>
        <p:spPr>
          <a:xfrm rot="0">
            <a:off x="9004284" y="2601883"/>
            <a:ext cx="18424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 Extra Bold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00479" y="617496"/>
            <a:ext cx="3790686" cy="3063923"/>
            <a:chOff x="0" y="0"/>
            <a:chExt cx="5054248" cy="408523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38" id="38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0" id="40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096408" y="756000"/>
            <a:ext cx="448649" cy="448649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AutoShape 45" id="4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1021914" y="617496"/>
            <a:ext cx="3790686" cy="3063923"/>
            <a:chOff x="0" y="0"/>
            <a:chExt cx="5054248" cy="4085231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0" id="60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61" id="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2" id="62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63" id="6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4" id="64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65" id="6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6" id="66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67" id="6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8" id="68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69" id="6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0" id="70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71" id="7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2" id="72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73" id="7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4" id="74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75" id="7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6" id="76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77" id="7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8" id="78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79" id="7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80" id="80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1" id="81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2" id="82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83" id="83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1021914" y="4013791"/>
            <a:ext cx="3790686" cy="3063923"/>
            <a:chOff x="0" y="0"/>
            <a:chExt cx="5054248" cy="4085231"/>
          </a:xfrm>
        </p:grpSpPr>
        <p:grpSp>
          <p:nvGrpSpPr>
            <p:cNvPr name="Group 85" id="85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5900479" y="4013791"/>
            <a:ext cx="3790686" cy="3063923"/>
            <a:chOff x="0" y="0"/>
            <a:chExt cx="5054248" cy="4085231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54" id="154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5" id="155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6" id="156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57" id="157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58" id="158"/>
          <p:cNvGrpSpPr/>
          <p:nvPr/>
        </p:nvGrpSpPr>
        <p:grpSpPr>
          <a:xfrm rot="0">
            <a:off x="8363320" y="756000"/>
            <a:ext cx="448649" cy="448649"/>
            <a:chOff x="0" y="0"/>
            <a:chExt cx="812800" cy="812800"/>
          </a:xfrm>
        </p:grpSpPr>
        <p:sp>
          <p:nvSpPr>
            <p:cNvPr name="Freeform 159" id="15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60" id="16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1" id="161"/>
          <p:cNvGrpSpPr/>
          <p:nvPr/>
        </p:nvGrpSpPr>
        <p:grpSpPr>
          <a:xfrm rot="0">
            <a:off x="4187547" y="756000"/>
            <a:ext cx="448649" cy="448649"/>
            <a:chOff x="0" y="0"/>
            <a:chExt cx="812800" cy="812800"/>
          </a:xfrm>
        </p:grpSpPr>
        <p:sp>
          <p:nvSpPr>
            <p:cNvPr name="Freeform 162" id="16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3" id="16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4" id="164"/>
          <p:cNvGrpSpPr/>
          <p:nvPr/>
        </p:nvGrpSpPr>
        <p:grpSpPr>
          <a:xfrm rot="0">
            <a:off x="3453147" y="756000"/>
            <a:ext cx="448649" cy="448649"/>
            <a:chOff x="0" y="0"/>
            <a:chExt cx="812800" cy="812800"/>
          </a:xfrm>
        </p:grpSpPr>
        <p:sp>
          <p:nvSpPr>
            <p:cNvPr name="Freeform 165" id="16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6" id="16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7" id="167"/>
          <p:cNvGrpSpPr/>
          <p:nvPr/>
        </p:nvGrpSpPr>
        <p:grpSpPr>
          <a:xfrm rot="0">
            <a:off x="2718748" y="756000"/>
            <a:ext cx="448649" cy="448649"/>
            <a:chOff x="0" y="0"/>
            <a:chExt cx="812800" cy="812800"/>
          </a:xfrm>
        </p:grpSpPr>
        <p:sp>
          <p:nvSpPr>
            <p:cNvPr name="Freeform 168" id="16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69" id="16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0" id="170"/>
          <p:cNvGrpSpPr/>
          <p:nvPr/>
        </p:nvGrpSpPr>
        <p:grpSpPr>
          <a:xfrm rot="0">
            <a:off x="1984349" y="756000"/>
            <a:ext cx="448649" cy="448649"/>
            <a:chOff x="0" y="0"/>
            <a:chExt cx="812800" cy="812800"/>
          </a:xfrm>
        </p:grpSpPr>
        <p:sp>
          <p:nvSpPr>
            <p:cNvPr name="Freeform 171" id="17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72" id="17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3" id="173"/>
          <p:cNvGrpSpPr/>
          <p:nvPr/>
        </p:nvGrpSpPr>
        <p:grpSpPr>
          <a:xfrm rot="0">
            <a:off x="4187547" y="4191696"/>
            <a:ext cx="448649" cy="448649"/>
            <a:chOff x="0" y="0"/>
            <a:chExt cx="812800" cy="812800"/>
          </a:xfrm>
        </p:grpSpPr>
        <p:sp>
          <p:nvSpPr>
            <p:cNvPr name="Freeform 174" id="17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5" id="17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6" id="176"/>
          <p:cNvGrpSpPr/>
          <p:nvPr/>
        </p:nvGrpSpPr>
        <p:grpSpPr>
          <a:xfrm rot="0">
            <a:off x="3453147" y="4191696"/>
            <a:ext cx="448649" cy="448649"/>
            <a:chOff x="0" y="0"/>
            <a:chExt cx="812800" cy="812800"/>
          </a:xfrm>
        </p:grpSpPr>
        <p:sp>
          <p:nvSpPr>
            <p:cNvPr name="Freeform 177" id="17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8" id="17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9" id="179"/>
          <p:cNvGrpSpPr/>
          <p:nvPr/>
        </p:nvGrpSpPr>
        <p:grpSpPr>
          <a:xfrm rot="0">
            <a:off x="2718748" y="4191696"/>
            <a:ext cx="448649" cy="448649"/>
            <a:chOff x="0" y="0"/>
            <a:chExt cx="812800" cy="812800"/>
          </a:xfrm>
        </p:grpSpPr>
        <p:sp>
          <p:nvSpPr>
            <p:cNvPr name="Freeform 180" id="18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81" id="18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2" id="182"/>
          <p:cNvGrpSpPr/>
          <p:nvPr/>
        </p:nvGrpSpPr>
        <p:grpSpPr>
          <a:xfrm rot="0">
            <a:off x="1984349" y="4191696"/>
            <a:ext cx="448649" cy="448649"/>
            <a:chOff x="0" y="0"/>
            <a:chExt cx="812800" cy="812800"/>
          </a:xfrm>
        </p:grpSpPr>
        <p:sp>
          <p:nvSpPr>
            <p:cNvPr name="Freeform 183" id="18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84" id="18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1249950" y="4191696"/>
            <a:ext cx="448649" cy="448649"/>
            <a:chOff x="0" y="0"/>
            <a:chExt cx="812800" cy="812800"/>
          </a:xfrm>
        </p:grpSpPr>
        <p:sp>
          <p:nvSpPr>
            <p:cNvPr name="Freeform 186" id="18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87" id="18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6029125" y="4141396"/>
            <a:ext cx="448649" cy="448649"/>
            <a:chOff x="0" y="0"/>
            <a:chExt cx="812800" cy="812800"/>
          </a:xfrm>
        </p:grpSpPr>
        <p:sp>
          <p:nvSpPr>
            <p:cNvPr name="Freeform 189" id="18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0" id="19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6763524" y="4141396"/>
            <a:ext cx="448649" cy="448649"/>
            <a:chOff x="0" y="0"/>
            <a:chExt cx="812800" cy="812800"/>
          </a:xfrm>
        </p:grpSpPr>
        <p:sp>
          <p:nvSpPr>
            <p:cNvPr name="Freeform 192" id="19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3" id="19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7571498" y="4141396"/>
            <a:ext cx="448649" cy="448649"/>
            <a:chOff x="0" y="0"/>
            <a:chExt cx="812800" cy="812800"/>
          </a:xfrm>
        </p:grpSpPr>
        <p:sp>
          <p:nvSpPr>
            <p:cNvPr name="Freeform 195" id="1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6" id="19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7" id="197"/>
          <p:cNvGrpSpPr/>
          <p:nvPr/>
        </p:nvGrpSpPr>
        <p:grpSpPr>
          <a:xfrm rot="0">
            <a:off x="8305897" y="4141396"/>
            <a:ext cx="448649" cy="448649"/>
            <a:chOff x="0" y="0"/>
            <a:chExt cx="812800" cy="812800"/>
          </a:xfrm>
        </p:grpSpPr>
        <p:sp>
          <p:nvSpPr>
            <p:cNvPr name="Freeform 198" id="19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99" id="19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9096408" y="4141396"/>
            <a:ext cx="448649" cy="448649"/>
            <a:chOff x="0" y="0"/>
            <a:chExt cx="812800" cy="812800"/>
          </a:xfrm>
        </p:grpSpPr>
        <p:sp>
          <p:nvSpPr>
            <p:cNvPr name="Freeform 201" id="20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2" id="20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6029125" y="4951996"/>
            <a:ext cx="448649" cy="448649"/>
            <a:chOff x="0" y="0"/>
            <a:chExt cx="812800" cy="812800"/>
          </a:xfrm>
        </p:grpSpPr>
        <p:sp>
          <p:nvSpPr>
            <p:cNvPr name="Freeform 204" id="20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5" id="20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6" id="206"/>
          <p:cNvGrpSpPr/>
          <p:nvPr/>
        </p:nvGrpSpPr>
        <p:grpSpPr>
          <a:xfrm rot="0">
            <a:off x="6763524" y="4951996"/>
            <a:ext cx="448649" cy="448649"/>
            <a:chOff x="0" y="0"/>
            <a:chExt cx="812800" cy="812800"/>
          </a:xfrm>
        </p:grpSpPr>
        <p:sp>
          <p:nvSpPr>
            <p:cNvPr name="Freeform 207" id="20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8" id="20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00479" y="617496"/>
            <a:ext cx="3790686" cy="3063923"/>
            <a:chOff x="0" y="0"/>
            <a:chExt cx="5054248" cy="408523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38" id="38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0" id="40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096408" y="756000"/>
            <a:ext cx="448649" cy="448649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AutoShape 45" id="4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1021914" y="617496"/>
            <a:ext cx="3790686" cy="3063923"/>
            <a:chOff x="0" y="0"/>
            <a:chExt cx="5054248" cy="4085231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0" id="60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61" id="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2" id="62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63" id="6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4" id="64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65" id="6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6" id="66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67" id="6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8" id="68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69" id="6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0" id="70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71" id="7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2" id="72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73" id="7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4" id="74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75" id="7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6" id="76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77" id="7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8" id="78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79" id="7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80" id="80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1" id="81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2" id="82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83" id="83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84" id="84"/>
          <p:cNvGrpSpPr/>
          <p:nvPr/>
        </p:nvGrpSpPr>
        <p:grpSpPr>
          <a:xfrm rot="0">
            <a:off x="1021914" y="4013791"/>
            <a:ext cx="3790686" cy="3063923"/>
            <a:chOff x="0" y="0"/>
            <a:chExt cx="5054248" cy="4085231"/>
          </a:xfrm>
        </p:grpSpPr>
        <p:grpSp>
          <p:nvGrpSpPr>
            <p:cNvPr name="Group 85" id="85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5900479" y="4013791"/>
            <a:ext cx="3790686" cy="3063923"/>
            <a:chOff x="0" y="0"/>
            <a:chExt cx="5054248" cy="4085231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54" id="154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5" id="155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6" id="156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57" id="157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58" id="158"/>
          <p:cNvGrpSpPr/>
          <p:nvPr/>
        </p:nvGrpSpPr>
        <p:grpSpPr>
          <a:xfrm rot="0">
            <a:off x="8363320" y="756000"/>
            <a:ext cx="448649" cy="448649"/>
            <a:chOff x="0" y="0"/>
            <a:chExt cx="812800" cy="812800"/>
          </a:xfrm>
        </p:grpSpPr>
        <p:sp>
          <p:nvSpPr>
            <p:cNvPr name="Freeform 159" id="15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60" id="16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1" id="161"/>
          <p:cNvGrpSpPr/>
          <p:nvPr/>
        </p:nvGrpSpPr>
        <p:grpSpPr>
          <a:xfrm rot="0">
            <a:off x="4187547" y="756000"/>
            <a:ext cx="448649" cy="448649"/>
            <a:chOff x="0" y="0"/>
            <a:chExt cx="812800" cy="812800"/>
          </a:xfrm>
        </p:grpSpPr>
        <p:sp>
          <p:nvSpPr>
            <p:cNvPr name="Freeform 162" id="16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3" id="16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4" id="164"/>
          <p:cNvGrpSpPr/>
          <p:nvPr/>
        </p:nvGrpSpPr>
        <p:grpSpPr>
          <a:xfrm rot="0">
            <a:off x="3453147" y="756000"/>
            <a:ext cx="448649" cy="448649"/>
            <a:chOff x="0" y="0"/>
            <a:chExt cx="812800" cy="812800"/>
          </a:xfrm>
        </p:grpSpPr>
        <p:sp>
          <p:nvSpPr>
            <p:cNvPr name="Freeform 165" id="16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6" id="16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7" id="167"/>
          <p:cNvGrpSpPr/>
          <p:nvPr/>
        </p:nvGrpSpPr>
        <p:grpSpPr>
          <a:xfrm rot="0">
            <a:off x="2718748" y="756000"/>
            <a:ext cx="448649" cy="448649"/>
            <a:chOff x="0" y="0"/>
            <a:chExt cx="812800" cy="812800"/>
          </a:xfrm>
        </p:grpSpPr>
        <p:sp>
          <p:nvSpPr>
            <p:cNvPr name="Freeform 168" id="16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9" id="16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0" id="170"/>
          <p:cNvGrpSpPr/>
          <p:nvPr/>
        </p:nvGrpSpPr>
        <p:grpSpPr>
          <a:xfrm rot="0">
            <a:off x="1984349" y="756000"/>
            <a:ext cx="448649" cy="448649"/>
            <a:chOff x="0" y="0"/>
            <a:chExt cx="812800" cy="812800"/>
          </a:xfrm>
        </p:grpSpPr>
        <p:sp>
          <p:nvSpPr>
            <p:cNvPr name="Freeform 171" id="17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72" id="17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3" id="173"/>
          <p:cNvGrpSpPr/>
          <p:nvPr/>
        </p:nvGrpSpPr>
        <p:grpSpPr>
          <a:xfrm rot="0">
            <a:off x="3453147" y="4141673"/>
            <a:ext cx="448649" cy="448649"/>
            <a:chOff x="0" y="0"/>
            <a:chExt cx="812800" cy="812800"/>
          </a:xfrm>
        </p:grpSpPr>
        <p:sp>
          <p:nvSpPr>
            <p:cNvPr name="Freeform 174" id="17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5" id="17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6" id="176"/>
          <p:cNvGrpSpPr/>
          <p:nvPr/>
        </p:nvGrpSpPr>
        <p:grpSpPr>
          <a:xfrm rot="0">
            <a:off x="2718748" y="4141673"/>
            <a:ext cx="448649" cy="448649"/>
            <a:chOff x="0" y="0"/>
            <a:chExt cx="812800" cy="812800"/>
          </a:xfrm>
        </p:grpSpPr>
        <p:sp>
          <p:nvSpPr>
            <p:cNvPr name="Freeform 177" id="17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8" id="17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9" id="179"/>
          <p:cNvGrpSpPr/>
          <p:nvPr/>
        </p:nvGrpSpPr>
        <p:grpSpPr>
          <a:xfrm rot="0">
            <a:off x="1909123" y="4141673"/>
            <a:ext cx="448649" cy="448649"/>
            <a:chOff x="0" y="0"/>
            <a:chExt cx="812800" cy="812800"/>
          </a:xfrm>
        </p:grpSpPr>
        <p:sp>
          <p:nvSpPr>
            <p:cNvPr name="Freeform 180" id="18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81" id="18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2" id="182"/>
          <p:cNvGrpSpPr/>
          <p:nvPr/>
        </p:nvGrpSpPr>
        <p:grpSpPr>
          <a:xfrm rot="0">
            <a:off x="1174724" y="4132425"/>
            <a:ext cx="448649" cy="448649"/>
            <a:chOff x="0" y="0"/>
            <a:chExt cx="812800" cy="812800"/>
          </a:xfrm>
        </p:grpSpPr>
        <p:sp>
          <p:nvSpPr>
            <p:cNvPr name="Freeform 183" id="18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84" id="18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1183275" y="4951996"/>
            <a:ext cx="448649" cy="448649"/>
            <a:chOff x="0" y="0"/>
            <a:chExt cx="812800" cy="812800"/>
          </a:xfrm>
        </p:grpSpPr>
        <p:sp>
          <p:nvSpPr>
            <p:cNvPr name="Freeform 186" id="18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87" id="18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6029125" y="4141396"/>
            <a:ext cx="448649" cy="448649"/>
            <a:chOff x="0" y="0"/>
            <a:chExt cx="812800" cy="812800"/>
          </a:xfrm>
        </p:grpSpPr>
        <p:sp>
          <p:nvSpPr>
            <p:cNvPr name="Freeform 189" id="18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0" id="19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6763524" y="4141396"/>
            <a:ext cx="448649" cy="448649"/>
            <a:chOff x="0" y="0"/>
            <a:chExt cx="812800" cy="812800"/>
          </a:xfrm>
        </p:grpSpPr>
        <p:sp>
          <p:nvSpPr>
            <p:cNvPr name="Freeform 192" id="19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3" id="19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7571498" y="4141396"/>
            <a:ext cx="448649" cy="448649"/>
            <a:chOff x="0" y="0"/>
            <a:chExt cx="812800" cy="812800"/>
          </a:xfrm>
        </p:grpSpPr>
        <p:sp>
          <p:nvSpPr>
            <p:cNvPr name="Freeform 195" id="1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6" id="19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7" id="197"/>
          <p:cNvGrpSpPr/>
          <p:nvPr/>
        </p:nvGrpSpPr>
        <p:grpSpPr>
          <a:xfrm rot="0">
            <a:off x="6029125" y="4951996"/>
            <a:ext cx="448649" cy="448649"/>
            <a:chOff x="0" y="0"/>
            <a:chExt cx="812800" cy="812800"/>
          </a:xfrm>
        </p:grpSpPr>
        <p:sp>
          <p:nvSpPr>
            <p:cNvPr name="Freeform 198" id="19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99" id="19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6763524" y="4951996"/>
            <a:ext cx="448649" cy="448649"/>
            <a:chOff x="0" y="0"/>
            <a:chExt cx="812800" cy="812800"/>
          </a:xfrm>
        </p:grpSpPr>
        <p:sp>
          <p:nvSpPr>
            <p:cNvPr name="Freeform 201" id="20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2" id="20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7566936" y="756000"/>
            <a:ext cx="448649" cy="448649"/>
            <a:chOff x="0" y="0"/>
            <a:chExt cx="812800" cy="812800"/>
          </a:xfrm>
        </p:grpSpPr>
        <p:sp>
          <p:nvSpPr>
            <p:cNvPr name="Freeform 204" id="20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5" id="20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6" id="206"/>
          <p:cNvGrpSpPr/>
          <p:nvPr/>
        </p:nvGrpSpPr>
        <p:grpSpPr>
          <a:xfrm rot="0">
            <a:off x="6770553" y="756000"/>
            <a:ext cx="448649" cy="448649"/>
            <a:chOff x="0" y="0"/>
            <a:chExt cx="812800" cy="812800"/>
          </a:xfrm>
        </p:grpSpPr>
        <p:sp>
          <p:nvSpPr>
            <p:cNvPr name="Freeform 207" id="20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8" id="20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9" id="209"/>
          <p:cNvGrpSpPr/>
          <p:nvPr/>
        </p:nvGrpSpPr>
        <p:grpSpPr>
          <a:xfrm rot="0">
            <a:off x="6036154" y="756000"/>
            <a:ext cx="448649" cy="448649"/>
            <a:chOff x="0" y="0"/>
            <a:chExt cx="812800" cy="812800"/>
          </a:xfrm>
        </p:grpSpPr>
        <p:sp>
          <p:nvSpPr>
            <p:cNvPr name="Freeform 210" id="2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11" id="2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2" id="212"/>
          <p:cNvGrpSpPr/>
          <p:nvPr/>
        </p:nvGrpSpPr>
        <p:grpSpPr>
          <a:xfrm rot="0">
            <a:off x="1183275" y="756000"/>
            <a:ext cx="448649" cy="448649"/>
            <a:chOff x="0" y="0"/>
            <a:chExt cx="812800" cy="812800"/>
          </a:xfrm>
        </p:grpSpPr>
        <p:sp>
          <p:nvSpPr>
            <p:cNvPr name="Freeform 213" id="2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14" id="2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5" id="215"/>
          <p:cNvGrpSpPr/>
          <p:nvPr/>
        </p:nvGrpSpPr>
        <p:grpSpPr>
          <a:xfrm rot="0">
            <a:off x="1183275" y="1553078"/>
            <a:ext cx="448649" cy="448649"/>
            <a:chOff x="0" y="0"/>
            <a:chExt cx="812800" cy="812800"/>
          </a:xfrm>
        </p:grpSpPr>
        <p:sp>
          <p:nvSpPr>
            <p:cNvPr name="Freeform 216" id="2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17" id="2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8" id="218"/>
          <p:cNvGrpSpPr/>
          <p:nvPr/>
        </p:nvGrpSpPr>
        <p:grpSpPr>
          <a:xfrm rot="0">
            <a:off x="1892173" y="4951996"/>
            <a:ext cx="448649" cy="448649"/>
            <a:chOff x="0" y="0"/>
            <a:chExt cx="812800" cy="812800"/>
          </a:xfrm>
        </p:grpSpPr>
        <p:sp>
          <p:nvSpPr>
            <p:cNvPr name="Freeform 219" id="2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20" id="2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1" id="221"/>
          <p:cNvGrpSpPr/>
          <p:nvPr/>
        </p:nvGrpSpPr>
        <p:grpSpPr>
          <a:xfrm rot="0">
            <a:off x="2692933" y="4951996"/>
            <a:ext cx="448649" cy="448649"/>
            <a:chOff x="0" y="0"/>
            <a:chExt cx="812800" cy="812800"/>
          </a:xfrm>
        </p:grpSpPr>
        <p:sp>
          <p:nvSpPr>
            <p:cNvPr name="Freeform 222" id="2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23" id="2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4" id="224"/>
          <p:cNvGrpSpPr/>
          <p:nvPr/>
        </p:nvGrpSpPr>
        <p:grpSpPr>
          <a:xfrm rot="0">
            <a:off x="3453147" y="4951996"/>
            <a:ext cx="448649" cy="448649"/>
            <a:chOff x="0" y="0"/>
            <a:chExt cx="812800" cy="812800"/>
          </a:xfrm>
        </p:grpSpPr>
        <p:sp>
          <p:nvSpPr>
            <p:cNvPr name="Freeform 225" id="2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26" id="2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00479" y="617496"/>
            <a:ext cx="3790686" cy="3063923"/>
            <a:chOff x="0" y="0"/>
            <a:chExt cx="5054248" cy="408523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38" id="38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0" id="40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sp>
        <p:nvSpPr>
          <p:cNvPr name="AutoShape 42" id="42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4" id="44"/>
          <p:cNvGrpSpPr/>
          <p:nvPr/>
        </p:nvGrpSpPr>
        <p:grpSpPr>
          <a:xfrm rot="0">
            <a:off x="1021914" y="617496"/>
            <a:ext cx="3790686" cy="3063923"/>
            <a:chOff x="0" y="0"/>
            <a:chExt cx="5054248" cy="4085231"/>
          </a:xfrm>
        </p:grpSpPr>
        <p:grpSp>
          <p:nvGrpSpPr>
            <p:cNvPr name="Group 45" id="45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46" id="4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7" id="47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9" id="49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1" id="51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52" id="5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3" id="53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54" id="5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5" id="55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56" id="5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7" id="57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58" id="5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9" id="59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60" id="6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1" id="61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62" id="6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3" id="63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64" id="6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5" id="65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77" id="77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8" id="78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79" id="79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80" id="80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81" id="81"/>
          <p:cNvGrpSpPr/>
          <p:nvPr/>
        </p:nvGrpSpPr>
        <p:grpSpPr>
          <a:xfrm rot="0">
            <a:off x="1021914" y="4013791"/>
            <a:ext cx="3790686" cy="3063923"/>
            <a:chOff x="0" y="0"/>
            <a:chExt cx="5054248" cy="4085231"/>
          </a:xfrm>
        </p:grpSpPr>
        <p:grpSp>
          <p:nvGrpSpPr>
            <p:cNvPr name="Group 82" id="82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83" id="8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4" id="84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85" id="8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6" id="86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87" id="8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8" id="88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89" id="8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0" id="90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91" id="9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2" id="92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93" id="9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4" id="94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95" id="9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6" id="96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97" id="9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8" id="98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99" id="9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0" id="100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01" id="10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2" id="102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03" id="10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4" id="104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05" id="10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6" id="106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07" id="10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8" id="108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09" id="10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0" id="110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11" id="1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2" id="112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13" id="1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4" id="114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5" id="115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6" id="116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17" id="117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18" id="118"/>
          <p:cNvGrpSpPr/>
          <p:nvPr/>
        </p:nvGrpSpPr>
        <p:grpSpPr>
          <a:xfrm rot="0">
            <a:off x="5900479" y="4013791"/>
            <a:ext cx="3790686" cy="3063923"/>
            <a:chOff x="0" y="0"/>
            <a:chExt cx="5054248" cy="4085231"/>
          </a:xfrm>
        </p:grpSpPr>
        <p:grpSp>
          <p:nvGrpSpPr>
            <p:cNvPr name="Group 119" id="119"/>
            <p:cNvGrpSpPr/>
            <p:nvPr/>
          </p:nvGrpSpPr>
          <p:grpSpPr>
            <a:xfrm rot="0">
              <a:off x="4090492" y="0"/>
              <a:ext cx="963756" cy="963756"/>
              <a:chOff x="0" y="0"/>
              <a:chExt cx="1913890" cy="1913890"/>
            </a:xfrm>
          </p:grpSpPr>
          <p:sp>
            <p:nvSpPr>
              <p:cNvPr name="Freeform 120" id="12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1" id="121"/>
            <p:cNvGrpSpPr/>
            <p:nvPr/>
          </p:nvGrpSpPr>
          <p:grpSpPr>
            <a:xfrm rot="0">
              <a:off x="0" y="0"/>
              <a:ext cx="963756" cy="963756"/>
              <a:chOff x="0" y="0"/>
              <a:chExt cx="1913890" cy="1913890"/>
            </a:xfrm>
          </p:grpSpPr>
          <p:sp>
            <p:nvSpPr>
              <p:cNvPr name="Freeform 122" id="12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3" id="123"/>
            <p:cNvGrpSpPr/>
            <p:nvPr/>
          </p:nvGrpSpPr>
          <p:grpSpPr>
            <a:xfrm rot="0">
              <a:off x="1018082" y="0"/>
              <a:ext cx="963756" cy="963756"/>
              <a:chOff x="0" y="0"/>
              <a:chExt cx="1913890" cy="1913890"/>
            </a:xfrm>
          </p:grpSpPr>
          <p:sp>
            <p:nvSpPr>
              <p:cNvPr name="Freeform 124" id="12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5" id="125"/>
            <p:cNvGrpSpPr/>
            <p:nvPr/>
          </p:nvGrpSpPr>
          <p:grpSpPr>
            <a:xfrm rot="0">
              <a:off x="2036165" y="0"/>
              <a:ext cx="963756" cy="963756"/>
              <a:chOff x="0" y="0"/>
              <a:chExt cx="1913890" cy="1913890"/>
            </a:xfrm>
          </p:grpSpPr>
          <p:sp>
            <p:nvSpPr>
              <p:cNvPr name="Freeform 126" id="1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7" id="127"/>
            <p:cNvGrpSpPr/>
            <p:nvPr/>
          </p:nvGrpSpPr>
          <p:grpSpPr>
            <a:xfrm rot="0">
              <a:off x="3074070" y="0"/>
              <a:ext cx="963756" cy="963756"/>
              <a:chOff x="0" y="0"/>
              <a:chExt cx="1913890" cy="1913890"/>
            </a:xfrm>
          </p:grpSpPr>
          <p:sp>
            <p:nvSpPr>
              <p:cNvPr name="Freeform 128" id="1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9" id="129"/>
            <p:cNvGrpSpPr/>
            <p:nvPr/>
          </p:nvGrpSpPr>
          <p:grpSpPr>
            <a:xfrm rot="0">
              <a:off x="4090492" y="1109953"/>
              <a:ext cx="963756" cy="963756"/>
              <a:chOff x="0" y="0"/>
              <a:chExt cx="1913890" cy="1913890"/>
            </a:xfrm>
          </p:grpSpPr>
          <p:sp>
            <p:nvSpPr>
              <p:cNvPr name="Freeform 130" id="1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1" id="131"/>
            <p:cNvGrpSpPr/>
            <p:nvPr/>
          </p:nvGrpSpPr>
          <p:grpSpPr>
            <a:xfrm rot="0">
              <a:off x="0" y="1109953"/>
              <a:ext cx="963756" cy="963756"/>
              <a:chOff x="0" y="0"/>
              <a:chExt cx="1913890" cy="1913890"/>
            </a:xfrm>
          </p:grpSpPr>
          <p:sp>
            <p:nvSpPr>
              <p:cNvPr name="Freeform 132" id="13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3" id="133"/>
            <p:cNvGrpSpPr/>
            <p:nvPr/>
          </p:nvGrpSpPr>
          <p:grpSpPr>
            <a:xfrm rot="0">
              <a:off x="1018082" y="1109953"/>
              <a:ext cx="963756" cy="963756"/>
              <a:chOff x="0" y="0"/>
              <a:chExt cx="1913890" cy="1913890"/>
            </a:xfrm>
          </p:grpSpPr>
          <p:sp>
            <p:nvSpPr>
              <p:cNvPr name="Freeform 134" id="13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5" id="135"/>
            <p:cNvGrpSpPr/>
            <p:nvPr/>
          </p:nvGrpSpPr>
          <p:grpSpPr>
            <a:xfrm rot="0">
              <a:off x="2036165" y="1109953"/>
              <a:ext cx="963756" cy="963756"/>
              <a:chOff x="0" y="0"/>
              <a:chExt cx="1913890" cy="1913890"/>
            </a:xfrm>
          </p:grpSpPr>
          <p:sp>
            <p:nvSpPr>
              <p:cNvPr name="Freeform 136" id="13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7" id="137"/>
            <p:cNvGrpSpPr/>
            <p:nvPr/>
          </p:nvGrpSpPr>
          <p:grpSpPr>
            <a:xfrm rot="0">
              <a:off x="3074070" y="1109953"/>
              <a:ext cx="963756" cy="963756"/>
              <a:chOff x="0" y="0"/>
              <a:chExt cx="1913890" cy="1913890"/>
            </a:xfrm>
          </p:grpSpPr>
          <p:sp>
            <p:nvSpPr>
              <p:cNvPr name="Freeform 138" id="13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9" id="139"/>
            <p:cNvGrpSpPr>
              <a:grpSpLocks noChangeAspect="true"/>
            </p:cNvGrpSpPr>
            <p:nvPr/>
          </p:nvGrpSpPr>
          <p:grpSpPr>
            <a:xfrm rot="0">
              <a:off x="3922956" y="2689359"/>
              <a:ext cx="650268" cy="650268"/>
              <a:chOff x="0" y="0"/>
              <a:chExt cx="6355080" cy="6355080"/>
            </a:xfrm>
          </p:grpSpPr>
          <p:sp>
            <p:nvSpPr>
              <p:cNvPr name="Freeform 140" id="14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1" id="141"/>
            <p:cNvGrpSpPr>
              <a:grpSpLocks noChangeAspect="true"/>
            </p:cNvGrpSpPr>
            <p:nvPr/>
          </p:nvGrpSpPr>
          <p:grpSpPr>
            <a:xfrm rot="0">
              <a:off x="3483805" y="3434963"/>
              <a:ext cx="650268" cy="650268"/>
              <a:chOff x="0" y="0"/>
              <a:chExt cx="6355080" cy="6355080"/>
            </a:xfrm>
          </p:grpSpPr>
          <p:sp>
            <p:nvSpPr>
              <p:cNvPr name="Freeform 142" id="14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3" id="143"/>
            <p:cNvGrpSpPr>
              <a:grpSpLocks noChangeAspect="true"/>
            </p:cNvGrpSpPr>
            <p:nvPr/>
          </p:nvGrpSpPr>
          <p:grpSpPr>
            <a:xfrm rot="0">
              <a:off x="4403980" y="3426026"/>
              <a:ext cx="650268" cy="650268"/>
              <a:chOff x="0" y="0"/>
              <a:chExt cx="6355080" cy="6355080"/>
            </a:xfrm>
          </p:grpSpPr>
          <p:sp>
            <p:nvSpPr>
              <p:cNvPr name="Freeform 144" id="14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5" id="145"/>
            <p:cNvGrpSpPr/>
            <p:nvPr/>
          </p:nvGrpSpPr>
          <p:grpSpPr>
            <a:xfrm rot="0">
              <a:off x="259567" y="3014493"/>
              <a:ext cx="680689" cy="680689"/>
              <a:chOff x="0" y="0"/>
              <a:chExt cx="1913890" cy="1913890"/>
            </a:xfrm>
          </p:grpSpPr>
          <p:sp>
            <p:nvSpPr>
              <p:cNvPr name="Freeform 146" id="14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7" id="147"/>
            <p:cNvGrpSpPr/>
            <p:nvPr/>
          </p:nvGrpSpPr>
          <p:grpSpPr>
            <a:xfrm rot="0">
              <a:off x="1315852" y="3014493"/>
              <a:ext cx="680689" cy="680689"/>
              <a:chOff x="0" y="0"/>
              <a:chExt cx="1913890" cy="1913890"/>
            </a:xfrm>
          </p:grpSpPr>
          <p:sp>
            <p:nvSpPr>
              <p:cNvPr name="Freeform 148" id="14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9" id="149"/>
            <p:cNvGrpSpPr/>
            <p:nvPr/>
          </p:nvGrpSpPr>
          <p:grpSpPr>
            <a:xfrm rot="0">
              <a:off x="2372137" y="3014493"/>
              <a:ext cx="680689" cy="680689"/>
              <a:chOff x="0" y="0"/>
              <a:chExt cx="1913890" cy="1913890"/>
            </a:xfrm>
          </p:grpSpPr>
          <p:sp>
            <p:nvSpPr>
              <p:cNvPr name="Freeform 150" id="15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51" id="151"/>
            <p:cNvSpPr/>
            <p:nvPr/>
          </p:nvSpPr>
          <p:spPr>
            <a:xfrm rot="-3235632">
              <a:off x="3790749" y="3319965"/>
              <a:ext cx="285183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2" id="152"/>
            <p:cNvSpPr/>
            <p:nvPr/>
          </p:nvSpPr>
          <p:spPr>
            <a:xfrm rot="-7915877">
              <a:off x="4438355" y="3311775"/>
              <a:ext cx="308307" cy="0"/>
            </a:xfrm>
            <a:prstGeom prst="line">
              <a:avLst/>
            </a:prstGeom>
            <a:ln cap="flat" w="3177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3" id="153"/>
            <p:cNvSpPr txBox="true"/>
            <p:nvPr/>
          </p:nvSpPr>
          <p:spPr>
            <a:xfrm rot="0">
              <a:off x="2081462" y="3027528"/>
              <a:ext cx="205753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54" id="154"/>
            <p:cNvSpPr txBox="true"/>
            <p:nvPr/>
          </p:nvSpPr>
          <p:spPr>
            <a:xfrm rot="0">
              <a:off x="1013773" y="3057649"/>
              <a:ext cx="224436" cy="527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95"/>
                </a:lnSpc>
              </a:pPr>
              <a:r>
                <a:rPr lang="en-US" sz="2282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55" id="155"/>
          <p:cNvGrpSpPr/>
          <p:nvPr/>
        </p:nvGrpSpPr>
        <p:grpSpPr>
          <a:xfrm rot="0">
            <a:off x="3453147" y="756000"/>
            <a:ext cx="448649" cy="448649"/>
            <a:chOff x="0" y="0"/>
            <a:chExt cx="812800" cy="812800"/>
          </a:xfrm>
        </p:grpSpPr>
        <p:sp>
          <p:nvSpPr>
            <p:cNvPr name="Freeform 156" id="15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57" id="15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58" id="158"/>
          <p:cNvGrpSpPr/>
          <p:nvPr/>
        </p:nvGrpSpPr>
        <p:grpSpPr>
          <a:xfrm rot="0">
            <a:off x="2718748" y="756000"/>
            <a:ext cx="448649" cy="448649"/>
            <a:chOff x="0" y="0"/>
            <a:chExt cx="812800" cy="812800"/>
          </a:xfrm>
        </p:grpSpPr>
        <p:sp>
          <p:nvSpPr>
            <p:cNvPr name="Freeform 159" id="15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60" id="16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1" id="161"/>
          <p:cNvGrpSpPr/>
          <p:nvPr/>
        </p:nvGrpSpPr>
        <p:grpSpPr>
          <a:xfrm rot="0">
            <a:off x="1984349" y="756000"/>
            <a:ext cx="448649" cy="448649"/>
            <a:chOff x="0" y="0"/>
            <a:chExt cx="812800" cy="812800"/>
          </a:xfrm>
        </p:grpSpPr>
        <p:sp>
          <p:nvSpPr>
            <p:cNvPr name="Freeform 162" id="16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63" id="16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4" id="164"/>
          <p:cNvGrpSpPr/>
          <p:nvPr/>
        </p:nvGrpSpPr>
        <p:grpSpPr>
          <a:xfrm rot="0">
            <a:off x="3453147" y="4141673"/>
            <a:ext cx="448649" cy="448649"/>
            <a:chOff x="0" y="0"/>
            <a:chExt cx="812800" cy="812800"/>
          </a:xfrm>
        </p:grpSpPr>
        <p:sp>
          <p:nvSpPr>
            <p:cNvPr name="Freeform 165" id="16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66" id="16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67" id="167"/>
          <p:cNvGrpSpPr/>
          <p:nvPr/>
        </p:nvGrpSpPr>
        <p:grpSpPr>
          <a:xfrm rot="0">
            <a:off x="2718748" y="4141673"/>
            <a:ext cx="448649" cy="448649"/>
            <a:chOff x="0" y="0"/>
            <a:chExt cx="812800" cy="812800"/>
          </a:xfrm>
        </p:grpSpPr>
        <p:sp>
          <p:nvSpPr>
            <p:cNvPr name="Freeform 168" id="16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69" id="16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0" id="170"/>
          <p:cNvGrpSpPr/>
          <p:nvPr/>
        </p:nvGrpSpPr>
        <p:grpSpPr>
          <a:xfrm rot="0">
            <a:off x="1909123" y="4141673"/>
            <a:ext cx="448649" cy="448649"/>
            <a:chOff x="0" y="0"/>
            <a:chExt cx="812800" cy="812800"/>
          </a:xfrm>
        </p:grpSpPr>
        <p:sp>
          <p:nvSpPr>
            <p:cNvPr name="Freeform 171" id="17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2" id="17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3" id="173"/>
          <p:cNvGrpSpPr/>
          <p:nvPr/>
        </p:nvGrpSpPr>
        <p:grpSpPr>
          <a:xfrm rot="0">
            <a:off x="1174724" y="4132425"/>
            <a:ext cx="448649" cy="448649"/>
            <a:chOff x="0" y="0"/>
            <a:chExt cx="812800" cy="812800"/>
          </a:xfrm>
        </p:grpSpPr>
        <p:sp>
          <p:nvSpPr>
            <p:cNvPr name="Freeform 174" id="17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175" id="17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6" id="176"/>
          <p:cNvGrpSpPr/>
          <p:nvPr/>
        </p:nvGrpSpPr>
        <p:grpSpPr>
          <a:xfrm rot="0">
            <a:off x="1183275" y="4951996"/>
            <a:ext cx="448649" cy="448649"/>
            <a:chOff x="0" y="0"/>
            <a:chExt cx="812800" cy="812800"/>
          </a:xfrm>
        </p:grpSpPr>
        <p:sp>
          <p:nvSpPr>
            <p:cNvPr name="Freeform 177" id="17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178" id="17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79" id="179"/>
          <p:cNvGrpSpPr/>
          <p:nvPr/>
        </p:nvGrpSpPr>
        <p:grpSpPr>
          <a:xfrm rot="0">
            <a:off x="6029125" y="4141396"/>
            <a:ext cx="448649" cy="448649"/>
            <a:chOff x="0" y="0"/>
            <a:chExt cx="812800" cy="812800"/>
          </a:xfrm>
        </p:grpSpPr>
        <p:sp>
          <p:nvSpPr>
            <p:cNvPr name="Freeform 180" id="18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1" id="18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2" id="182"/>
          <p:cNvGrpSpPr/>
          <p:nvPr/>
        </p:nvGrpSpPr>
        <p:grpSpPr>
          <a:xfrm rot="0">
            <a:off x="6763524" y="4141396"/>
            <a:ext cx="448649" cy="448649"/>
            <a:chOff x="0" y="0"/>
            <a:chExt cx="812800" cy="812800"/>
          </a:xfrm>
        </p:grpSpPr>
        <p:sp>
          <p:nvSpPr>
            <p:cNvPr name="Freeform 183" id="18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4" id="18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7571498" y="4141396"/>
            <a:ext cx="448649" cy="448649"/>
            <a:chOff x="0" y="0"/>
            <a:chExt cx="812800" cy="812800"/>
          </a:xfrm>
        </p:grpSpPr>
        <p:sp>
          <p:nvSpPr>
            <p:cNvPr name="Freeform 186" id="18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87" id="18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6029125" y="4951996"/>
            <a:ext cx="448649" cy="448649"/>
            <a:chOff x="0" y="0"/>
            <a:chExt cx="812800" cy="812800"/>
          </a:xfrm>
        </p:grpSpPr>
        <p:sp>
          <p:nvSpPr>
            <p:cNvPr name="Freeform 189" id="18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90" id="19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6763524" y="4951996"/>
            <a:ext cx="448649" cy="448649"/>
            <a:chOff x="0" y="0"/>
            <a:chExt cx="812800" cy="812800"/>
          </a:xfrm>
        </p:grpSpPr>
        <p:sp>
          <p:nvSpPr>
            <p:cNvPr name="Freeform 192" id="19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93" id="19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6770553" y="756000"/>
            <a:ext cx="448649" cy="448649"/>
            <a:chOff x="0" y="0"/>
            <a:chExt cx="812800" cy="812800"/>
          </a:xfrm>
        </p:grpSpPr>
        <p:sp>
          <p:nvSpPr>
            <p:cNvPr name="Freeform 195" id="1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196" id="19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7" id="197"/>
          <p:cNvGrpSpPr/>
          <p:nvPr/>
        </p:nvGrpSpPr>
        <p:grpSpPr>
          <a:xfrm rot="0">
            <a:off x="6036154" y="756000"/>
            <a:ext cx="448649" cy="448649"/>
            <a:chOff x="0" y="0"/>
            <a:chExt cx="812800" cy="812800"/>
          </a:xfrm>
        </p:grpSpPr>
        <p:sp>
          <p:nvSpPr>
            <p:cNvPr name="Freeform 198" id="19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199" id="19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1183275" y="756000"/>
            <a:ext cx="448649" cy="448649"/>
            <a:chOff x="0" y="0"/>
            <a:chExt cx="812800" cy="812800"/>
          </a:xfrm>
        </p:grpSpPr>
        <p:sp>
          <p:nvSpPr>
            <p:cNvPr name="Freeform 201" id="20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2" id="20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1183275" y="1553078"/>
            <a:ext cx="448649" cy="448649"/>
            <a:chOff x="0" y="0"/>
            <a:chExt cx="812800" cy="812800"/>
          </a:xfrm>
        </p:grpSpPr>
        <p:sp>
          <p:nvSpPr>
            <p:cNvPr name="Freeform 204" id="20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05" id="20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6" id="206"/>
          <p:cNvGrpSpPr/>
          <p:nvPr/>
        </p:nvGrpSpPr>
        <p:grpSpPr>
          <a:xfrm rot="0">
            <a:off x="1892173" y="4951996"/>
            <a:ext cx="448649" cy="448649"/>
            <a:chOff x="0" y="0"/>
            <a:chExt cx="812800" cy="812800"/>
          </a:xfrm>
        </p:grpSpPr>
        <p:sp>
          <p:nvSpPr>
            <p:cNvPr name="Freeform 207" id="20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08" id="20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09" id="209"/>
          <p:cNvGrpSpPr/>
          <p:nvPr/>
        </p:nvGrpSpPr>
        <p:grpSpPr>
          <a:xfrm rot="0">
            <a:off x="2692933" y="4951996"/>
            <a:ext cx="448649" cy="448649"/>
            <a:chOff x="0" y="0"/>
            <a:chExt cx="812800" cy="812800"/>
          </a:xfrm>
        </p:grpSpPr>
        <p:sp>
          <p:nvSpPr>
            <p:cNvPr name="Freeform 210" id="2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11" id="2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2" id="212"/>
          <p:cNvGrpSpPr/>
          <p:nvPr/>
        </p:nvGrpSpPr>
        <p:grpSpPr>
          <a:xfrm rot="0">
            <a:off x="3453147" y="4951996"/>
            <a:ext cx="448649" cy="448649"/>
            <a:chOff x="0" y="0"/>
            <a:chExt cx="812800" cy="812800"/>
          </a:xfrm>
        </p:grpSpPr>
        <p:sp>
          <p:nvSpPr>
            <p:cNvPr name="Freeform 213" id="2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  <p:sp>
          <p:nvSpPr>
            <p:cNvPr name="TextBox 214" id="2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5" id="215"/>
          <p:cNvGrpSpPr/>
          <p:nvPr/>
        </p:nvGrpSpPr>
        <p:grpSpPr>
          <a:xfrm rot="0">
            <a:off x="8305897" y="4141673"/>
            <a:ext cx="448649" cy="448649"/>
            <a:chOff x="0" y="0"/>
            <a:chExt cx="812800" cy="812800"/>
          </a:xfrm>
        </p:grpSpPr>
        <p:sp>
          <p:nvSpPr>
            <p:cNvPr name="Freeform 216" id="2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217" id="2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18" id="218"/>
          <p:cNvGrpSpPr/>
          <p:nvPr/>
        </p:nvGrpSpPr>
        <p:grpSpPr>
          <a:xfrm rot="0">
            <a:off x="9040296" y="4141950"/>
            <a:ext cx="448649" cy="448649"/>
            <a:chOff x="0" y="0"/>
            <a:chExt cx="812800" cy="812800"/>
          </a:xfrm>
        </p:grpSpPr>
        <p:sp>
          <p:nvSpPr>
            <p:cNvPr name="Freeform 219" id="2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0C5FF"/>
            </a:solidFill>
          </p:spPr>
        </p:sp>
        <p:sp>
          <p:nvSpPr>
            <p:cNvPr name="TextBox 220" id="2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1" id="221"/>
          <p:cNvGrpSpPr/>
          <p:nvPr/>
        </p:nvGrpSpPr>
        <p:grpSpPr>
          <a:xfrm rot="0">
            <a:off x="7526499" y="4951996"/>
            <a:ext cx="448649" cy="448649"/>
            <a:chOff x="0" y="0"/>
            <a:chExt cx="812800" cy="812800"/>
          </a:xfrm>
        </p:grpSpPr>
        <p:sp>
          <p:nvSpPr>
            <p:cNvPr name="Freeform 222" id="2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23" id="2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4" id="224"/>
          <p:cNvGrpSpPr/>
          <p:nvPr/>
        </p:nvGrpSpPr>
        <p:grpSpPr>
          <a:xfrm rot="0">
            <a:off x="8289473" y="4951996"/>
            <a:ext cx="448649" cy="448649"/>
            <a:chOff x="0" y="0"/>
            <a:chExt cx="812800" cy="812800"/>
          </a:xfrm>
        </p:grpSpPr>
        <p:sp>
          <p:nvSpPr>
            <p:cNvPr name="Freeform 225" id="2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26" id="2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7" id="227"/>
          <p:cNvGrpSpPr/>
          <p:nvPr/>
        </p:nvGrpSpPr>
        <p:grpSpPr>
          <a:xfrm rot="0">
            <a:off x="9052447" y="4951996"/>
            <a:ext cx="448649" cy="448649"/>
            <a:chOff x="0" y="0"/>
            <a:chExt cx="812800" cy="812800"/>
          </a:xfrm>
        </p:grpSpPr>
        <p:sp>
          <p:nvSpPr>
            <p:cNvPr name="Freeform 228" id="2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B98FF"/>
            </a:solidFill>
          </p:spPr>
        </p:sp>
        <p:sp>
          <p:nvSpPr>
            <p:cNvPr name="TextBox 229" id="22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30" id="230"/>
          <p:cNvGrpSpPr/>
          <p:nvPr/>
        </p:nvGrpSpPr>
        <p:grpSpPr>
          <a:xfrm rot="0">
            <a:off x="4230601" y="4141950"/>
            <a:ext cx="448649" cy="448649"/>
            <a:chOff x="0" y="0"/>
            <a:chExt cx="812800" cy="812800"/>
          </a:xfrm>
        </p:grpSpPr>
        <p:sp>
          <p:nvSpPr>
            <p:cNvPr name="Freeform 231" id="23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7DC9"/>
            </a:solidFill>
          </p:spPr>
        </p:sp>
        <p:sp>
          <p:nvSpPr>
            <p:cNvPr name="TextBox 232" id="23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847703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403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847703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17032" y="847703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44416" y="847703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95730" y="847703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04195" y="847703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55509" y="847703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06824" y="847703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1385421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847703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847703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847703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847703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02623" y="847703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847703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05252" y="847703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3716" y="847703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22181" y="847703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8630" y="4192658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192658"/>
            <a:ext cx="270340" cy="270340"/>
          </a:xfrm>
          <a:prstGeom prst="rect">
            <a:avLst/>
          </a:prstGeom>
        </p:spPr>
      </p:pic>
      <p:pic>
        <p:nvPicPr>
          <p:cNvPr name="Picture 266" id="26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192658"/>
            <a:ext cx="270340" cy="270340"/>
          </a:xfrm>
          <a:prstGeom prst="rect">
            <a:avLst/>
          </a:prstGeom>
        </p:spPr>
      </p:pic>
      <p:pic>
        <p:nvPicPr>
          <p:cNvPr name="Picture 267" id="26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16874" y="4192658"/>
            <a:ext cx="270340" cy="270340"/>
          </a:xfrm>
          <a:prstGeom prst="rect">
            <a:avLst/>
          </a:prstGeom>
        </p:spPr>
      </p:pic>
      <p:pic>
        <p:nvPicPr>
          <p:cNvPr name="Picture 268" id="26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06288" y="4192658"/>
            <a:ext cx="270340" cy="270340"/>
          </a:xfrm>
          <a:prstGeom prst="rect">
            <a:avLst/>
          </a:prstGeom>
        </p:spPr>
      </p:pic>
      <p:pic>
        <p:nvPicPr>
          <p:cNvPr name="Picture 269" id="26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95703" y="4192658"/>
            <a:ext cx="270340" cy="270340"/>
          </a:xfrm>
          <a:prstGeom prst="rect">
            <a:avLst/>
          </a:prstGeom>
        </p:spPr>
      </p:pic>
      <p:pic>
        <p:nvPicPr>
          <p:cNvPr name="Picture 270" id="27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71" id="27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72" id="27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73" id="27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74" id="27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56778" y="4685361"/>
            <a:ext cx="270340" cy="270340"/>
          </a:xfrm>
          <a:prstGeom prst="rect">
            <a:avLst/>
          </a:prstGeom>
        </p:spPr>
      </p:pic>
      <p:pic>
        <p:nvPicPr>
          <p:cNvPr name="Picture 275" id="27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17032" y="4685361"/>
            <a:ext cx="270340" cy="270340"/>
          </a:xfrm>
          <a:prstGeom prst="rect">
            <a:avLst/>
          </a:prstGeom>
        </p:spPr>
      </p:pic>
      <p:pic>
        <p:nvPicPr>
          <p:cNvPr name="Picture 276" id="27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685361"/>
            <a:ext cx="270340" cy="270340"/>
          </a:xfrm>
          <a:prstGeom prst="rect">
            <a:avLst/>
          </a:prstGeom>
        </p:spPr>
      </p:pic>
      <p:pic>
        <p:nvPicPr>
          <p:cNvPr name="Picture 277" id="27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78" id="27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79" id="27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80" id="28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81" id="28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82" id="28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4192658"/>
            <a:ext cx="270340" cy="270340"/>
          </a:xfrm>
          <a:prstGeom prst="rect">
            <a:avLst/>
          </a:prstGeom>
        </p:spPr>
      </p:pic>
      <p:pic>
        <p:nvPicPr>
          <p:cNvPr name="Picture 283" id="28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192658"/>
            <a:ext cx="270340" cy="270340"/>
          </a:xfrm>
          <a:prstGeom prst="rect">
            <a:avLst/>
          </a:prstGeom>
        </p:spPr>
      </p:pic>
      <p:pic>
        <p:nvPicPr>
          <p:cNvPr name="Picture 284" id="28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2766" y="4192658"/>
            <a:ext cx="270340" cy="270340"/>
          </a:xfrm>
          <a:prstGeom prst="rect">
            <a:avLst/>
          </a:prstGeom>
        </p:spPr>
      </p:pic>
      <p:pic>
        <p:nvPicPr>
          <p:cNvPr name="Picture 285" id="28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84081" y="4192658"/>
            <a:ext cx="270340" cy="270340"/>
          </a:xfrm>
          <a:prstGeom prst="rect">
            <a:avLst/>
          </a:prstGeom>
        </p:spPr>
      </p:pic>
      <p:pic>
        <p:nvPicPr>
          <p:cNvPr name="Picture 286" id="28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847703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403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847703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17032" y="847703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44416" y="847703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95730" y="847703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04195" y="847703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55509" y="847703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06824" y="847703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1385421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847703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847703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847703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847703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02623" y="847703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847703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05252" y="847703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3716" y="847703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22181" y="847703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8630" y="4192658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192658"/>
            <a:ext cx="270340" cy="270340"/>
          </a:xfrm>
          <a:prstGeom prst="rect">
            <a:avLst/>
          </a:prstGeom>
        </p:spPr>
      </p:pic>
      <p:pic>
        <p:nvPicPr>
          <p:cNvPr name="Picture 266" id="26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192658"/>
            <a:ext cx="270340" cy="270340"/>
          </a:xfrm>
          <a:prstGeom prst="rect">
            <a:avLst/>
          </a:prstGeom>
        </p:spPr>
      </p:pic>
      <p:pic>
        <p:nvPicPr>
          <p:cNvPr name="Picture 267" id="26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16874" y="4192658"/>
            <a:ext cx="270340" cy="270340"/>
          </a:xfrm>
          <a:prstGeom prst="rect">
            <a:avLst/>
          </a:prstGeom>
        </p:spPr>
      </p:pic>
      <p:pic>
        <p:nvPicPr>
          <p:cNvPr name="Picture 268" id="26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06288" y="4192658"/>
            <a:ext cx="270340" cy="270340"/>
          </a:xfrm>
          <a:prstGeom prst="rect">
            <a:avLst/>
          </a:prstGeom>
        </p:spPr>
      </p:pic>
      <p:pic>
        <p:nvPicPr>
          <p:cNvPr name="Picture 269" id="26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28011" y="4192658"/>
            <a:ext cx="270340" cy="270340"/>
          </a:xfrm>
          <a:prstGeom prst="rect">
            <a:avLst/>
          </a:prstGeom>
        </p:spPr>
      </p:pic>
      <p:pic>
        <p:nvPicPr>
          <p:cNvPr name="Picture 270" id="27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71" id="27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72" id="27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73" id="27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74" id="27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56778" y="4685361"/>
            <a:ext cx="270340" cy="270340"/>
          </a:xfrm>
          <a:prstGeom prst="rect">
            <a:avLst/>
          </a:prstGeom>
        </p:spPr>
      </p:pic>
      <p:pic>
        <p:nvPicPr>
          <p:cNvPr name="Picture 275" id="27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17032" y="4685361"/>
            <a:ext cx="270340" cy="270340"/>
          </a:xfrm>
          <a:prstGeom prst="rect">
            <a:avLst/>
          </a:prstGeom>
        </p:spPr>
      </p:pic>
      <p:pic>
        <p:nvPicPr>
          <p:cNvPr name="Picture 276" id="27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685361"/>
            <a:ext cx="270340" cy="270340"/>
          </a:xfrm>
          <a:prstGeom prst="rect">
            <a:avLst/>
          </a:prstGeom>
        </p:spPr>
      </p:pic>
      <p:pic>
        <p:nvPicPr>
          <p:cNvPr name="Picture 277" id="27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78" id="27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79" id="27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80" id="28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81" id="28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82" id="28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4192658"/>
            <a:ext cx="270340" cy="270340"/>
          </a:xfrm>
          <a:prstGeom prst="rect">
            <a:avLst/>
          </a:prstGeom>
        </p:spPr>
      </p:pic>
      <p:pic>
        <p:nvPicPr>
          <p:cNvPr name="Picture 283" id="28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192658"/>
            <a:ext cx="270340" cy="270340"/>
          </a:xfrm>
          <a:prstGeom prst="rect">
            <a:avLst/>
          </a:prstGeom>
        </p:spPr>
      </p:pic>
      <p:pic>
        <p:nvPicPr>
          <p:cNvPr name="Picture 284" id="28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2766" y="4192658"/>
            <a:ext cx="270340" cy="270340"/>
          </a:xfrm>
          <a:prstGeom prst="rect">
            <a:avLst/>
          </a:prstGeom>
        </p:spPr>
      </p:pic>
      <p:pic>
        <p:nvPicPr>
          <p:cNvPr name="Picture 285" id="28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84081" y="4192658"/>
            <a:ext cx="270340" cy="270340"/>
          </a:xfrm>
          <a:prstGeom prst="rect">
            <a:avLst/>
          </a:prstGeom>
        </p:spPr>
      </p:pic>
      <p:pic>
        <p:nvPicPr>
          <p:cNvPr name="Picture 286" id="28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  <p:pic>
        <p:nvPicPr>
          <p:cNvPr name="Picture 287" id="28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1330317"/>
            <a:ext cx="270340" cy="270340"/>
          </a:xfrm>
          <a:prstGeom prst="rect">
            <a:avLst/>
          </a:prstGeom>
        </p:spPr>
      </p:pic>
      <p:pic>
        <p:nvPicPr>
          <p:cNvPr name="Picture 288" id="28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02623" y="1330317"/>
            <a:ext cx="270340" cy="270340"/>
          </a:xfrm>
          <a:prstGeom prst="rect">
            <a:avLst/>
          </a:prstGeom>
        </p:spPr>
      </p:pic>
      <p:pic>
        <p:nvPicPr>
          <p:cNvPr name="Picture 289" id="28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1330317"/>
            <a:ext cx="270340" cy="270340"/>
          </a:xfrm>
          <a:prstGeom prst="rect">
            <a:avLst/>
          </a:prstGeom>
        </p:spPr>
      </p:pic>
      <p:pic>
        <p:nvPicPr>
          <p:cNvPr name="Picture 290" id="29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1385421"/>
            <a:ext cx="270340" cy="270340"/>
          </a:xfrm>
          <a:prstGeom prst="rect">
            <a:avLst/>
          </a:prstGeom>
        </p:spPr>
      </p:pic>
      <p:pic>
        <p:nvPicPr>
          <p:cNvPr name="Picture 291" id="29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1385421"/>
            <a:ext cx="270340" cy="270340"/>
          </a:xfrm>
          <a:prstGeom prst="rect">
            <a:avLst/>
          </a:prstGeom>
        </p:spPr>
      </p:pic>
      <p:pic>
        <p:nvPicPr>
          <p:cNvPr name="Picture 292" id="29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022" y="1385421"/>
            <a:ext cx="270340" cy="270340"/>
          </a:xfrm>
          <a:prstGeom prst="rect">
            <a:avLst/>
          </a:prstGeom>
        </p:spPr>
      </p:pic>
      <p:pic>
        <p:nvPicPr>
          <p:cNvPr name="Picture 293" id="29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4326" y="1385421"/>
            <a:ext cx="270340" cy="270340"/>
          </a:xfrm>
          <a:prstGeom prst="rect">
            <a:avLst/>
          </a:prstGeom>
        </p:spPr>
      </p:pic>
      <p:pic>
        <p:nvPicPr>
          <p:cNvPr name="Picture 294" id="29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03630" y="1385421"/>
            <a:ext cx="270340" cy="270340"/>
          </a:xfrm>
          <a:prstGeom prst="rect">
            <a:avLst/>
          </a:prstGeom>
        </p:spPr>
      </p:pic>
      <p:pic>
        <p:nvPicPr>
          <p:cNvPr name="Picture 295" id="29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82934" y="1385421"/>
            <a:ext cx="270340" cy="270340"/>
          </a:xfrm>
          <a:prstGeom prst="rect">
            <a:avLst/>
          </a:prstGeom>
        </p:spPr>
      </p:pic>
      <p:pic>
        <p:nvPicPr>
          <p:cNvPr name="Picture 296" id="29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55509" y="4192658"/>
            <a:ext cx="270340" cy="270340"/>
          </a:xfrm>
          <a:prstGeom prst="rect">
            <a:avLst/>
          </a:prstGeom>
        </p:spPr>
      </p:pic>
      <p:pic>
        <p:nvPicPr>
          <p:cNvPr name="Picture 297" id="29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4685361"/>
            <a:ext cx="270340" cy="270340"/>
          </a:xfrm>
          <a:prstGeom prst="rect">
            <a:avLst/>
          </a:prstGeom>
        </p:spPr>
      </p:pic>
      <p:pic>
        <p:nvPicPr>
          <p:cNvPr name="Picture 298" id="29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4685361"/>
            <a:ext cx="270340" cy="270340"/>
          </a:xfrm>
          <a:prstGeom prst="rect">
            <a:avLst/>
          </a:prstGeom>
        </p:spPr>
      </p:pic>
      <p:pic>
        <p:nvPicPr>
          <p:cNvPr name="Picture 299" id="29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685361"/>
            <a:ext cx="270340" cy="270340"/>
          </a:xfrm>
          <a:prstGeom prst="rect">
            <a:avLst/>
          </a:prstGeom>
        </p:spPr>
      </p:pic>
      <p:pic>
        <p:nvPicPr>
          <p:cNvPr name="Picture 300" id="30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4685361"/>
            <a:ext cx="270340" cy="270340"/>
          </a:xfrm>
          <a:prstGeom prst="rect">
            <a:avLst/>
          </a:prstGeom>
        </p:spPr>
      </p:pic>
      <p:pic>
        <p:nvPicPr>
          <p:cNvPr name="Picture 301" id="30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4685361"/>
            <a:ext cx="270340" cy="270340"/>
          </a:xfrm>
          <a:prstGeom prst="rect">
            <a:avLst/>
          </a:prstGeom>
        </p:spPr>
      </p:pic>
      <p:pic>
        <p:nvPicPr>
          <p:cNvPr name="Picture 302" id="30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4685361"/>
            <a:ext cx="270340" cy="270340"/>
          </a:xfrm>
          <a:prstGeom prst="rect">
            <a:avLst/>
          </a:prstGeom>
        </p:spPr>
      </p:pic>
      <p:pic>
        <p:nvPicPr>
          <p:cNvPr name="Picture 303" id="30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685361"/>
            <a:ext cx="270340" cy="270340"/>
          </a:xfrm>
          <a:prstGeom prst="rect">
            <a:avLst/>
          </a:prstGeom>
        </p:spPr>
      </p:pic>
      <p:pic>
        <p:nvPicPr>
          <p:cNvPr name="Picture 304" id="30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94666" y="4685361"/>
            <a:ext cx="270340" cy="270340"/>
          </a:xfrm>
          <a:prstGeom prst="rect">
            <a:avLst/>
          </a:prstGeom>
        </p:spPr>
      </p:pic>
      <p:pic>
        <p:nvPicPr>
          <p:cNvPr name="Picture 305" id="30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65031" y="4685361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847703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403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847703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17032" y="847703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44416" y="847703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1385421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847703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847703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847703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847703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8630" y="4192658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192658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192658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16874" y="4192658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66" id="26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67" id="26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68" id="26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4192658"/>
            <a:ext cx="270340" cy="270340"/>
          </a:xfrm>
          <a:prstGeom prst="rect">
            <a:avLst/>
          </a:prstGeom>
        </p:spPr>
      </p:pic>
      <p:pic>
        <p:nvPicPr>
          <p:cNvPr name="Picture 269" id="26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192658"/>
            <a:ext cx="270340" cy="270340"/>
          </a:xfrm>
          <a:prstGeom prst="rect">
            <a:avLst/>
          </a:prstGeom>
        </p:spPr>
      </p:pic>
      <p:pic>
        <p:nvPicPr>
          <p:cNvPr name="Picture 270" id="27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2766" y="4192658"/>
            <a:ext cx="270340" cy="270340"/>
          </a:xfrm>
          <a:prstGeom prst="rect">
            <a:avLst/>
          </a:prstGeom>
        </p:spPr>
      </p:pic>
      <p:pic>
        <p:nvPicPr>
          <p:cNvPr name="Picture 271" id="27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  <p:pic>
        <p:nvPicPr>
          <p:cNvPr name="Picture 272" id="27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1385421"/>
            <a:ext cx="270340" cy="270340"/>
          </a:xfrm>
          <a:prstGeom prst="rect">
            <a:avLst/>
          </a:prstGeom>
        </p:spPr>
      </p:pic>
      <p:pic>
        <p:nvPicPr>
          <p:cNvPr name="Picture 273" id="27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1385421"/>
            <a:ext cx="270340" cy="270340"/>
          </a:xfrm>
          <a:prstGeom prst="rect">
            <a:avLst/>
          </a:prstGeom>
        </p:spPr>
      </p:pic>
      <p:pic>
        <p:nvPicPr>
          <p:cNvPr name="Picture 274" id="27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022" y="1385421"/>
            <a:ext cx="270340" cy="270340"/>
          </a:xfrm>
          <a:prstGeom prst="rect">
            <a:avLst/>
          </a:prstGeom>
        </p:spPr>
      </p:pic>
      <p:pic>
        <p:nvPicPr>
          <p:cNvPr name="Picture 275" id="27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4326" y="1385421"/>
            <a:ext cx="270340" cy="270340"/>
          </a:xfrm>
          <a:prstGeom prst="rect">
            <a:avLst/>
          </a:prstGeom>
        </p:spPr>
      </p:pic>
      <p:pic>
        <p:nvPicPr>
          <p:cNvPr name="Picture 276" id="27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03630" y="1385421"/>
            <a:ext cx="270340" cy="270340"/>
          </a:xfrm>
          <a:prstGeom prst="rect">
            <a:avLst/>
          </a:prstGeom>
        </p:spPr>
      </p:pic>
      <p:pic>
        <p:nvPicPr>
          <p:cNvPr name="Picture 277" id="27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82934" y="1385421"/>
            <a:ext cx="270340" cy="270340"/>
          </a:xfrm>
          <a:prstGeom prst="rect">
            <a:avLst/>
          </a:prstGeom>
        </p:spPr>
      </p:pic>
      <p:pic>
        <p:nvPicPr>
          <p:cNvPr name="Picture 278" id="27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4685361"/>
            <a:ext cx="270340" cy="270340"/>
          </a:xfrm>
          <a:prstGeom prst="rect">
            <a:avLst/>
          </a:prstGeom>
        </p:spPr>
      </p:pic>
      <p:pic>
        <p:nvPicPr>
          <p:cNvPr name="Picture 279" id="27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4685361"/>
            <a:ext cx="270340" cy="270340"/>
          </a:xfrm>
          <a:prstGeom prst="rect">
            <a:avLst/>
          </a:prstGeom>
        </p:spPr>
      </p:pic>
      <p:pic>
        <p:nvPicPr>
          <p:cNvPr name="Picture 280" id="28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685361"/>
            <a:ext cx="270340" cy="270340"/>
          </a:xfrm>
          <a:prstGeom prst="rect">
            <a:avLst/>
          </a:prstGeom>
        </p:spPr>
      </p:pic>
      <p:pic>
        <p:nvPicPr>
          <p:cNvPr name="Picture 281" id="28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4685361"/>
            <a:ext cx="270340" cy="270340"/>
          </a:xfrm>
          <a:prstGeom prst="rect">
            <a:avLst/>
          </a:prstGeom>
        </p:spPr>
      </p:pic>
      <p:pic>
        <p:nvPicPr>
          <p:cNvPr name="Picture 282" id="28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4685361"/>
            <a:ext cx="270340" cy="270340"/>
          </a:xfrm>
          <a:prstGeom prst="rect">
            <a:avLst/>
          </a:prstGeom>
        </p:spPr>
      </p:pic>
      <p:pic>
        <p:nvPicPr>
          <p:cNvPr name="Picture 283" id="28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4685361"/>
            <a:ext cx="270340" cy="270340"/>
          </a:xfrm>
          <a:prstGeom prst="rect">
            <a:avLst/>
          </a:prstGeom>
        </p:spPr>
      </p:pic>
      <p:pic>
        <p:nvPicPr>
          <p:cNvPr name="Picture 284" id="28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685361"/>
            <a:ext cx="270340" cy="270340"/>
          </a:xfrm>
          <a:prstGeom prst="rect">
            <a:avLst/>
          </a:prstGeom>
        </p:spPr>
      </p:pic>
      <p:pic>
        <p:nvPicPr>
          <p:cNvPr name="Picture 285" id="28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94666" y="4685361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B9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2698" y="318107"/>
            <a:ext cx="10077079" cy="6914262"/>
            <a:chOff x="0" y="0"/>
            <a:chExt cx="3611397" cy="247791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611397" cy="2477915"/>
            </a:xfrm>
            <a:custGeom>
              <a:avLst/>
              <a:gdLst/>
              <a:ahLst/>
              <a:cxnLst/>
              <a:rect r="r" b="b" t="t" l="l"/>
              <a:pathLst>
                <a:path h="2477915" w="3611397">
                  <a:moveTo>
                    <a:pt x="28426" y="0"/>
                  </a:moveTo>
                  <a:lnTo>
                    <a:pt x="3582971" y="0"/>
                  </a:lnTo>
                  <a:cubicBezTo>
                    <a:pt x="3598671" y="0"/>
                    <a:pt x="3611397" y="12727"/>
                    <a:pt x="3611397" y="28426"/>
                  </a:cubicBezTo>
                  <a:lnTo>
                    <a:pt x="3611397" y="2449489"/>
                  </a:lnTo>
                  <a:cubicBezTo>
                    <a:pt x="3611397" y="2457029"/>
                    <a:pt x="3608403" y="2464259"/>
                    <a:pt x="3603072" y="2469590"/>
                  </a:cubicBezTo>
                  <a:cubicBezTo>
                    <a:pt x="3597741" y="2474921"/>
                    <a:pt x="3590510" y="2477915"/>
                    <a:pt x="3582971" y="2477915"/>
                  </a:cubicBezTo>
                  <a:lnTo>
                    <a:pt x="28426" y="2477915"/>
                  </a:lnTo>
                  <a:cubicBezTo>
                    <a:pt x="12727" y="2477915"/>
                    <a:pt x="0" y="2465189"/>
                    <a:pt x="0" y="2449489"/>
                  </a:cubicBezTo>
                  <a:lnTo>
                    <a:pt x="0" y="28426"/>
                  </a:lnTo>
                  <a:cubicBezTo>
                    <a:pt x="0" y="20887"/>
                    <a:pt x="2995" y="13657"/>
                    <a:pt x="8326" y="8326"/>
                  </a:cubicBezTo>
                  <a:cubicBezTo>
                    <a:pt x="13657" y="2995"/>
                    <a:pt x="20887" y="0"/>
                    <a:pt x="2842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FFFFF"/>
                  </a:solidFill>
                  <a:latin typeface="Open Sans Light"/>
                </a:rPr>
                <a:t>Yea 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-5385782">
            <a:off x="1900746" y="3772856"/>
            <a:ext cx="6909558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02698" y="3770475"/>
            <a:ext cx="10077079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465969" y="756000"/>
            <a:ext cx="4718383" cy="2422072"/>
            <a:chOff x="0" y="0"/>
            <a:chExt cx="6291178" cy="322942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8" id="28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0" id="30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4" id="34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6" id="36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48" id="48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51" id="5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4" id="54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6" id="56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8" id="58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60" id="60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1" id="61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2" id="62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5526975" y="756000"/>
            <a:ext cx="4718383" cy="2422072"/>
            <a:chOff x="0" y="0"/>
            <a:chExt cx="6291178" cy="3229429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7" id="67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69" id="69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1" id="71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72" id="7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3" id="73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74" id="7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76" id="7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80" id="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1" id="81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82" id="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84" id="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86" id="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7" id="87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88" id="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89" id="89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1" id="91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92" id="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3" id="93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94" id="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96" id="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7" id="97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98" id="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99" id="99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00" id="1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02" id="1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04" id="1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5" id="105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06" id="106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7" id="107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08" id="108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9" id="109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10" id="11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1" id="111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12" id="1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14" id="1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16" id="1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17" id="117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8" id="118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9" id="119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20" id="120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21" id="121"/>
          <p:cNvGrpSpPr/>
          <p:nvPr/>
        </p:nvGrpSpPr>
        <p:grpSpPr>
          <a:xfrm rot="0">
            <a:off x="465969" y="4099206"/>
            <a:ext cx="4718383" cy="2422072"/>
            <a:chOff x="0" y="0"/>
            <a:chExt cx="6291178" cy="3229429"/>
          </a:xfrm>
        </p:grpSpPr>
        <p:grpSp>
          <p:nvGrpSpPr>
            <p:cNvPr name="Group 122" id="122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23" id="12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25" id="12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6" id="126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27" id="12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29" id="12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31" id="13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2" id="132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33" id="13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4" id="134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35" id="13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37" id="13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38" id="138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39" id="13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0" id="140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41" id="14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143" id="14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4" id="144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145" id="14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6" id="146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147" id="14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149" id="14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151" id="15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2" id="152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153" id="15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155" id="155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157" id="157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58" id="158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159" id="15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161" id="16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2" id="162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163" id="16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4" id="164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165" id="165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6" id="166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167" id="167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169" id="169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0" id="170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171" id="171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174" id="174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5" id="175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6" id="176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177" id="177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grpSp>
        <p:nvGrpSpPr>
          <p:cNvPr name="Group 178" id="178"/>
          <p:cNvGrpSpPr/>
          <p:nvPr/>
        </p:nvGrpSpPr>
        <p:grpSpPr>
          <a:xfrm rot="0">
            <a:off x="5526975" y="4099206"/>
            <a:ext cx="4718383" cy="2422072"/>
            <a:chOff x="0" y="0"/>
            <a:chExt cx="6291178" cy="3229429"/>
          </a:xfrm>
        </p:grpSpPr>
        <p:grpSp>
          <p:nvGrpSpPr>
            <p:cNvPr name="Group 179" id="179"/>
            <p:cNvGrpSpPr/>
            <p:nvPr/>
          </p:nvGrpSpPr>
          <p:grpSpPr>
            <a:xfrm rot="0">
              <a:off x="2513181" y="0"/>
              <a:ext cx="592128" cy="592128"/>
              <a:chOff x="0" y="0"/>
              <a:chExt cx="1913890" cy="1913890"/>
            </a:xfrm>
          </p:grpSpPr>
          <p:sp>
            <p:nvSpPr>
              <p:cNvPr name="Freeform 180" id="18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0" y="0"/>
              <a:ext cx="592128" cy="592128"/>
              <a:chOff x="0" y="0"/>
              <a:chExt cx="1913890" cy="1913890"/>
            </a:xfrm>
          </p:grpSpPr>
          <p:sp>
            <p:nvSpPr>
              <p:cNvPr name="Freeform 182" id="18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3" id="183"/>
            <p:cNvGrpSpPr/>
            <p:nvPr/>
          </p:nvGrpSpPr>
          <p:grpSpPr>
            <a:xfrm rot="0">
              <a:off x="625506" y="0"/>
              <a:ext cx="592128" cy="592128"/>
              <a:chOff x="0" y="0"/>
              <a:chExt cx="1913890" cy="1913890"/>
            </a:xfrm>
          </p:grpSpPr>
          <p:sp>
            <p:nvSpPr>
              <p:cNvPr name="Freeform 184" id="18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5" id="185"/>
            <p:cNvGrpSpPr/>
            <p:nvPr/>
          </p:nvGrpSpPr>
          <p:grpSpPr>
            <a:xfrm rot="0">
              <a:off x="1251011" y="0"/>
              <a:ext cx="592128" cy="592128"/>
              <a:chOff x="0" y="0"/>
              <a:chExt cx="1913890" cy="1913890"/>
            </a:xfrm>
          </p:grpSpPr>
          <p:sp>
            <p:nvSpPr>
              <p:cNvPr name="Freeform 186" id="18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7" id="187"/>
            <p:cNvGrpSpPr/>
            <p:nvPr/>
          </p:nvGrpSpPr>
          <p:grpSpPr>
            <a:xfrm rot="0">
              <a:off x="1888696" y="0"/>
              <a:ext cx="592128" cy="592128"/>
              <a:chOff x="0" y="0"/>
              <a:chExt cx="1913890" cy="1913890"/>
            </a:xfrm>
          </p:grpSpPr>
          <p:sp>
            <p:nvSpPr>
              <p:cNvPr name="Freeform 188" id="18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9" id="189"/>
            <p:cNvGrpSpPr/>
            <p:nvPr/>
          </p:nvGrpSpPr>
          <p:grpSpPr>
            <a:xfrm rot="0">
              <a:off x="2513181" y="681951"/>
              <a:ext cx="592128" cy="592128"/>
              <a:chOff x="0" y="0"/>
              <a:chExt cx="1913890" cy="1913890"/>
            </a:xfrm>
          </p:grpSpPr>
          <p:sp>
            <p:nvSpPr>
              <p:cNvPr name="Freeform 190" id="19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1" id="191"/>
            <p:cNvGrpSpPr/>
            <p:nvPr/>
          </p:nvGrpSpPr>
          <p:grpSpPr>
            <a:xfrm rot="0">
              <a:off x="0" y="681951"/>
              <a:ext cx="592128" cy="592128"/>
              <a:chOff x="0" y="0"/>
              <a:chExt cx="1913890" cy="1913890"/>
            </a:xfrm>
          </p:grpSpPr>
          <p:sp>
            <p:nvSpPr>
              <p:cNvPr name="Freeform 192" id="19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3" id="193"/>
            <p:cNvGrpSpPr/>
            <p:nvPr/>
          </p:nvGrpSpPr>
          <p:grpSpPr>
            <a:xfrm rot="0">
              <a:off x="625506" y="681951"/>
              <a:ext cx="592128" cy="592128"/>
              <a:chOff x="0" y="0"/>
              <a:chExt cx="1913890" cy="1913890"/>
            </a:xfrm>
          </p:grpSpPr>
          <p:sp>
            <p:nvSpPr>
              <p:cNvPr name="Freeform 194" id="19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5" id="195"/>
            <p:cNvGrpSpPr/>
            <p:nvPr/>
          </p:nvGrpSpPr>
          <p:grpSpPr>
            <a:xfrm rot="0">
              <a:off x="1251011" y="681951"/>
              <a:ext cx="592128" cy="592128"/>
              <a:chOff x="0" y="0"/>
              <a:chExt cx="1913890" cy="1913890"/>
            </a:xfrm>
          </p:grpSpPr>
          <p:sp>
            <p:nvSpPr>
              <p:cNvPr name="Freeform 196" id="19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7" id="197"/>
            <p:cNvGrpSpPr/>
            <p:nvPr/>
          </p:nvGrpSpPr>
          <p:grpSpPr>
            <a:xfrm rot="0">
              <a:off x="1888696" y="681951"/>
              <a:ext cx="592128" cy="592128"/>
              <a:chOff x="0" y="0"/>
              <a:chExt cx="1913890" cy="1913890"/>
            </a:xfrm>
          </p:grpSpPr>
          <p:sp>
            <p:nvSpPr>
              <p:cNvPr name="Freeform 198" id="19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99" id="199"/>
            <p:cNvGrpSpPr/>
            <p:nvPr/>
          </p:nvGrpSpPr>
          <p:grpSpPr>
            <a:xfrm rot="0">
              <a:off x="5699050" y="0"/>
              <a:ext cx="592128" cy="592128"/>
              <a:chOff x="0" y="0"/>
              <a:chExt cx="1913890" cy="1913890"/>
            </a:xfrm>
          </p:grpSpPr>
          <p:sp>
            <p:nvSpPr>
              <p:cNvPr name="Freeform 200" id="20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1" id="201"/>
            <p:cNvGrpSpPr/>
            <p:nvPr/>
          </p:nvGrpSpPr>
          <p:grpSpPr>
            <a:xfrm rot="0">
              <a:off x="3185869" y="0"/>
              <a:ext cx="592128" cy="592128"/>
              <a:chOff x="0" y="0"/>
              <a:chExt cx="1913890" cy="1913890"/>
            </a:xfrm>
          </p:grpSpPr>
          <p:sp>
            <p:nvSpPr>
              <p:cNvPr name="Freeform 202" id="20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3" id="203"/>
            <p:cNvGrpSpPr/>
            <p:nvPr/>
          </p:nvGrpSpPr>
          <p:grpSpPr>
            <a:xfrm rot="0">
              <a:off x="3811374" y="0"/>
              <a:ext cx="592128" cy="592128"/>
              <a:chOff x="0" y="0"/>
              <a:chExt cx="1913890" cy="1913890"/>
            </a:xfrm>
          </p:grpSpPr>
          <p:sp>
            <p:nvSpPr>
              <p:cNvPr name="Freeform 204" id="20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5" id="205"/>
            <p:cNvGrpSpPr/>
            <p:nvPr/>
          </p:nvGrpSpPr>
          <p:grpSpPr>
            <a:xfrm rot="0">
              <a:off x="4436880" y="0"/>
              <a:ext cx="592128" cy="592128"/>
              <a:chOff x="0" y="0"/>
              <a:chExt cx="1913890" cy="1913890"/>
            </a:xfrm>
          </p:grpSpPr>
          <p:sp>
            <p:nvSpPr>
              <p:cNvPr name="Freeform 206" id="20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7" id="207"/>
            <p:cNvGrpSpPr/>
            <p:nvPr/>
          </p:nvGrpSpPr>
          <p:grpSpPr>
            <a:xfrm rot="0">
              <a:off x="5074565" y="0"/>
              <a:ext cx="592128" cy="592128"/>
              <a:chOff x="0" y="0"/>
              <a:chExt cx="1913890" cy="1913890"/>
            </a:xfrm>
          </p:grpSpPr>
          <p:sp>
            <p:nvSpPr>
              <p:cNvPr name="Freeform 208" id="20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09" id="209"/>
            <p:cNvGrpSpPr/>
            <p:nvPr/>
          </p:nvGrpSpPr>
          <p:grpSpPr>
            <a:xfrm rot="0">
              <a:off x="5699050" y="681951"/>
              <a:ext cx="592128" cy="592128"/>
              <a:chOff x="0" y="0"/>
              <a:chExt cx="1913890" cy="1913890"/>
            </a:xfrm>
          </p:grpSpPr>
          <p:sp>
            <p:nvSpPr>
              <p:cNvPr name="Freeform 210" id="21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1" id="211"/>
            <p:cNvGrpSpPr/>
            <p:nvPr/>
          </p:nvGrpSpPr>
          <p:grpSpPr>
            <a:xfrm rot="0">
              <a:off x="3185869" y="681951"/>
              <a:ext cx="592128" cy="592128"/>
              <a:chOff x="0" y="0"/>
              <a:chExt cx="1913890" cy="1913890"/>
            </a:xfrm>
          </p:grpSpPr>
          <p:sp>
            <p:nvSpPr>
              <p:cNvPr name="Freeform 212" id="212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3" id="213"/>
            <p:cNvGrpSpPr/>
            <p:nvPr/>
          </p:nvGrpSpPr>
          <p:grpSpPr>
            <a:xfrm rot="0">
              <a:off x="3811374" y="681951"/>
              <a:ext cx="592128" cy="592128"/>
              <a:chOff x="0" y="0"/>
              <a:chExt cx="1913890" cy="1913890"/>
            </a:xfrm>
          </p:grpSpPr>
          <p:sp>
            <p:nvSpPr>
              <p:cNvPr name="Freeform 214" id="214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5" id="215"/>
            <p:cNvGrpSpPr/>
            <p:nvPr/>
          </p:nvGrpSpPr>
          <p:grpSpPr>
            <a:xfrm rot="0">
              <a:off x="4436880" y="681951"/>
              <a:ext cx="592128" cy="592128"/>
              <a:chOff x="0" y="0"/>
              <a:chExt cx="1913890" cy="1913890"/>
            </a:xfrm>
          </p:grpSpPr>
          <p:sp>
            <p:nvSpPr>
              <p:cNvPr name="Freeform 216" id="21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7" id="217"/>
            <p:cNvGrpSpPr/>
            <p:nvPr/>
          </p:nvGrpSpPr>
          <p:grpSpPr>
            <a:xfrm rot="0">
              <a:off x="5074565" y="681951"/>
              <a:ext cx="592128" cy="592128"/>
              <a:chOff x="0" y="0"/>
              <a:chExt cx="1913890" cy="1913890"/>
            </a:xfrm>
          </p:grpSpPr>
          <p:sp>
            <p:nvSpPr>
              <p:cNvPr name="Freeform 218" id="21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19" id="219"/>
            <p:cNvGrpSpPr>
              <a:grpSpLocks noChangeAspect="true"/>
            </p:cNvGrpSpPr>
            <p:nvPr/>
          </p:nvGrpSpPr>
          <p:grpSpPr>
            <a:xfrm rot="0">
              <a:off x="4348045" y="1720029"/>
              <a:ext cx="703155" cy="703155"/>
              <a:chOff x="0" y="0"/>
              <a:chExt cx="6355080" cy="6355080"/>
            </a:xfrm>
          </p:grpSpPr>
          <p:sp>
            <p:nvSpPr>
              <p:cNvPr name="Freeform 220" id="220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1" id="221"/>
            <p:cNvGrpSpPr>
              <a:grpSpLocks noChangeAspect="true"/>
            </p:cNvGrpSpPr>
            <p:nvPr/>
          </p:nvGrpSpPr>
          <p:grpSpPr>
            <a:xfrm rot="0">
              <a:off x="3873177" y="2526275"/>
              <a:ext cx="703155" cy="703155"/>
              <a:chOff x="0" y="0"/>
              <a:chExt cx="6355080" cy="6355080"/>
            </a:xfrm>
          </p:grpSpPr>
          <p:sp>
            <p:nvSpPr>
              <p:cNvPr name="Freeform 222" id="222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3" id="223"/>
            <p:cNvGrpSpPr>
              <a:grpSpLocks noChangeAspect="true"/>
            </p:cNvGrpSpPr>
            <p:nvPr/>
          </p:nvGrpSpPr>
          <p:grpSpPr>
            <a:xfrm rot="0">
              <a:off x="4868191" y="2516610"/>
              <a:ext cx="703155" cy="703155"/>
              <a:chOff x="0" y="0"/>
              <a:chExt cx="6355080" cy="6355080"/>
            </a:xfrm>
          </p:grpSpPr>
          <p:sp>
            <p:nvSpPr>
              <p:cNvPr name="Freeform 224" id="224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r="r" b="b" t="t" l="l"/>
                <a:pathLst>
                  <a:path h="6355080" w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5" id="225"/>
            <p:cNvGrpSpPr/>
            <p:nvPr/>
          </p:nvGrpSpPr>
          <p:grpSpPr>
            <a:xfrm rot="0">
              <a:off x="386707" y="2071607"/>
              <a:ext cx="736050" cy="736050"/>
              <a:chOff x="0" y="0"/>
              <a:chExt cx="1913890" cy="1913890"/>
            </a:xfrm>
          </p:grpSpPr>
          <p:sp>
            <p:nvSpPr>
              <p:cNvPr name="Freeform 226" id="226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7" id="227"/>
            <p:cNvGrpSpPr/>
            <p:nvPr/>
          </p:nvGrpSpPr>
          <p:grpSpPr>
            <a:xfrm rot="0">
              <a:off x="1528901" y="2071607"/>
              <a:ext cx="736050" cy="736050"/>
              <a:chOff x="0" y="0"/>
              <a:chExt cx="1913890" cy="1913890"/>
            </a:xfrm>
          </p:grpSpPr>
          <p:sp>
            <p:nvSpPr>
              <p:cNvPr name="Freeform 228" id="228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29" id="229"/>
            <p:cNvGrpSpPr/>
            <p:nvPr/>
          </p:nvGrpSpPr>
          <p:grpSpPr>
            <a:xfrm rot="0">
              <a:off x="2671095" y="2071607"/>
              <a:ext cx="736050" cy="736050"/>
              <a:chOff x="0" y="0"/>
              <a:chExt cx="1913890" cy="1913890"/>
            </a:xfrm>
          </p:grpSpPr>
          <p:sp>
            <p:nvSpPr>
              <p:cNvPr name="Freeform 230" id="230"/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1913890">
                    <a:moveTo>
                      <a:pt x="1789430" y="59690"/>
                    </a:moveTo>
                    <a:cubicBezTo>
                      <a:pt x="1824990" y="59690"/>
                      <a:pt x="1854200" y="88900"/>
                      <a:pt x="1854200" y="124460"/>
                    </a:cubicBezTo>
                    <a:lnTo>
                      <a:pt x="1854200" y="1789430"/>
                    </a:lnTo>
                    <a:cubicBezTo>
                      <a:pt x="1854200" y="1824990"/>
                      <a:pt x="1824990" y="1854200"/>
                      <a:pt x="1789430" y="1854200"/>
                    </a:cubicBezTo>
                    <a:lnTo>
                      <a:pt x="124460" y="1854200"/>
                    </a:lnTo>
                    <a:cubicBezTo>
                      <a:pt x="88900" y="1854200"/>
                      <a:pt x="59690" y="1824990"/>
                      <a:pt x="59690" y="178943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789430" y="59690"/>
                    </a:lnTo>
                    <a:moveTo>
                      <a:pt x="1789430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789430"/>
                    </a:lnTo>
                    <a:cubicBezTo>
                      <a:pt x="0" y="1858010"/>
                      <a:pt x="55880" y="1913890"/>
                      <a:pt x="124460" y="1913890"/>
                    </a:cubicBezTo>
                    <a:lnTo>
                      <a:pt x="1789430" y="1913890"/>
                    </a:lnTo>
                    <a:cubicBezTo>
                      <a:pt x="1858010" y="1913890"/>
                      <a:pt x="1913890" y="1858010"/>
                      <a:pt x="1913890" y="1789430"/>
                    </a:cubicBezTo>
                    <a:lnTo>
                      <a:pt x="1913890" y="124460"/>
                    </a:lnTo>
                    <a:cubicBezTo>
                      <a:pt x="1913890" y="55880"/>
                      <a:pt x="1858010" y="0"/>
                      <a:pt x="178943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AutoShape 231" id="231"/>
            <p:cNvSpPr/>
            <p:nvPr/>
          </p:nvSpPr>
          <p:spPr>
            <a:xfrm rot="-3235632">
              <a:off x="4205085" y="2401924"/>
              <a:ext cx="308377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2" id="232"/>
            <p:cNvSpPr/>
            <p:nvPr/>
          </p:nvSpPr>
          <p:spPr>
            <a:xfrm rot="-7915877">
              <a:off x="4905361" y="2393067"/>
              <a:ext cx="333382" cy="0"/>
            </a:xfrm>
            <a:prstGeom prst="line">
              <a:avLst/>
            </a:prstGeom>
            <a:ln cap="flat" w="3904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3" id="233"/>
            <p:cNvSpPr txBox="true"/>
            <p:nvPr/>
          </p:nvSpPr>
          <p:spPr>
            <a:xfrm rot="0">
              <a:off x="2356779" y="2081600"/>
              <a:ext cx="222488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=</a:t>
              </a:r>
            </a:p>
          </p:txBody>
        </p:sp>
        <p:sp>
          <p:nvSpPr>
            <p:cNvPr name="TextBox 234" id="234"/>
            <p:cNvSpPr txBox="true"/>
            <p:nvPr/>
          </p:nvSpPr>
          <p:spPr>
            <a:xfrm rot="0">
              <a:off x="1202254" y="2114171"/>
              <a:ext cx="242690" cy="5747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8">
                  <a:solidFill>
                    <a:srgbClr val="000000"/>
                  </a:solidFill>
                  <a:latin typeface="Tufuli Arabic"/>
                </a:rPr>
                <a:t>+</a:t>
              </a:r>
            </a:p>
          </p:txBody>
        </p:sp>
      </p:grpSp>
      <p:pic>
        <p:nvPicPr>
          <p:cNvPr name="Picture 235" id="2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847703"/>
            <a:ext cx="270340" cy="270340"/>
          </a:xfrm>
          <a:prstGeom prst="rect">
            <a:avLst/>
          </a:prstGeom>
        </p:spPr>
      </p:pic>
      <p:pic>
        <p:nvPicPr>
          <p:cNvPr name="Picture 236" id="23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847703"/>
            <a:ext cx="270340" cy="270340"/>
          </a:xfrm>
          <a:prstGeom prst="rect">
            <a:avLst/>
          </a:prstGeom>
        </p:spPr>
      </p:pic>
      <p:pic>
        <p:nvPicPr>
          <p:cNvPr name="Picture 237" id="2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403" y="847703"/>
            <a:ext cx="270340" cy="270340"/>
          </a:xfrm>
          <a:prstGeom prst="rect">
            <a:avLst/>
          </a:prstGeom>
        </p:spPr>
      </p:pic>
      <p:pic>
        <p:nvPicPr>
          <p:cNvPr name="Picture 238" id="2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847703"/>
            <a:ext cx="270340" cy="270340"/>
          </a:xfrm>
          <a:prstGeom prst="rect">
            <a:avLst/>
          </a:prstGeom>
        </p:spPr>
      </p:pic>
      <p:pic>
        <p:nvPicPr>
          <p:cNvPr name="Picture 239" id="2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1385421"/>
            <a:ext cx="270340" cy="270340"/>
          </a:xfrm>
          <a:prstGeom prst="rect">
            <a:avLst/>
          </a:prstGeom>
        </p:spPr>
      </p:pic>
      <p:pic>
        <p:nvPicPr>
          <p:cNvPr name="Picture 240" id="24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1385421"/>
            <a:ext cx="270340" cy="270340"/>
          </a:xfrm>
          <a:prstGeom prst="rect">
            <a:avLst/>
          </a:prstGeom>
        </p:spPr>
      </p:pic>
      <p:pic>
        <p:nvPicPr>
          <p:cNvPr name="Picture 241" id="24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847703"/>
            <a:ext cx="270340" cy="270340"/>
          </a:xfrm>
          <a:prstGeom prst="rect">
            <a:avLst/>
          </a:prstGeom>
        </p:spPr>
      </p:pic>
      <p:pic>
        <p:nvPicPr>
          <p:cNvPr name="Picture 242" id="24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1330317"/>
            <a:ext cx="270340" cy="270340"/>
          </a:xfrm>
          <a:prstGeom prst="rect">
            <a:avLst/>
          </a:prstGeom>
        </p:spPr>
      </p:pic>
      <p:pic>
        <p:nvPicPr>
          <p:cNvPr name="Picture 243" id="24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1330317"/>
            <a:ext cx="270340" cy="270340"/>
          </a:xfrm>
          <a:prstGeom prst="rect">
            <a:avLst/>
          </a:prstGeom>
        </p:spPr>
      </p:pic>
      <p:pic>
        <p:nvPicPr>
          <p:cNvPr name="Picture 244" id="24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1330317"/>
            <a:ext cx="270340" cy="270340"/>
          </a:xfrm>
          <a:prstGeom prst="rect">
            <a:avLst/>
          </a:prstGeom>
        </p:spPr>
      </p:pic>
      <p:pic>
        <p:nvPicPr>
          <p:cNvPr name="Picture 245" id="24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1330317"/>
            <a:ext cx="270340" cy="270340"/>
          </a:xfrm>
          <a:prstGeom prst="rect">
            <a:avLst/>
          </a:prstGeom>
        </p:spPr>
      </p:pic>
      <p:pic>
        <p:nvPicPr>
          <p:cNvPr name="Picture 246" id="24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192658"/>
            <a:ext cx="270340" cy="270340"/>
          </a:xfrm>
          <a:prstGeom prst="rect">
            <a:avLst/>
          </a:prstGeom>
        </p:spPr>
      </p:pic>
      <p:pic>
        <p:nvPicPr>
          <p:cNvPr name="Picture 247" id="24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109" y="4192658"/>
            <a:ext cx="270340" cy="270340"/>
          </a:xfrm>
          <a:prstGeom prst="rect">
            <a:avLst/>
          </a:prstGeom>
        </p:spPr>
      </p:pic>
      <p:pic>
        <p:nvPicPr>
          <p:cNvPr name="Picture 248" id="24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1863" y="4192658"/>
            <a:ext cx="270340" cy="270340"/>
          </a:xfrm>
          <a:prstGeom prst="rect">
            <a:avLst/>
          </a:prstGeom>
        </p:spPr>
      </p:pic>
      <p:pic>
        <p:nvPicPr>
          <p:cNvPr name="Picture 249" id="24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8630" y="4192658"/>
            <a:ext cx="270340" cy="270340"/>
          </a:xfrm>
          <a:prstGeom prst="rect">
            <a:avLst/>
          </a:prstGeom>
        </p:spPr>
      </p:pic>
      <p:pic>
        <p:nvPicPr>
          <p:cNvPr name="Picture 250" id="25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8045" y="4192658"/>
            <a:ext cx="270340" cy="270340"/>
          </a:xfrm>
          <a:prstGeom prst="rect">
            <a:avLst/>
          </a:prstGeom>
        </p:spPr>
      </p:pic>
      <p:pic>
        <p:nvPicPr>
          <p:cNvPr name="Picture 251" id="25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7459" y="4192658"/>
            <a:ext cx="270340" cy="270340"/>
          </a:xfrm>
          <a:prstGeom prst="rect">
            <a:avLst/>
          </a:prstGeom>
        </p:spPr>
      </p:pic>
      <p:pic>
        <p:nvPicPr>
          <p:cNvPr name="Picture 252" id="25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89561" y="4685361"/>
            <a:ext cx="270340" cy="270340"/>
          </a:xfrm>
          <a:prstGeom prst="rect">
            <a:avLst/>
          </a:prstGeom>
        </p:spPr>
      </p:pic>
      <p:pic>
        <p:nvPicPr>
          <p:cNvPr name="Picture 253" id="25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192658"/>
            <a:ext cx="270340" cy="270340"/>
          </a:xfrm>
          <a:prstGeom prst="rect">
            <a:avLst/>
          </a:prstGeom>
        </p:spPr>
      </p:pic>
      <p:pic>
        <p:nvPicPr>
          <p:cNvPr name="Picture 254" id="25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2356" y="4685361"/>
            <a:ext cx="270340" cy="270340"/>
          </a:xfrm>
          <a:prstGeom prst="rect">
            <a:avLst/>
          </a:prstGeom>
        </p:spPr>
      </p:pic>
      <p:pic>
        <p:nvPicPr>
          <p:cNvPr name="Picture 255" id="25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385" y="4685361"/>
            <a:ext cx="270340" cy="270340"/>
          </a:xfrm>
          <a:prstGeom prst="rect">
            <a:avLst/>
          </a:prstGeom>
        </p:spPr>
      </p:pic>
      <p:pic>
        <p:nvPicPr>
          <p:cNvPr name="Picture 256" id="25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4685361"/>
            <a:ext cx="270340" cy="270340"/>
          </a:xfrm>
          <a:prstGeom prst="rect">
            <a:avLst/>
          </a:prstGeom>
        </p:spPr>
      </p:pic>
      <p:pic>
        <p:nvPicPr>
          <p:cNvPr name="Picture 257" id="25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83064" y="4192658"/>
            <a:ext cx="270340" cy="270340"/>
          </a:xfrm>
          <a:prstGeom prst="rect">
            <a:avLst/>
          </a:prstGeom>
        </p:spPr>
      </p:pic>
      <p:pic>
        <p:nvPicPr>
          <p:cNvPr name="Picture 258" id="25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34379" y="4192658"/>
            <a:ext cx="270340" cy="270340"/>
          </a:xfrm>
          <a:prstGeom prst="rect">
            <a:avLst/>
          </a:prstGeom>
        </p:spPr>
      </p:pic>
      <p:pic>
        <p:nvPicPr>
          <p:cNvPr name="Picture 259" id="25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192658"/>
            <a:ext cx="270340" cy="270340"/>
          </a:xfrm>
          <a:prstGeom prst="rect">
            <a:avLst/>
          </a:prstGeom>
        </p:spPr>
      </p:pic>
      <p:pic>
        <p:nvPicPr>
          <p:cNvPr name="Picture 260" id="26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4192658"/>
            <a:ext cx="270340" cy="270340"/>
          </a:xfrm>
          <a:prstGeom prst="rect">
            <a:avLst/>
          </a:prstGeom>
        </p:spPr>
      </p:pic>
      <p:pic>
        <p:nvPicPr>
          <p:cNvPr name="Picture 261" id="26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673" y="4192658"/>
            <a:ext cx="270340" cy="270340"/>
          </a:xfrm>
          <a:prstGeom prst="rect">
            <a:avLst/>
          </a:prstGeom>
        </p:spPr>
      </p:pic>
      <p:pic>
        <p:nvPicPr>
          <p:cNvPr name="Picture 262" id="26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72987" y="4192658"/>
            <a:ext cx="270340" cy="270340"/>
          </a:xfrm>
          <a:prstGeom prst="rect">
            <a:avLst/>
          </a:prstGeom>
        </p:spPr>
      </p:pic>
      <p:pic>
        <p:nvPicPr>
          <p:cNvPr name="Picture 263" id="26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192658"/>
            <a:ext cx="270340" cy="270340"/>
          </a:xfrm>
          <a:prstGeom prst="rect">
            <a:avLst/>
          </a:prstGeom>
        </p:spPr>
      </p:pic>
      <p:pic>
        <p:nvPicPr>
          <p:cNvPr name="Picture 264" id="26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1750" y="4685361"/>
            <a:ext cx="270340" cy="270340"/>
          </a:xfrm>
          <a:prstGeom prst="rect">
            <a:avLst/>
          </a:prstGeom>
        </p:spPr>
      </p:pic>
      <p:pic>
        <p:nvPicPr>
          <p:cNvPr name="Picture 265" id="26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14" y="1385421"/>
            <a:ext cx="270340" cy="270340"/>
          </a:xfrm>
          <a:prstGeom prst="rect">
            <a:avLst/>
          </a:prstGeom>
        </p:spPr>
      </p:pic>
      <p:pic>
        <p:nvPicPr>
          <p:cNvPr name="Picture 266" id="26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65718" y="1385421"/>
            <a:ext cx="270340" cy="270340"/>
          </a:xfrm>
          <a:prstGeom prst="rect">
            <a:avLst/>
          </a:prstGeom>
        </p:spPr>
      </p:pic>
      <p:pic>
        <p:nvPicPr>
          <p:cNvPr name="Picture 267" id="26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022" y="1385421"/>
            <a:ext cx="270340" cy="270340"/>
          </a:xfrm>
          <a:prstGeom prst="rect">
            <a:avLst/>
          </a:prstGeom>
        </p:spPr>
      </p:pic>
      <p:pic>
        <p:nvPicPr>
          <p:cNvPr name="Picture 268" id="26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24326" y="1385421"/>
            <a:ext cx="270340" cy="270340"/>
          </a:xfrm>
          <a:prstGeom prst="rect">
            <a:avLst/>
          </a:prstGeom>
        </p:spPr>
      </p:pic>
      <p:pic>
        <p:nvPicPr>
          <p:cNvPr name="Picture 269" id="26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02114" y="4685361"/>
            <a:ext cx="270340" cy="270340"/>
          </a:xfrm>
          <a:prstGeom prst="rect">
            <a:avLst/>
          </a:prstGeom>
        </p:spPr>
      </p:pic>
      <p:pic>
        <p:nvPicPr>
          <p:cNvPr name="Picture 270" id="27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72479" y="4685361"/>
            <a:ext cx="270340" cy="270340"/>
          </a:xfrm>
          <a:prstGeom prst="rect">
            <a:avLst/>
          </a:prstGeom>
        </p:spPr>
      </p:pic>
      <p:pic>
        <p:nvPicPr>
          <p:cNvPr name="Picture 271" id="27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42843" y="4685361"/>
            <a:ext cx="270340" cy="270340"/>
          </a:xfrm>
          <a:prstGeom prst="rect">
            <a:avLst/>
          </a:prstGeom>
        </p:spPr>
      </p:pic>
      <p:pic>
        <p:nvPicPr>
          <p:cNvPr name="Picture 272" id="27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3208" y="4685361"/>
            <a:ext cx="270340" cy="270340"/>
          </a:xfrm>
          <a:prstGeom prst="rect">
            <a:avLst/>
          </a:prstGeom>
        </p:spPr>
      </p:pic>
      <p:pic>
        <p:nvPicPr>
          <p:cNvPr name="Picture 273" id="27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573" y="4685361"/>
            <a:ext cx="270340" cy="270340"/>
          </a:xfrm>
          <a:prstGeom prst="rect">
            <a:avLst/>
          </a:prstGeom>
        </p:spPr>
      </p:pic>
      <p:pic>
        <p:nvPicPr>
          <p:cNvPr name="Picture 274" id="27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53937" y="4685361"/>
            <a:ext cx="270340" cy="270340"/>
          </a:xfrm>
          <a:prstGeom prst="rect">
            <a:avLst/>
          </a:prstGeom>
        </p:spPr>
      </p:pic>
      <p:pic>
        <p:nvPicPr>
          <p:cNvPr name="Picture 275" id="27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302" y="4685361"/>
            <a:ext cx="270340" cy="270340"/>
          </a:xfrm>
          <a:prstGeom prst="rect">
            <a:avLst/>
          </a:prstGeom>
        </p:spPr>
      </p:pic>
      <p:pic>
        <p:nvPicPr>
          <p:cNvPr name="Picture 276" id="27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4158" y="1330317"/>
            <a:ext cx="270340" cy="270340"/>
          </a:xfrm>
          <a:prstGeom prst="rect">
            <a:avLst/>
          </a:prstGeom>
        </p:spPr>
      </p:pic>
      <p:pic>
        <p:nvPicPr>
          <p:cNvPr name="Picture 277" id="27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02623" y="1330317"/>
            <a:ext cx="270340" cy="270340"/>
          </a:xfrm>
          <a:prstGeom prst="rect">
            <a:avLst/>
          </a:prstGeom>
        </p:spPr>
      </p:pic>
      <p:pic>
        <p:nvPicPr>
          <p:cNvPr name="Picture 278" id="27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11087" y="1330317"/>
            <a:ext cx="270340" cy="2703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DAFJJ378LyI</dc:identifier>
  <dcterms:modified xsi:type="dcterms:W3CDTF">2011-08-01T06:04:30Z</dcterms:modified>
  <cp:revision>1</cp:revision>
  <dc:title>Untitled (29.7 × 21 cm)</dc:title>
</cp:coreProperties>
</file>