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2"/>
    <p:sldId id="257" r:id="rId23"/>
    <p:sldId id="258" r:id="rId24"/>
    <p:sldId id="259" r:id="rId25"/>
    <p:sldId id="260" r:id="rId26"/>
    <p:sldId id="261" r:id="rId27"/>
    <p:sldId id="262" r:id="rId28"/>
    <p:sldId id="263" r:id="rId29"/>
    <p:sldId id="264" r:id="rId30"/>
    <p:sldId id="265" r:id="rId31"/>
    <p:sldId id="266" r:id="rId32"/>
  </p:sldIdLst>
  <p:sldSz cx="10693400" cy="75565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Almarai" charset="1" panose="00000000000000000000"/>
      <p:regular r:id="rId10"/>
    </p:embeddedFont>
    <p:embeddedFont>
      <p:font typeface="Almarai Bold" charset="1" panose="00000000000000000000"/>
      <p:regular r:id="rId11"/>
    </p:embeddedFont>
    <p:embeddedFont>
      <p:font typeface="Open Sans Light" charset="1" panose="020B0306030504020204"/>
      <p:regular r:id="rId12"/>
    </p:embeddedFont>
    <p:embeddedFont>
      <p:font typeface="Open Sans Light Bold" charset="1" panose="020B0806030504020204"/>
      <p:regular r:id="rId13"/>
    </p:embeddedFont>
    <p:embeddedFont>
      <p:font typeface="Open Sans Light Italics" charset="1" panose="020B0306030504020204"/>
      <p:regular r:id="rId14"/>
    </p:embeddedFont>
    <p:embeddedFont>
      <p:font typeface="Open Sans Light Bold Italics" charset="1" panose="020B0806030504020204"/>
      <p:regular r:id="rId15"/>
    </p:embeddedFont>
    <p:embeddedFont>
      <p:font typeface="Open Sans Extra Bold" charset="1" panose="020B0906030804020204"/>
      <p:regular r:id="rId16"/>
    </p:embeddedFont>
    <p:embeddedFont>
      <p:font typeface="Open Sans Extra Bold Italics" charset="1" panose="020B0906030804020204"/>
      <p:regular r:id="rId17"/>
    </p:embeddedFont>
    <p:embeddedFont>
      <p:font typeface="Tufuli Arabic" charset="1" panose="00000500000000000000"/>
      <p:regular r:id="rId18"/>
    </p:embeddedFont>
    <p:embeddedFont>
      <p:font typeface="Tufuli Arabic Bold" charset="1" panose="00000800000000000000"/>
      <p:regular r:id="rId19"/>
    </p:embeddedFont>
    <p:embeddedFont>
      <p:font typeface="Palsam" charset="1" panose="00000500000000000000"/>
      <p:regular r:id="rId20"/>
    </p:embeddedFont>
    <p:embeddedFont>
      <p:font typeface="Palsam Bold" charset="1" panose="0000080000000000000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slides/slide1.xml" Type="http://schemas.openxmlformats.org/officeDocument/2006/relationships/slide"/><Relationship Id="rId23" Target="slides/slide2.xml" Type="http://schemas.openxmlformats.org/officeDocument/2006/relationships/slide"/><Relationship Id="rId24" Target="slides/slide3.xml" Type="http://schemas.openxmlformats.org/officeDocument/2006/relationships/slide"/><Relationship Id="rId25" Target="slides/slide4.xml" Type="http://schemas.openxmlformats.org/officeDocument/2006/relationships/slide"/><Relationship Id="rId26" Target="slides/slide5.xml" Type="http://schemas.openxmlformats.org/officeDocument/2006/relationships/slide"/><Relationship Id="rId27" Target="slides/slide6.xml" Type="http://schemas.openxmlformats.org/officeDocument/2006/relationships/slide"/><Relationship Id="rId28" Target="slides/slide7.xml" Type="http://schemas.openxmlformats.org/officeDocument/2006/relationships/slide"/><Relationship Id="rId29" Target="slides/slide8.xml" Type="http://schemas.openxmlformats.org/officeDocument/2006/relationships/slide"/><Relationship Id="rId3" Target="viewProps.xml" Type="http://schemas.openxmlformats.org/officeDocument/2006/relationships/viewProps"/><Relationship Id="rId30" Target="slides/slide9.xml" Type="http://schemas.openxmlformats.org/officeDocument/2006/relationships/slide"/><Relationship Id="rId31" Target="slides/slide10.xml" Type="http://schemas.openxmlformats.org/officeDocument/2006/relationships/slide"/><Relationship Id="rId32" Target="slides/slide11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12" Target="../media/image11.png" Type="http://schemas.openxmlformats.org/officeDocument/2006/relationships/image"/><Relationship Id="rId13" Target="../media/image12.png" Type="http://schemas.openxmlformats.org/officeDocument/2006/relationships/image"/><Relationship Id="rId14" Target="../media/image13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2.png" Type="http://schemas.openxmlformats.org/officeDocument/2006/relationships/image"/><Relationship Id="rId11" Target="../media/image23.svg" Type="http://schemas.openxmlformats.org/officeDocument/2006/relationships/image"/><Relationship Id="rId2" Target="../media/image14.png" Type="http://schemas.openxmlformats.org/officeDocument/2006/relationships/image"/><Relationship Id="rId3" Target="../media/image15.svg" Type="http://schemas.openxmlformats.org/officeDocument/2006/relationships/image"/><Relationship Id="rId4" Target="../media/image16.png" Type="http://schemas.openxmlformats.org/officeDocument/2006/relationships/image"/><Relationship Id="rId5" Target="../media/image17.svg" Type="http://schemas.openxmlformats.org/officeDocument/2006/relationships/image"/><Relationship Id="rId6" Target="../media/image18.png" Type="http://schemas.openxmlformats.org/officeDocument/2006/relationships/image"/><Relationship Id="rId7" Target="../media/image19.svg" Type="http://schemas.openxmlformats.org/officeDocument/2006/relationships/image"/><Relationship Id="rId8" Target="../media/image20.png" Type="http://schemas.openxmlformats.org/officeDocument/2006/relationships/image"/><Relationship Id="rId9" Target="../media/image21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2.png" Type="http://schemas.openxmlformats.org/officeDocument/2006/relationships/image"/><Relationship Id="rId11" Target="../media/image23.svg" Type="http://schemas.openxmlformats.org/officeDocument/2006/relationships/image"/><Relationship Id="rId2" Target="../media/image14.png" Type="http://schemas.openxmlformats.org/officeDocument/2006/relationships/image"/><Relationship Id="rId3" Target="../media/image15.svg" Type="http://schemas.openxmlformats.org/officeDocument/2006/relationships/image"/><Relationship Id="rId4" Target="../media/image16.png" Type="http://schemas.openxmlformats.org/officeDocument/2006/relationships/image"/><Relationship Id="rId5" Target="../media/image17.svg" Type="http://schemas.openxmlformats.org/officeDocument/2006/relationships/image"/><Relationship Id="rId6" Target="../media/image18.png" Type="http://schemas.openxmlformats.org/officeDocument/2006/relationships/image"/><Relationship Id="rId7" Target="../media/image19.svg" Type="http://schemas.openxmlformats.org/officeDocument/2006/relationships/image"/><Relationship Id="rId8" Target="../media/image20.png" Type="http://schemas.openxmlformats.org/officeDocument/2006/relationships/image"/><Relationship Id="rId9" Target="../media/image21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2.png" Type="http://schemas.openxmlformats.org/officeDocument/2006/relationships/image"/><Relationship Id="rId11" Target="../media/image23.svg" Type="http://schemas.openxmlformats.org/officeDocument/2006/relationships/image"/><Relationship Id="rId2" Target="../media/image14.png" Type="http://schemas.openxmlformats.org/officeDocument/2006/relationships/image"/><Relationship Id="rId3" Target="../media/image15.svg" Type="http://schemas.openxmlformats.org/officeDocument/2006/relationships/image"/><Relationship Id="rId4" Target="../media/image16.png" Type="http://schemas.openxmlformats.org/officeDocument/2006/relationships/image"/><Relationship Id="rId5" Target="../media/image17.svg" Type="http://schemas.openxmlformats.org/officeDocument/2006/relationships/image"/><Relationship Id="rId6" Target="../media/image18.png" Type="http://schemas.openxmlformats.org/officeDocument/2006/relationships/image"/><Relationship Id="rId7" Target="../media/image19.svg" Type="http://schemas.openxmlformats.org/officeDocument/2006/relationships/image"/><Relationship Id="rId8" Target="../media/image20.png" Type="http://schemas.openxmlformats.org/officeDocument/2006/relationships/image"/><Relationship Id="rId9" Target="../media/image21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2.png" Type="http://schemas.openxmlformats.org/officeDocument/2006/relationships/image"/><Relationship Id="rId11" Target="../media/image23.svg" Type="http://schemas.openxmlformats.org/officeDocument/2006/relationships/image"/><Relationship Id="rId2" Target="../media/image14.png" Type="http://schemas.openxmlformats.org/officeDocument/2006/relationships/image"/><Relationship Id="rId3" Target="../media/image15.svg" Type="http://schemas.openxmlformats.org/officeDocument/2006/relationships/image"/><Relationship Id="rId4" Target="../media/image16.png" Type="http://schemas.openxmlformats.org/officeDocument/2006/relationships/image"/><Relationship Id="rId5" Target="../media/image17.svg" Type="http://schemas.openxmlformats.org/officeDocument/2006/relationships/image"/><Relationship Id="rId6" Target="../media/image18.png" Type="http://schemas.openxmlformats.org/officeDocument/2006/relationships/image"/><Relationship Id="rId7" Target="../media/image19.svg" Type="http://schemas.openxmlformats.org/officeDocument/2006/relationships/image"/><Relationship Id="rId8" Target="../media/image20.png" Type="http://schemas.openxmlformats.org/officeDocument/2006/relationships/image"/><Relationship Id="rId9" Target="../media/image21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2.png" Type="http://schemas.openxmlformats.org/officeDocument/2006/relationships/image"/><Relationship Id="rId11" Target="../media/image23.svg" Type="http://schemas.openxmlformats.org/officeDocument/2006/relationships/image"/><Relationship Id="rId2" Target="../media/image14.png" Type="http://schemas.openxmlformats.org/officeDocument/2006/relationships/image"/><Relationship Id="rId3" Target="../media/image15.svg" Type="http://schemas.openxmlformats.org/officeDocument/2006/relationships/image"/><Relationship Id="rId4" Target="../media/image16.png" Type="http://schemas.openxmlformats.org/officeDocument/2006/relationships/image"/><Relationship Id="rId5" Target="../media/image17.svg" Type="http://schemas.openxmlformats.org/officeDocument/2006/relationships/image"/><Relationship Id="rId6" Target="../media/image18.png" Type="http://schemas.openxmlformats.org/officeDocument/2006/relationships/image"/><Relationship Id="rId7" Target="../media/image19.svg" Type="http://schemas.openxmlformats.org/officeDocument/2006/relationships/image"/><Relationship Id="rId8" Target="../media/image20.png" Type="http://schemas.openxmlformats.org/officeDocument/2006/relationships/image"/><Relationship Id="rId9" Target="../media/image21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2.png" Type="http://schemas.openxmlformats.org/officeDocument/2006/relationships/image"/><Relationship Id="rId11" Target="../media/image23.svg" Type="http://schemas.openxmlformats.org/officeDocument/2006/relationships/image"/><Relationship Id="rId2" Target="../media/image14.png" Type="http://schemas.openxmlformats.org/officeDocument/2006/relationships/image"/><Relationship Id="rId3" Target="../media/image15.svg" Type="http://schemas.openxmlformats.org/officeDocument/2006/relationships/image"/><Relationship Id="rId4" Target="../media/image16.png" Type="http://schemas.openxmlformats.org/officeDocument/2006/relationships/image"/><Relationship Id="rId5" Target="../media/image17.svg" Type="http://schemas.openxmlformats.org/officeDocument/2006/relationships/image"/><Relationship Id="rId6" Target="../media/image18.png" Type="http://schemas.openxmlformats.org/officeDocument/2006/relationships/image"/><Relationship Id="rId7" Target="../media/image19.svg" Type="http://schemas.openxmlformats.org/officeDocument/2006/relationships/image"/><Relationship Id="rId8" Target="../media/image20.png" Type="http://schemas.openxmlformats.org/officeDocument/2006/relationships/image"/><Relationship Id="rId9" Target="../media/image21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B9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02698" y="318107"/>
            <a:ext cx="10077079" cy="6914262"/>
            <a:chOff x="0" y="0"/>
            <a:chExt cx="3611397" cy="2477915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3611397" cy="2477915"/>
            </a:xfrm>
            <a:custGeom>
              <a:avLst/>
              <a:gdLst/>
              <a:ahLst/>
              <a:cxnLst/>
              <a:rect r="r" b="b" t="t" l="l"/>
              <a:pathLst>
                <a:path h="2477915" w="3611397">
                  <a:moveTo>
                    <a:pt x="28426" y="0"/>
                  </a:moveTo>
                  <a:lnTo>
                    <a:pt x="3582971" y="0"/>
                  </a:lnTo>
                  <a:cubicBezTo>
                    <a:pt x="3598671" y="0"/>
                    <a:pt x="3611397" y="12727"/>
                    <a:pt x="3611397" y="28426"/>
                  </a:cubicBezTo>
                  <a:lnTo>
                    <a:pt x="3611397" y="2449489"/>
                  </a:lnTo>
                  <a:cubicBezTo>
                    <a:pt x="3611397" y="2457029"/>
                    <a:pt x="3608403" y="2464259"/>
                    <a:pt x="3603072" y="2469590"/>
                  </a:cubicBezTo>
                  <a:cubicBezTo>
                    <a:pt x="3597741" y="2474921"/>
                    <a:pt x="3590510" y="2477915"/>
                    <a:pt x="3582971" y="2477915"/>
                  </a:cubicBezTo>
                  <a:lnTo>
                    <a:pt x="28426" y="2477915"/>
                  </a:lnTo>
                  <a:cubicBezTo>
                    <a:pt x="12727" y="2477915"/>
                    <a:pt x="0" y="2465189"/>
                    <a:pt x="0" y="2449489"/>
                  </a:cubicBezTo>
                  <a:lnTo>
                    <a:pt x="0" y="28426"/>
                  </a:lnTo>
                  <a:cubicBezTo>
                    <a:pt x="0" y="20887"/>
                    <a:pt x="2995" y="13657"/>
                    <a:pt x="8326" y="8326"/>
                  </a:cubicBezTo>
                  <a:cubicBezTo>
                    <a:pt x="13657" y="2995"/>
                    <a:pt x="20887" y="0"/>
                    <a:pt x="2842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FFFFFF"/>
                  </a:solidFill>
                  <a:latin typeface="Open Sans Light"/>
                </a:rPr>
                <a:t>Yea </a:t>
              </a:r>
            </a:p>
          </p:txBody>
        </p:sp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553297" y="318107"/>
            <a:ext cx="5585406" cy="289743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5159158">
            <a:off x="5135228" y="460831"/>
            <a:ext cx="412020" cy="30240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5200671">
            <a:off x="5165757" y="1057799"/>
            <a:ext cx="360486" cy="2645768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8"/>
          <a:srcRect l="0" t="0" r="0" b="0"/>
          <a:stretch>
            <a:fillRect/>
          </a:stretch>
        </p:blipFill>
        <p:spPr>
          <a:xfrm flipH="false" flipV="false" rot="0">
            <a:off x="1065454" y="3194664"/>
            <a:ext cx="3555988" cy="2708793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9"/>
          <a:srcRect l="0" t="0" r="0" b="0"/>
          <a:stretch>
            <a:fillRect/>
          </a:stretch>
        </p:blipFill>
        <p:spPr>
          <a:xfrm flipH="false" flipV="false" rot="0">
            <a:off x="2360396" y="4440773"/>
            <a:ext cx="3492289" cy="2559101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10"/>
          <a:srcRect l="0" t="0" r="0" b="0"/>
          <a:stretch>
            <a:fillRect/>
          </a:stretch>
        </p:blipFill>
        <p:spPr>
          <a:xfrm flipH="false" flipV="false" rot="0">
            <a:off x="4474426" y="3540169"/>
            <a:ext cx="3339412" cy="2613245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11"/>
          <a:srcRect l="0" t="0" r="0" b="0"/>
          <a:stretch>
            <a:fillRect/>
          </a:stretch>
        </p:blipFill>
        <p:spPr>
          <a:xfrm flipH="false" flipV="false" rot="0">
            <a:off x="6669842" y="3917326"/>
            <a:ext cx="3347374" cy="2469923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12"/>
          <a:srcRect l="0" t="0" r="0" b="0"/>
          <a:stretch>
            <a:fillRect/>
          </a:stretch>
        </p:blipFill>
        <p:spPr>
          <a:xfrm flipH="false" flipV="false" rot="0">
            <a:off x="8513683" y="2380682"/>
            <a:ext cx="1176443" cy="1785871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13"/>
          <a:srcRect l="0" t="0" r="0" b="0"/>
          <a:stretch>
            <a:fillRect/>
          </a:stretch>
        </p:blipFill>
        <p:spPr>
          <a:xfrm flipH="false" flipV="false" rot="0">
            <a:off x="1251513" y="2452455"/>
            <a:ext cx="874058" cy="1115225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14"/>
          <a:srcRect l="0" t="0" r="0" b="0"/>
          <a:stretch>
            <a:fillRect/>
          </a:stretch>
        </p:blipFill>
        <p:spPr>
          <a:xfrm flipH="false" flipV="false" rot="0">
            <a:off x="5875759" y="5971132"/>
            <a:ext cx="988190" cy="1389371"/>
          </a:xfrm>
          <a:prstGeom prst="rect">
            <a:avLst/>
          </a:prstGeom>
        </p:spPr>
      </p:pic>
      <p:grpSp>
        <p:nvGrpSpPr>
          <p:cNvPr name="Group 15" id="15"/>
          <p:cNvGrpSpPr/>
          <p:nvPr/>
        </p:nvGrpSpPr>
        <p:grpSpPr>
          <a:xfrm rot="0">
            <a:off x="3346420" y="1041311"/>
            <a:ext cx="3989636" cy="1451022"/>
            <a:chOff x="0" y="0"/>
            <a:chExt cx="5319514" cy="1934695"/>
          </a:xfrm>
        </p:grpSpPr>
        <p:sp>
          <p:nvSpPr>
            <p:cNvPr name="TextBox 16" id="16"/>
            <p:cNvSpPr txBox="true"/>
            <p:nvPr/>
          </p:nvSpPr>
          <p:spPr>
            <a:xfrm rot="0">
              <a:off x="0" y="-142875"/>
              <a:ext cx="5313164" cy="10234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122"/>
                </a:lnSpc>
              </a:pPr>
              <a:r>
                <a:rPr lang="en-US" sz="4373">
                  <a:solidFill>
                    <a:srgbClr val="000000"/>
                  </a:solidFill>
                  <a:cs typeface="Tufuli Arabic"/>
                </a:rPr>
                <a:t>بطاقات تعليم الجمع</a:t>
              </a:r>
            </a:p>
          </p:txBody>
        </p:sp>
        <p:sp>
          <p:nvSpPr>
            <p:cNvPr name="TextBox 17" id="17"/>
            <p:cNvSpPr txBox="true"/>
            <p:nvPr/>
          </p:nvSpPr>
          <p:spPr>
            <a:xfrm rot="0">
              <a:off x="6350" y="1080620"/>
              <a:ext cx="5313164" cy="40872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000000"/>
                  </a:solidFill>
                  <a:cs typeface="Palsam"/>
                </a:rPr>
                <a:t>عدد الصفحات ١٠ -عدد البطاقات ٤٠</a:t>
              </a:r>
            </a:p>
          </p:txBody>
        </p:sp>
        <p:sp>
          <p:nvSpPr>
            <p:cNvPr name="TextBox 18" id="18"/>
            <p:cNvSpPr txBox="true"/>
            <p:nvPr/>
          </p:nvSpPr>
          <p:spPr>
            <a:xfrm rot="0">
              <a:off x="1217017" y="1679849"/>
              <a:ext cx="2891830" cy="25484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cs typeface="Almarai"/>
                </a:rPr>
                <a:t>أعداد وتصميم أستاذة خديجة الحوسني 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B9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02698" y="318107"/>
            <a:ext cx="10077079" cy="6914262"/>
            <a:chOff x="0" y="0"/>
            <a:chExt cx="3611397" cy="2477915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3611397" cy="2477915"/>
            </a:xfrm>
            <a:custGeom>
              <a:avLst/>
              <a:gdLst/>
              <a:ahLst/>
              <a:cxnLst/>
              <a:rect r="r" b="b" t="t" l="l"/>
              <a:pathLst>
                <a:path h="2477915" w="3611397">
                  <a:moveTo>
                    <a:pt x="28426" y="0"/>
                  </a:moveTo>
                  <a:lnTo>
                    <a:pt x="3582971" y="0"/>
                  </a:lnTo>
                  <a:cubicBezTo>
                    <a:pt x="3598671" y="0"/>
                    <a:pt x="3611397" y="12727"/>
                    <a:pt x="3611397" y="28426"/>
                  </a:cubicBezTo>
                  <a:lnTo>
                    <a:pt x="3611397" y="2449489"/>
                  </a:lnTo>
                  <a:cubicBezTo>
                    <a:pt x="3611397" y="2457029"/>
                    <a:pt x="3608403" y="2464259"/>
                    <a:pt x="3603072" y="2469590"/>
                  </a:cubicBezTo>
                  <a:cubicBezTo>
                    <a:pt x="3597741" y="2474921"/>
                    <a:pt x="3590510" y="2477915"/>
                    <a:pt x="3582971" y="2477915"/>
                  </a:cubicBezTo>
                  <a:lnTo>
                    <a:pt x="28426" y="2477915"/>
                  </a:lnTo>
                  <a:cubicBezTo>
                    <a:pt x="12727" y="2477915"/>
                    <a:pt x="0" y="2465189"/>
                    <a:pt x="0" y="2449489"/>
                  </a:cubicBezTo>
                  <a:lnTo>
                    <a:pt x="0" y="28426"/>
                  </a:lnTo>
                  <a:cubicBezTo>
                    <a:pt x="0" y="20887"/>
                    <a:pt x="2995" y="13657"/>
                    <a:pt x="8326" y="8326"/>
                  </a:cubicBezTo>
                  <a:cubicBezTo>
                    <a:pt x="13657" y="2995"/>
                    <a:pt x="20887" y="0"/>
                    <a:pt x="2842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FFFFFF"/>
                  </a:solidFill>
                  <a:latin typeface="Open Sans Light"/>
                </a:rPr>
                <a:t>Yea </a:t>
              </a:r>
            </a:p>
          </p:txBody>
        </p:sp>
      </p:grpSp>
      <p:sp>
        <p:nvSpPr>
          <p:cNvPr name="AutoShape 5" id="5"/>
          <p:cNvSpPr/>
          <p:nvPr/>
        </p:nvSpPr>
        <p:spPr>
          <a:xfrm rot="-5385782">
            <a:off x="1900746" y="3772856"/>
            <a:ext cx="6909558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6" id="6"/>
          <p:cNvSpPr/>
          <p:nvPr/>
        </p:nvSpPr>
        <p:spPr>
          <a:xfrm rot="0">
            <a:off x="302698" y="3770475"/>
            <a:ext cx="10077079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7" id="7"/>
          <p:cNvGrpSpPr/>
          <p:nvPr/>
        </p:nvGrpSpPr>
        <p:grpSpPr>
          <a:xfrm rot="0">
            <a:off x="465969" y="756000"/>
            <a:ext cx="4718383" cy="2422072"/>
            <a:chOff x="0" y="0"/>
            <a:chExt cx="6291178" cy="3229429"/>
          </a:xfrm>
        </p:grpSpPr>
        <p:grpSp>
          <p:nvGrpSpPr>
            <p:cNvPr name="Group 8" id="8"/>
            <p:cNvGrpSpPr/>
            <p:nvPr/>
          </p:nvGrpSpPr>
          <p:grpSpPr>
            <a:xfrm rot="0">
              <a:off x="2513181" y="0"/>
              <a:ext cx="592128" cy="592128"/>
              <a:chOff x="0" y="0"/>
              <a:chExt cx="1913890" cy="1913890"/>
            </a:xfrm>
          </p:grpSpPr>
          <p:sp>
            <p:nvSpPr>
              <p:cNvPr name="Freeform 9" id="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0" id="10"/>
            <p:cNvGrpSpPr/>
            <p:nvPr/>
          </p:nvGrpSpPr>
          <p:grpSpPr>
            <a:xfrm rot="0">
              <a:off x="0" y="0"/>
              <a:ext cx="592128" cy="592128"/>
              <a:chOff x="0" y="0"/>
              <a:chExt cx="1913890" cy="1913890"/>
            </a:xfrm>
          </p:grpSpPr>
          <p:sp>
            <p:nvSpPr>
              <p:cNvPr name="Freeform 11" id="1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2" id="12"/>
            <p:cNvGrpSpPr/>
            <p:nvPr/>
          </p:nvGrpSpPr>
          <p:grpSpPr>
            <a:xfrm rot="0">
              <a:off x="625506" y="0"/>
              <a:ext cx="592128" cy="592128"/>
              <a:chOff x="0" y="0"/>
              <a:chExt cx="1913890" cy="1913890"/>
            </a:xfrm>
          </p:grpSpPr>
          <p:sp>
            <p:nvSpPr>
              <p:cNvPr name="Freeform 13" id="1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4" id="14"/>
            <p:cNvGrpSpPr/>
            <p:nvPr/>
          </p:nvGrpSpPr>
          <p:grpSpPr>
            <a:xfrm rot="0">
              <a:off x="1251011" y="0"/>
              <a:ext cx="592128" cy="592128"/>
              <a:chOff x="0" y="0"/>
              <a:chExt cx="1913890" cy="1913890"/>
            </a:xfrm>
          </p:grpSpPr>
          <p:sp>
            <p:nvSpPr>
              <p:cNvPr name="Freeform 15" id="1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6" id="16"/>
            <p:cNvGrpSpPr/>
            <p:nvPr/>
          </p:nvGrpSpPr>
          <p:grpSpPr>
            <a:xfrm rot="0">
              <a:off x="1888696" y="0"/>
              <a:ext cx="592128" cy="592128"/>
              <a:chOff x="0" y="0"/>
              <a:chExt cx="1913890" cy="1913890"/>
            </a:xfrm>
          </p:grpSpPr>
          <p:sp>
            <p:nvSpPr>
              <p:cNvPr name="Freeform 17" id="1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8" id="18"/>
            <p:cNvGrpSpPr/>
            <p:nvPr/>
          </p:nvGrpSpPr>
          <p:grpSpPr>
            <a:xfrm rot="0">
              <a:off x="2513181" y="681951"/>
              <a:ext cx="592128" cy="592128"/>
              <a:chOff x="0" y="0"/>
              <a:chExt cx="1913890" cy="1913890"/>
            </a:xfrm>
          </p:grpSpPr>
          <p:sp>
            <p:nvSpPr>
              <p:cNvPr name="Freeform 19" id="1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20" id="20"/>
            <p:cNvGrpSpPr/>
            <p:nvPr/>
          </p:nvGrpSpPr>
          <p:grpSpPr>
            <a:xfrm rot="0">
              <a:off x="0" y="681951"/>
              <a:ext cx="592128" cy="592128"/>
              <a:chOff x="0" y="0"/>
              <a:chExt cx="1913890" cy="1913890"/>
            </a:xfrm>
          </p:grpSpPr>
          <p:sp>
            <p:nvSpPr>
              <p:cNvPr name="Freeform 21" id="2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22" id="22"/>
            <p:cNvGrpSpPr/>
            <p:nvPr/>
          </p:nvGrpSpPr>
          <p:grpSpPr>
            <a:xfrm rot="0">
              <a:off x="625506" y="681951"/>
              <a:ext cx="592128" cy="592128"/>
              <a:chOff x="0" y="0"/>
              <a:chExt cx="1913890" cy="1913890"/>
            </a:xfrm>
          </p:grpSpPr>
          <p:sp>
            <p:nvSpPr>
              <p:cNvPr name="Freeform 23" id="2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24" id="24"/>
            <p:cNvGrpSpPr/>
            <p:nvPr/>
          </p:nvGrpSpPr>
          <p:grpSpPr>
            <a:xfrm rot="0">
              <a:off x="1251011" y="681951"/>
              <a:ext cx="592128" cy="592128"/>
              <a:chOff x="0" y="0"/>
              <a:chExt cx="1913890" cy="1913890"/>
            </a:xfrm>
          </p:grpSpPr>
          <p:sp>
            <p:nvSpPr>
              <p:cNvPr name="Freeform 25" id="2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26" id="26"/>
            <p:cNvGrpSpPr/>
            <p:nvPr/>
          </p:nvGrpSpPr>
          <p:grpSpPr>
            <a:xfrm rot="0">
              <a:off x="1888696" y="681951"/>
              <a:ext cx="592128" cy="592128"/>
              <a:chOff x="0" y="0"/>
              <a:chExt cx="1913890" cy="1913890"/>
            </a:xfrm>
          </p:grpSpPr>
          <p:sp>
            <p:nvSpPr>
              <p:cNvPr name="Freeform 27" id="2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28" id="28"/>
            <p:cNvGrpSpPr/>
            <p:nvPr/>
          </p:nvGrpSpPr>
          <p:grpSpPr>
            <a:xfrm rot="0">
              <a:off x="5699050" y="0"/>
              <a:ext cx="592128" cy="592128"/>
              <a:chOff x="0" y="0"/>
              <a:chExt cx="1913890" cy="1913890"/>
            </a:xfrm>
          </p:grpSpPr>
          <p:sp>
            <p:nvSpPr>
              <p:cNvPr name="Freeform 29" id="2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30" id="30"/>
            <p:cNvGrpSpPr/>
            <p:nvPr/>
          </p:nvGrpSpPr>
          <p:grpSpPr>
            <a:xfrm rot="0">
              <a:off x="3185869" y="0"/>
              <a:ext cx="592128" cy="592128"/>
              <a:chOff x="0" y="0"/>
              <a:chExt cx="1913890" cy="1913890"/>
            </a:xfrm>
          </p:grpSpPr>
          <p:sp>
            <p:nvSpPr>
              <p:cNvPr name="Freeform 31" id="3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32" id="32"/>
            <p:cNvGrpSpPr/>
            <p:nvPr/>
          </p:nvGrpSpPr>
          <p:grpSpPr>
            <a:xfrm rot="0">
              <a:off x="3811374" y="0"/>
              <a:ext cx="592128" cy="592128"/>
              <a:chOff x="0" y="0"/>
              <a:chExt cx="1913890" cy="1913890"/>
            </a:xfrm>
          </p:grpSpPr>
          <p:sp>
            <p:nvSpPr>
              <p:cNvPr name="Freeform 33" id="3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34" id="34"/>
            <p:cNvGrpSpPr/>
            <p:nvPr/>
          </p:nvGrpSpPr>
          <p:grpSpPr>
            <a:xfrm rot="0">
              <a:off x="4436880" y="0"/>
              <a:ext cx="592128" cy="592128"/>
              <a:chOff x="0" y="0"/>
              <a:chExt cx="1913890" cy="1913890"/>
            </a:xfrm>
          </p:grpSpPr>
          <p:sp>
            <p:nvSpPr>
              <p:cNvPr name="Freeform 35" id="3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36" id="36"/>
            <p:cNvGrpSpPr/>
            <p:nvPr/>
          </p:nvGrpSpPr>
          <p:grpSpPr>
            <a:xfrm rot="0">
              <a:off x="5074565" y="0"/>
              <a:ext cx="592128" cy="592128"/>
              <a:chOff x="0" y="0"/>
              <a:chExt cx="1913890" cy="1913890"/>
            </a:xfrm>
          </p:grpSpPr>
          <p:sp>
            <p:nvSpPr>
              <p:cNvPr name="Freeform 37" id="3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38" id="38"/>
            <p:cNvGrpSpPr/>
            <p:nvPr/>
          </p:nvGrpSpPr>
          <p:grpSpPr>
            <a:xfrm rot="0">
              <a:off x="5699050" y="681951"/>
              <a:ext cx="592128" cy="592128"/>
              <a:chOff x="0" y="0"/>
              <a:chExt cx="1913890" cy="1913890"/>
            </a:xfrm>
          </p:grpSpPr>
          <p:sp>
            <p:nvSpPr>
              <p:cNvPr name="Freeform 39" id="3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40" id="40"/>
            <p:cNvGrpSpPr/>
            <p:nvPr/>
          </p:nvGrpSpPr>
          <p:grpSpPr>
            <a:xfrm rot="0">
              <a:off x="3185869" y="681951"/>
              <a:ext cx="592128" cy="592128"/>
              <a:chOff x="0" y="0"/>
              <a:chExt cx="1913890" cy="1913890"/>
            </a:xfrm>
          </p:grpSpPr>
          <p:sp>
            <p:nvSpPr>
              <p:cNvPr name="Freeform 41" id="4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42" id="42"/>
            <p:cNvGrpSpPr/>
            <p:nvPr/>
          </p:nvGrpSpPr>
          <p:grpSpPr>
            <a:xfrm rot="0">
              <a:off x="3811374" y="681951"/>
              <a:ext cx="592128" cy="592128"/>
              <a:chOff x="0" y="0"/>
              <a:chExt cx="1913890" cy="1913890"/>
            </a:xfrm>
          </p:grpSpPr>
          <p:sp>
            <p:nvSpPr>
              <p:cNvPr name="Freeform 43" id="4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44" id="44"/>
            <p:cNvGrpSpPr/>
            <p:nvPr/>
          </p:nvGrpSpPr>
          <p:grpSpPr>
            <a:xfrm rot="0">
              <a:off x="4436880" y="681951"/>
              <a:ext cx="592128" cy="592128"/>
              <a:chOff x="0" y="0"/>
              <a:chExt cx="1913890" cy="1913890"/>
            </a:xfrm>
          </p:grpSpPr>
          <p:sp>
            <p:nvSpPr>
              <p:cNvPr name="Freeform 45" id="4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46" id="46"/>
            <p:cNvGrpSpPr/>
            <p:nvPr/>
          </p:nvGrpSpPr>
          <p:grpSpPr>
            <a:xfrm rot="0">
              <a:off x="5074565" y="681951"/>
              <a:ext cx="592128" cy="592128"/>
              <a:chOff x="0" y="0"/>
              <a:chExt cx="1913890" cy="1913890"/>
            </a:xfrm>
          </p:grpSpPr>
          <p:sp>
            <p:nvSpPr>
              <p:cNvPr name="Freeform 47" id="4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48" id="48"/>
            <p:cNvGrpSpPr>
              <a:grpSpLocks noChangeAspect="true"/>
            </p:cNvGrpSpPr>
            <p:nvPr/>
          </p:nvGrpSpPr>
          <p:grpSpPr>
            <a:xfrm rot="0">
              <a:off x="4348045" y="1720029"/>
              <a:ext cx="703155" cy="703155"/>
              <a:chOff x="0" y="0"/>
              <a:chExt cx="6355080" cy="6355080"/>
            </a:xfrm>
          </p:grpSpPr>
          <p:sp>
            <p:nvSpPr>
              <p:cNvPr name="Freeform 49" id="49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r="r" b="b" t="t" l="l"/>
                <a:pathLst>
                  <a:path h="6355080" w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50" id="50"/>
            <p:cNvGrpSpPr>
              <a:grpSpLocks noChangeAspect="true"/>
            </p:cNvGrpSpPr>
            <p:nvPr/>
          </p:nvGrpSpPr>
          <p:grpSpPr>
            <a:xfrm rot="0">
              <a:off x="3873177" y="2526275"/>
              <a:ext cx="703155" cy="703155"/>
              <a:chOff x="0" y="0"/>
              <a:chExt cx="6355080" cy="6355080"/>
            </a:xfrm>
          </p:grpSpPr>
          <p:sp>
            <p:nvSpPr>
              <p:cNvPr name="Freeform 51" id="51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r="r" b="b" t="t" l="l"/>
                <a:pathLst>
                  <a:path h="6355080" w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52" id="52"/>
            <p:cNvGrpSpPr>
              <a:grpSpLocks noChangeAspect="true"/>
            </p:cNvGrpSpPr>
            <p:nvPr/>
          </p:nvGrpSpPr>
          <p:grpSpPr>
            <a:xfrm rot="0">
              <a:off x="4868191" y="2516610"/>
              <a:ext cx="703155" cy="703155"/>
              <a:chOff x="0" y="0"/>
              <a:chExt cx="6355080" cy="6355080"/>
            </a:xfrm>
          </p:grpSpPr>
          <p:sp>
            <p:nvSpPr>
              <p:cNvPr name="Freeform 53" id="53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r="r" b="b" t="t" l="l"/>
                <a:pathLst>
                  <a:path h="6355080" w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54" id="54"/>
            <p:cNvGrpSpPr/>
            <p:nvPr/>
          </p:nvGrpSpPr>
          <p:grpSpPr>
            <a:xfrm rot="0">
              <a:off x="386707" y="2071607"/>
              <a:ext cx="736050" cy="736050"/>
              <a:chOff x="0" y="0"/>
              <a:chExt cx="1913890" cy="1913890"/>
            </a:xfrm>
          </p:grpSpPr>
          <p:sp>
            <p:nvSpPr>
              <p:cNvPr name="Freeform 55" id="5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56" id="56"/>
            <p:cNvGrpSpPr/>
            <p:nvPr/>
          </p:nvGrpSpPr>
          <p:grpSpPr>
            <a:xfrm rot="0">
              <a:off x="1528901" y="2071607"/>
              <a:ext cx="736050" cy="736050"/>
              <a:chOff x="0" y="0"/>
              <a:chExt cx="1913890" cy="1913890"/>
            </a:xfrm>
          </p:grpSpPr>
          <p:sp>
            <p:nvSpPr>
              <p:cNvPr name="Freeform 57" id="5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58" id="58"/>
            <p:cNvGrpSpPr/>
            <p:nvPr/>
          </p:nvGrpSpPr>
          <p:grpSpPr>
            <a:xfrm rot="0">
              <a:off x="2671095" y="2071607"/>
              <a:ext cx="736050" cy="736050"/>
              <a:chOff x="0" y="0"/>
              <a:chExt cx="1913890" cy="1913890"/>
            </a:xfrm>
          </p:grpSpPr>
          <p:sp>
            <p:nvSpPr>
              <p:cNvPr name="Freeform 59" id="5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name="AutoShape 60" id="60"/>
            <p:cNvSpPr/>
            <p:nvPr/>
          </p:nvSpPr>
          <p:spPr>
            <a:xfrm rot="-3235632">
              <a:off x="4205085" y="2401924"/>
              <a:ext cx="308377" cy="0"/>
            </a:xfrm>
            <a:prstGeom prst="line">
              <a:avLst/>
            </a:prstGeom>
            <a:ln cap="flat" w="39049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61" id="61"/>
            <p:cNvSpPr/>
            <p:nvPr/>
          </p:nvSpPr>
          <p:spPr>
            <a:xfrm rot="-7915877">
              <a:off x="4905361" y="2393067"/>
              <a:ext cx="333382" cy="0"/>
            </a:xfrm>
            <a:prstGeom prst="line">
              <a:avLst/>
            </a:prstGeom>
            <a:ln cap="flat" w="39049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62" id="62"/>
            <p:cNvSpPr txBox="true"/>
            <p:nvPr/>
          </p:nvSpPr>
          <p:spPr>
            <a:xfrm rot="0">
              <a:off x="2356779" y="2081600"/>
              <a:ext cx="222488" cy="5747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455"/>
                </a:lnSpc>
              </a:pPr>
              <a:r>
                <a:rPr lang="en-US" sz="2468">
                  <a:solidFill>
                    <a:srgbClr val="000000"/>
                  </a:solidFill>
                  <a:latin typeface="Tufuli Arabic"/>
                </a:rPr>
                <a:t>=</a:t>
              </a:r>
            </a:p>
          </p:txBody>
        </p:sp>
        <p:sp>
          <p:nvSpPr>
            <p:cNvPr name="TextBox 63" id="63"/>
            <p:cNvSpPr txBox="true"/>
            <p:nvPr/>
          </p:nvSpPr>
          <p:spPr>
            <a:xfrm rot="0">
              <a:off x="1202254" y="2114171"/>
              <a:ext cx="242690" cy="5747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455"/>
                </a:lnSpc>
              </a:pPr>
              <a:r>
                <a:rPr lang="en-US" sz="2468">
                  <a:solidFill>
                    <a:srgbClr val="000000"/>
                  </a:solidFill>
                  <a:latin typeface="Tufuli Arabic"/>
                </a:rPr>
                <a:t>+</a:t>
              </a:r>
            </a:p>
          </p:txBody>
        </p:sp>
      </p:grpSp>
      <p:grpSp>
        <p:nvGrpSpPr>
          <p:cNvPr name="Group 64" id="64"/>
          <p:cNvGrpSpPr/>
          <p:nvPr/>
        </p:nvGrpSpPr>
        <p:grpSpPr>
          <a:xfrm rot="0">
            <a:off x="5526975" y="756000"/>
            <a:ext cx="4718383" cy="2422072"/>
            <a:chOff x="0" y="0"/>
            <a:chExt cx="6291178" cy="3229429"/>
          </a:xfrm>
        </p:grpSpPr>
        <p:grpSp>
          <p:nvGrpSpPr>
            <p:cNvPr name="Group 65" id="65"/>
            <p:cNvGrpSpPr/>
            <p:nvPr/>
          </p:nvGrpSpPr>
          <p:grpSpPr>
            <a:xfrm rot="0">
              <a:off x="2513181" y="0"/>
              <a:ext cx="592128" cy="592128"/>
              <a:chOff x="0" y="0"/>
              <a:chExt cx="1913890" cy="1913890"/>
            </a:xfrm>
          </p:grpSpPr>
          <p:sp>
            <p:nvSpPr>
              <p:cNvPr name="Freeform 66" id="6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67" id="67"/>
            <p:cNvGrpSpPr/>
            <p:nvPr/>
          </p:nvGrpSpPr>
          <p:grpSpPr>
            <a:xfrm rot="0">
              <a:off x="0" y="0"/>
              <a:ext cx="592128" cy="592128"/>
              <a:chOff x="0" y="0"/>
              <a:chExt cx="1913890" cy="1913890"/>
            </a:xfrm>
          </p:grpSpPr>
          <p:sp>
            <p:nvSpPr>
              <p:cNvPr name="Freeform 68" id="6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69" id="69"/>
            <p:cNvGrpSpPr/>
            <p:nvPr/>
          </p:nvGrpSpPr>
          <p:grpSpPr>
            <a:xfrm rot="0">
              <a:off x="625506" y="0"/>
              <a:ext cx="592128" cy="592128"/>
              <a:chOff x="0" y="0"/>
              <a:chExt cx="1913890" cy="1913890"/>
            </a:xfrm>
          </p:grpSpPr>
          <p:sp>
            <p:nvSpPr>
              <p:cNvPr name="Freeform 70" id="7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71" id="71"/>
            <p:cNvGrpSpPr/>
            <p:nvPr/>
          </p:nvGrpSpPr>
          <p:grpSpPr>
            <a:xfrm rot="0">
              <a:off x="1251011" y="0"/>
              <a:ext cx="592128" cy="592128"/>
              <a:chOff x="0" y="0"/>
              <a:chExt cx="1913890" cy="1913890"/>
            </a:xfrm>
          </p:grpSpPr>
          <p:sp>
            <p:nvSpPr>
              <p:cNvPr name="Freeform 72" id="7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73" id="73"/>
            <p:cNvGrpSpPr/>
            <p:nvPr/>
          </p:nvGrpSpPr>
          <p:grpSpPr>
            <a:xfrm rot="0">
              <a:off x="1888696" y="0"/>
              <a:ext cx="592128" cy="592128"/>
              <a:chOff x="0" y="0"/>
              <a:chExt cx="1913890" cy="1913890"/>
            </a:xfrm>
          </p:grpSpPr>
          <p:sp>
            <p:nvSpPr>
              <p:cNvPr name="Freeform 74" id="7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75" id="75"/>
            <p:cNvGrpSpPr/>
            <p:nvPr/>
          </p:nvGrpSpPr>
          <p:grpSpPr>
            <a:xfrm rot="0">
              <a:off x="2513181" y="681951"/>
              <a:ext cx="592128" cy="592128"/>
              <a:chOff x="0" y="0"/>
              <a:chExt cx="1913890" cy="1913890"/>
            </a:xfrm>
          </p:grpSpPr>
          <p:sp>
            <p:nvSpPr>
              <p:cNvPr name="Freeform 76" id="7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77" id="77"/>
            <p:cNvGrpSpPr/>
            <p:nvPr/>
          </p:nvGrpSpPr>
          <p:grpSpPr>
            <a:xfrm rot="0">
              <a:off x="0" y="681951"/>
              <a:ext cx="592128" cy="592128"/>
              <a:chOff x="0" y="0"/>
              <a:chExt cx="1913890" cy="1913890"/>
            </a:xfrm>
          </p:grpSpPr>
          <p:sp>
            <p:nvSpPr>
              <p:cNvPr name="Freeform 78" id="7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79" id="79"/>
            <p:cNvGrpSpPr/>
            <p:nvPr/>
          </p:nvGrpSpPr>
          <p:grpSpPr>
            <a:xfrm rot="0">
              <a:off x="625506" y="681951"/>
              <a:ext cx="592128" cy="592128"/>
              <a:chOff x="0" y="0"/>
              <a:chExt cx="1913890" cy="1913890"/>
            </a:xfrm>
          </p:grpSpPr>
          <p:sp>
            <p:nvSpPr>
              <p:cNvPr name="Freeform 80" id="8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81" id="81"/>
            <p:cNvGrpSpPr/>
            <p:nvPr/>
          </p:nvGrpSpPr>
          <p:grpSpPr>
            <a:xfrm rot="0">
              <a:off x="1251011" y="681951"/>
              <a:ext cx="592128" cy="592128"/>
              <a:chOff x="0" y="0"/>
              <a:chExt cx="1913890" cy="1913890"/>
            </a:xfrm>
          </p:grpSpPr>
          <p:sp>
            <p:nvSpPr>
              <p:cNvPr name="Freeform 82" id="8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83" id="83"/>
            <p:cNvGrpSpPr/>
            <p:nvPr/>
          </p:nvGrpSpPr>
          <p:grpSpPr>
            <a:xfrm rot="0">
              <a:off x="1888696" y="681951"/>
              <a:ext cx="592128" cy="592128"/>
              <a:chOff x="0" y="0"/>
              <a:chExt cx="1913890" cy="1913890"/>
            </a:xfrm>
          </p:grpSpPr>
          <p:sp>
            <p:nvSpPr>
              <p:cNvPr name="Freeform 84" id="8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85" id="85"/>
            <p:cNvGrpSpPr/>
            <p:nvPr/>
          </p:nvGrpSpPr>
          <p:grpSpPr>
            <a:xfrm rot="0">
              <a:off x="5699050" y="0"/>
              <a:ext cx="592128" cy="592128"/>
              <a:chOff x="0" y="0"/>
              <a:chExt cx="1913890" cy="1913890"/>
            </a:xfrm>
          </p:grpSpPr>
          <p:sp>
            <p:nvSpPr>
              <p:cNvPr name="Freeform 86" id="8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87" id="87"/>
            <p:cNvGrpSpPr/>
            <p:nvPr/>
          </p:nvGrpSpPr>
          <p:grpSpPr>
            <a:xfrm rot="0">
              <a:off x="3185869" y="0"/>
              <a:ext cx="592128" cy="592128"/>
              <a:chOff x="0" y="0"/>
              <a:chExt cx="1913890" cy="1913890"/>
            </a:xfrm>
          </p:grpSpPr>
          <p:sp>
            <p:nvSpPr>
              <p:cNvPr name="Freeform 88" id="8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89" id="89"/>
            <p:cNvGrpSpPr/>
            <p:nvPr/>
          </p:nvGrpSpPr>
          <p:grpSpPr>
            <a:xfrm rot="0">
              <a:off x="3811374" y="0"/>
              <a:ext cx="592128" cy="592128"/>
              <a:chOff x="0" y="0"/>
              <a:chExt cx="1913890" cy="1913890"/>
            </a:xfrm>
          </p:grpSpPr>
          <p:sp>
            <p:nvSpPr>
              <p:cNvPr name="Freeform 90" id="9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91" id="91"/>
            <p:cNvGrpSpPr/>
            <p:nvPr/>
          </p:nvGrpSpPr>
          <p:grpSpPr>
            <a:xfrm rot="0">
              <a:off x="4436880" y="0"/>
              <a:ext cx="592128" cy="592128"/>
              <a:chOff x="0" y="0"/>
              <a:chExt cx="1913890" cy="1913890"/>
            </a:xfrm>
          </p:grpSpPr>
          <p:sp>
            <p:nvSpPr>
              <p:cNvPr name="Freeform 92" id="9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93" id="93"/>
            <p:cNvGrpSpPr/>
            <p:nvPr/>
          </p:nvGrpSpPr>
          <p:grpSpPr>
            <a:xfrm rot="0">
              <a:off x="5074565" y="0"/>
              <a:ext cx="592128" cy="592128"/>
              <a:chOff x="0" y="0"/>
              <a:chExt cx="1913890" cy="1913890"/>
            </a:xfrm>
          </p:grpSpPr>
          <p:sp>
            <p:nvSpPr>
              <p:cNvPr name="Freeform 94" id="9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95" id="95"/>
            <p:cNvGrpSpPr/>
            <p:nvPr/>
          </p:nvGrpSpPr>
          <p:grpSpPr>
            <a:xfrm rot="0">
              <a:off x="5699050" y="681951"/>
              <a:ext cx="592128" cy="592128"/>
              <a:chOff x="0" y="0"/>
              <a:chExt cx="1913890" cy="1913890"/>
            </a:xfrm>
          </p:grpSpPr>
          <p:sp>
            <p:nvSpPr>
              <p:cNvPr name="Freeform 96" id="9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97" id="97"/>
            <p:cNvGrpSpPr/>
            <p:nvPr/>
          </p:nvGrpSpPr>
          <p:grpSpPr>
            <a:xfrm rot="0">
              <a:off x="3185869" y="681951"/>
              <a:ext cx="592128" cy="592128"/>
              <a:chOff x="0" y="0"/>
              <a:chExt cx="1913890" cy="1913890"/>
            </a:xfrm>
          </p:grpSpPr>
          <p:sp>
            <p:nvSpPr>
              <p:cNvPr name="Freeform 98" id="9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99" id="99"/>
            <p:cNvGrpSpPr/>
            <p:nvPr/>
          </p:nvGrpSpPr>
          <p:grpSpPr>
            <a:xfrm rot="0">
              <a:off x="3811374" y="681951"/>
              <a:ext cx="592128" cy="592128"/>
              <a:chOff x="0" y="0"/>
              <a:chExt cx="1913890" cy="1913890"/>
            </a:xfrm>
          </p:grpSpPr>
          <p:sp>
            <p:nvSpPr>
              <p:cNvPr name="Freeform 100" id="10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01" id="101"/>
            <p:cNvGrpSpPr/>
            <p:nvPr/>
          </p:nvGrpSpPr>
          <p:grpSpPr>
            <a:xfrm rot="0">
              <a:off x="4436880" y="681951"/>
              <a:ext cx="592128" cy="592128"/>
              <a:chOff x="0" y="0"/>
              <a:chExt cx="1913890" cy="1913890"/>
            </a:xfrm>
          </p:grpSpPr>
          <p:sp>
            <p:nvSpPr>
              <p:cNvPr name="Freeform 102" id="10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03" id="103"/>
            <p:cNvGrpSpPr/>
            <p:nvPr/>
          </p:nvGrpSpPr>
          <p:grpSpPr>
            <a:xfrm rot="0">
              <a:off x="5074565" y="681951"/>
              <a:ext cx="592128" cy="592128"/>
              <a:chOff x="0" y="0"/>
              <a:chExt cx="1913890" cy="1913890"/>
            </a:xfrm>
          </p:grpSpPr>
          <p:sp>
            <p:nvSpPr>
              <p:cNvPr name="Freeform 104" id="10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05" id="105"/>
            <p:cNvGrpSpPr>
              <a:grpSpLocks noChangeAspect="true"/>
            </p:cNvGrpSpPr>
            <p:nvPr/>
          </p:nvGrpSpPr>
          <p:grpSpPr>
            <a:xfrm rot="0">
              <a:off x="4348045" y="1720029"/>
              <a:ext cx="703155" cy="703155"/>
              <a:chOff x="0" y="0"/>
              <a:chExt cx="6355080" cy="6355080"/>
            </a:xfrm>
          </p:grpSpPr>
          <p:sp>
            <p:nvSpPr>
              <p:cNvPr name="Freeform 106" id="106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r="r" b="b" t="t" l="l"/>
                <a:pathLst>
                  <a:path h="6355080" w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07" id="107"/>
            <p:cNvGrpSpPr>
              <a:grpSpLocks noChangeAspect="true"/>
            </p:cNvGrpSpPr>
            <p:nvPr/>
          </p:nvGrpSpPr>
          <p:grpSpPr>
            <a:xfrm rot="0">
              <a:off x="3873177" y="2526275"/>
              <a:ext cx="703155" cy="703155"/>
              <a:chOff x="0" y="0"/>
              <a:chExt cx="6355080" cy="6355080"/>
            </a:xfrm>
          </p:grpSpPr>
          <p:sp>
            <p:nvSpPr>
              <p:cNvPr name="Freeform 108" id="108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r="r" b="b" t="t" l="l"/>
                <a:pathLst>
                  <a:path h="6355080" w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09" id="109"/>
            <p:cNvGrpSpPr>
              <a:grpSpLocks noChangeAspect="true"/>
            </p:cNvGrpSpPr>
            <p:nvPr/>
          </p:nvGrpSpPr>
          <p:grpSpPr>
            <a:xfrm rot="0">
              <a:off x="4868191" y="2516610"/>
              <a:ext cx="703155" cy="703155"/>
              <a:chOff x="0" y="0"/>
              <a:chExt cx="6355080" cy="6355080"/>
            </a:xfrm>
          </p:grpSpPr>
          <p:sp>
            <p:nvSpPr>
              <p:cNvPr name="Freeform 110" id="110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r="r" b="b" t="t" l="l"/>
                <a:pathLst>
                  <a:path h="6355080" w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11" id="111"/>
            <p:cNvGrpSpPr/>
            <p:nvPr/>
          </p:nvGrpSpPr>
          <p:grpSpPr>
            <a:xfrm rot="0">
              <a:off x="386707" y="2071607"/>
              <a:ext cx="736050" cy="736050"/>
              <a:chOff x="0" y="0"/>
              <a:chExt cx="1913890" cy="1913890"/>
            </a:xfrm>
          </p:grpSpPr>
          <p:sp>
            <p:nvSpPr>
              <p:cNvPr name="Freeform 112" id="11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13" id="113"/>
            <p:cNvGrpSpPr/>
            <p:nvPr/>
          </p:nvGrpSpPr>
          <p:grpSpPr>
            <a:xfrm rot="0">
              <a:off x="1528901" y="2071607"/>
              <a:ext cx="736050" cy="736050"/>
              <a:chOff x="0" y="0"/>
              <a:chExt cx="1913890" cy="1913890"/>
            </a:xfrm>
          </p:grpSpPr>
          <p:sp>
            <p:nvSpPr>
              <p:cNvPr name="Freeform 114" id="11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15" id="115"/>
            <p:cNvGrpSpPr/>
            <p:nvPr/>
          </p:nvGrpSpPr>
          <p:grpSpPr>
            <a:xfrm rot="0">
              <a:off x="2671095" y="2071607"/>
              <a:ext cx="736050" cy="736050"/>
              <a:chOff x="0" y="0"/>
              <a:chExt cx="1913890" cy="1913890"/>
            </a:xfrm>
          </p:grpSpPr>
          <p:sp>
            <p:nvSpPr>
              <p:cNvPr name="Freeform 116" id="11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name="AutoShape 117" id="117"/>
            <p:cNvSpPr/>
            <p:nvPr/>
          </p:nvSpPr>
          <p:spPr>
            <a:xfrm rot="-3235632">
              <a:off x="4205085" y="2401924"/>
              <a:ext cx="308377" cy="0"/>
            </a:xfrm>
            <a:prstGeom prst="line">
              <a:avLst/>
            </a:prstGeom>
            <a:ln cap="flat" w="39049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118" id="118"/>
            <p:cNvSpPr/>
            <p:nvPr/>
          </p:nvSpPr>
          <p:spPr>
            <a:xfrm rot="-7915877">
              <a:off x="4905361" y="2393067"/>
              <a:ext cx="333382" cy="0"/>
            </a:xfrm>
            <a:prstGeom prst="line">
              <a:avLst/>
            </a:prstGeom>
            <a:ln cap="flat" w="39049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119" id="119"/>
            <p:cNvSpPr txBox="true"/>
            <p:nvPr/>
          </p:nvSpPr>
          <p:spPr>
            <a:xfrm rot="0">
              <a:off x="2356779" y="2081600"/>
              <a:ext cx="222488" cy="5747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455"/>
                </a:lnSpc>
              </a:pPr>
              <a:r>
                <a:rPr lang="en-US" sz="2468">
                  <a:solidFill>
                    <a:srgbClr val="000000"/>
                  </a:solidFill>
                  <a:latin typeface="Tufuli Arabic"/>
                </a:rPr>
                <a:t>=</a:t>
              </a:r>
            </a:p>
          </p:txBody>
        </p:sp>
        <p:sp>
          <p:nvSpPr>
            <p:cNvPr name="TextBox 120" id="120"/>
            <p:cNvSpPr txBox="true"/>
            <p:nvPr/>
          </p:nvSpPr>
          <p:spPr>
            <a:xfrm rot="0">
              <a:off x="1202254" y="2114171"/>
              <a:ext cx="242690" cy="5747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455"/>
                </a:lnSpc>
              </a:pPr>
              <a:r>
                <a:rPr lang="en-US" sz="2468">
                  <a:solidFill>
                    <a:srgbClr val="000000"/>
                  </a:solidFill>
                  <a:latin typeface="Tufuli Arabic"/>
                </a:rPr>
                <a:t>+</a:t>
              </a:r>
            </a:p>
          </p:txBody>
        </p:sp>
      </p:grpSp>
      <p:grpSp>
        <p:nvGrpSpPr>
          <p:cNvPr name="Group 121" id="121"/>
          <p:cNvGrpSpPr/>
          <p:nvPr/>
        </p:nvGrpSpPr>
        <p:grpSpPr>
          <a:xfrm rot="0">
            <a:off x="465969" y="4099206"/>
            <a:ext cx="4718383" cy="2422072"/>
            <a:chOff x="0" y="0"/>
            <a:chExt cx="6291178" cy="3229429"/>
          </a:xfrm>
        </p:grpSpPr>
        <p:grpSp>
          <p:nvGrpSpPr>
            <p:cNvPr name="Group 122" id="122"/>
            <p:cNvGrpSpPr/>
            <p:nvPr/>
          </p:nvGrpSpPr>
          <p:grpSpPr>
            <a:xfrm rot="0">
              <a:off x="2513181" y="0"/>
              <a:ext cx="592128" cy="592128"/>
              <a:chOff x="0" y="0"/>
              <a:chExt cx="1913890" cy="1913890"/>
            </a:xfrm>
          </p:grpSpPr>
          <p:sp>
            <p:nvSpPr>
              <p:cNvPr name="Freeform 123" id="12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24" id="124"/>
            <p:cNvGrpSpPr/>
            <p:nvPr/>
          </p:nvGrpSpPr>
          <p:grpSpPr>
            <a:xfrm rot="0">
              <a:off x="0" y="0"/>
              <a:ext cx="592128" cy="592128"/>
              <a:chOff x="0" y="0"/>
              <a:chExt cx="1913890" cy="1913890"/>
            </a:xfrm>
          </p:grpSpPr>
          <p:sp>
            <p:nvSpPr>
              <p:cNvPr name="Freeform 125" id="12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26" id="126"/>
            <p:cNvGrpSpPr/>
            <p:nvPr/>
          </p:nvGrpSpPr>
          <p:grpSpPr>
            <a:xfrm rot="0">
              <a:off x="625506" y="0"/>
              <a:ext cx="592128" cy="592128"/>
              <a:chOff x="0" y="0"/>
              <a:chExt cx="1913890" cy="1913890"/>
            </a:xfrm>
          </p:grpSpPr>
          <p:sp>
            <p:nvSpPr>
              <p:cNvPr name="Freeform 127" id="12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28" id="128"/>
            <p:cNvGrpSpPr/>
            <p:nvPr/>
          </p:nvGrpSpPr>
          <p:grpSpPr>
            <a:xfrm rot="0">
              <a:off x="1251011" y="0"/>
              <a:ext cx="592128" cy="592128"/>
              <a:chOff x="0" y="0"/>
              <a:chExt cx="1913890" cy="1913890"/>
            </a:xfrm>
          </p:grpSpPr>
          <p:sp>
            <p:nvSpPr>
              <p:cNvPr name="Freeform 129" id="12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30" id="130"/>
            <p:cNvGrpSpPr/>
            <p:nvPr/>
          </p:nvGrpSpPr>
          <p:grpSpPr>
            <a:xfrm rot="0">
              <a:off x="1888696" y="0"/>
              <a:ext cx="592128" cy="592128"/>
              <a:chOff x="0" y="0"/>
              <a:chExt cx="1913890" cy="1913890"/>
            </a:xfrm>
          </p:grpSpPr>
          <p:sp>
            <p:nvSpPr>
              <p:cNvPr name="Freeform 131" id="13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32" id="132"/>
            <p:cNvGrpSpPr/>
            <p:nvPr/>
          </p:nvGrpSpPr>
          <p:grpSpPr>
            <a:xfrm rot="0">
              <a:off x="2513181" y="681951"/>
              <a:ext cx="592128" cy="592128"/>
              <a:chOff x="0" y="0"/>
              <a:chExt cx="1913890" cy="1913890"/>
            </a:xfrm>
          </p:grpSpPr>
          <p:sp>
            <p:nvSpPr>
              <p:cNvPr name="Freeform 133" id="13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34" id="134"/>
            <p:cNvGrpSpPr/>
            <p:nvPr/>
          </p:nvGrpSpPr>
          <p:grpSpPr>
            <a:xfrm rot="0">
              <a:off x="0" y="681951"/>
              <a:ext cx="592128" cy="592128"/>
              <a:chOff x="0" y="0"/>
              <a:chExt cx="1913890" cy="1913890"/>
            </a:xfrm>
          </p:grpSpPr>
          <p:sp>
            <p:nvSpPr>
              <p:cNvPr name="Freeform 135" id="13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36" id="136"/>
            <p:cNvGrpSpPr/>
            <p:nvPr/>
          </p:nvGrpSpPr>
          <p:grpSpPr>
            <a:xfrm rot="0">
              <a:off x="625506" y="681951"/>
              <a:ext cx="592128" cy="592128"/>
              <a:chOff x="0" y="0"/>
              <a:chExt cx="1913890" cy="1913890"/>
            </a:xfrm>
          </p:grpSpPr>
          <p:sp>
            <p:nvSpPr>
              <p:cNvPr name="Freeform 137" id="13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38" id="138"/>
            <p:cNvGrpSpPr/>
            <p:nvPr/>
          </p:nvGrpSpPr>
          <p:grpSpPr>
            <a:xfrm rot="0">
              <a:off x="1251011" y="681951"/>
              <a:ext cx="592128" cy="592128"/>
              <a:chOff x="0" y="0"/>
              <a:chExt cx="1913890" cy="1913890"/>
            </a:xfrm>
          </p:grpSpPr>
          <p:sp>
            <p:nvSpPr>
              <p:cNvPr name="Freeform 139" id="13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40" id="140"/>
            <p:cNvGrpSpPr/>
            <p:nvPr/>
          </p:nvGrpSpPr>
          <p:grpSpPr>
            <a:xfrm rot="0">
              <a:off x="1888696" y="681951"/>
              <a:ext cx="592128" cy="592128"/>
              <a:chOff x="0" y="0"/>
              <a:chExt cx="1913890" cy="1913890"/>
            </a:xfrm>
          </p:grpSpPr>
          <p:sp>
            <p:nvSpPr>
              <p:cNvPr name="Freeform 141" id="14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42" id="142"/>
            <p:cNvGrpSpPr/>
            <p:nvPr/>
          </p:nvGrpSpPr>
          <p:grpSpPr>
            <a:xfrm rot="0">
              <a:off x="5699050" y="0"/>
              <a:ext cx="592128" cy="592128"/>
              <a:chOff x="0" y="0"/>
              <a:chExt cx="1913890" cy="1913890"/>
            </a:xfrm>
          </p:grpSpPr>
          <p:sp>
            <p:nvSpPr>
              <p:cNvPr name="Freeform 143" id="14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44" id="144"/>
            <p:cNvGrpSpPr/>
            <p:nvPr/>
          </p:nvGrpSpPr>
          <p:grpSpPr>
            <a:xfrm rot="0">
              <a:off x="3185869" y="0"/>
              <a:ext cx="592128" cy="592128"/>
              <a:chOff x="0" y="0"/>
              <a:chExt cx="1913890" cy="1913890"/>
            </a:xfrm>
          </p:grpSpPr>
          <p:sp>
            <p:nvSpPr>
              <p:cNvPr name="Freeform 145" id="14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46" id="146"/>
            <p:cNvGrpSpPr/>
            <p:nvPr/>
          </p:nvGrpSpPr>
          <p:grpSpPr>
            <a:xfrm rot="0">
              <a:off x="3811374" y="0"/>
              <a:ext cx="592128" cy="592128"/>
              <a:chOff x="0" y="0"/>
              <a:chExt cx="1913890" cy="1913890"/>
            </a:xfrm>
          </p:grpSpPr>
          <p:sp>
            <p:nvSpPr>
              <p:cNvPr name="Freeform 147" id="14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48" id="148"/>
            <p:cNvGrpSpPr/>
            <p:nvPr/>
          </p:nvGrpSpPr>
          <p:grpSpPr>
            <a:xfrm rot="0">
              <a:off x="4436880" y="0"/>
              <a:ext cx="592128" cy="592128"/>
              <a:chOff x="0" y="0"/>
              <a:chExt cx="1913890" cy="1913890"/>
            </a:xfrm>
          </p:grpSpPr>
          <p:sp>
            <p:nvSpPr>
              <p:cNvPr name="Freeform 149" id="14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50" id="150"/>
            <p:cNvGrpSpPr/>
            <p:nvPr/>
          </p:nvGrpSpPr>
          <p:grpSpPr>
            <a:xfrm rot="0">
              <a:off x="5074565" y="0"/>
              <a:ext cx="592128" cy="592128"/>
              <a:chOff x="0" y="0"/>
              <a:chExt cx="1913890" cy="1913890"/>
            </a:xfrm>
          </p:grpSpPr>
          <p:sp>
            <p:nvSpPr>
              <p:cNvPr name="Freeform 151" id="15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52" id="152"/>
            <p:cNvGrpSpPr/>
            <p:nvPr/>
          </p:nvGrpSpPr>
          <p:grpSpPr>
            <a:xfrm rot="0">
              <a:off x="5699050" y="681951"/>
              <a:ext cx="592128" cy="592128"/>
              <a:chOff x="0" y="0"/>
              <a:chExt cx="1913890" cy="1913890"/>
            </a:xfrm>
          </p:grpSpPr>
          <p:sp>
            <p:nvSpPr>
              <p:cNvPr name="Freeform 153" id="15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54" id="154"/>
            <p:cNvGrpSpPr/>
            <p:nvPr/>
          </p:nvGrpSpPr>
          <p:grpSpPr>
            <a:xfrm rot="0">
              <a:off x="3185869" y="681951"/>
              <a:ext cx="592128" cy="592128"/>
              <a:chOff x="0" y="0"/>
              <a:chExt cx="1913890" cy="1913890"/>
            </a:xfrm>
          </p:grpSpPr>
          <p:sp>
            <p:nvSpPr>
              <p:cNvPr name="Freeform 155" id="15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56" id="156"/>
            <p:cNvGrpSpPr/>
            <p:nvPr/>
          </p:nvGrpSpPr>
          <p:grpSpPr>
            <a:xfrm rot="0">
              <a:off x="3811374" y="681951"/>
              <a:ext cx="592128" cy="592128"/>
              <a:chOff x="0" y="0"/>
              <a:chExt cx="1913890" cy="1913890"/>
            </a:xfrm>
          </p:grpSpPr>
          <p:sp>
            <p:nvSpPr>
              <p:cNvPr name="Freeform 157" id="15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58" id="158"/>
            <p:cNvGrpSpPr/>
            <p:nvPr/>
          </p:nvGrpSpPr>
          <p:grpSpPr>
            <a:xfrm rot="0">
              <a:off x="4436880" y="681951"/>
              <a:ext cx="592128" cy="592128"/>
              <a:chOff x="0" y="0"/>
              <a:chExt cx="1913890" cy="1913890"/>
            </a:xfrm>
          </p:grpSpPr>
          <p:sp>
            <p:nvSpPr>
              <p:cNvPr name="Freeform 159" id="15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60" id="160"/>
            <p:cNvGrpSpPr/>
            <p:nvPr/>
          </p:nvGrpSpPr>
          <p:grpSpPr>
            <a:xfrm rot="0">
              <a:off x="5074565" y="681951"/>
              <a:ext cx="592128" cy="592128"/>
              <a:chOff x="0" y="0"/>
              <a:chExt cx="1913890" cy="1913890"/>
            </a:xfrm>
          </p:grpSpPr>
          <p:sp>
            <p:nvSpPr>
              <p:cNvPr name="Freeform 161" id="16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62" id="162"/>
            <p:cNvGrpSpPr>
              <a:grpSpLocks noChangeAspect="true"/>
            </p:cNvGrpSpPr>
            <p:nvPr/>
          </p:nvGrpSpPr>
          <p:grpSpPr>
            <a:xfrm rot="0">
              <a:off x="4348045" y="1720029"/>
              <a:ext cx="703155" cy="703155"/>
              <a:chOff x="0" y="0"/>
              <a:chExt cx="6355080" cy="6355080"/>
            </a:xfrm>
          </p:grpSpPr>
          <p:sp>
            <p:nvSpPr>
              <p:cNvPr name="Freeform 163" id="163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r="r" b="b" t="t" l="l"/>
                <a:pathLst>
                  <a:path h="6355080" w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64" id="164"/>
            <p:cNvGrpSpPr>
              <a:grpSpLocks noChangeAspect="true"/>
            </p:cNvGrpSpPr>
            <p:nvPr/>
          </p:nvGrpSpPr>
          <p:grpSpPr>
            <a:xfrm rot="0">
              <a:off x="3873177" y="2526275"/>
              <a:ext cx="703155" cy="703155"/>
              <a:chOff x="0" y="0"/>
              <a:chExt cx="6355080" cy="6355080"/>
            </a:xfrm>
          </p:grpSpPr>
          <p:sp>
            <p:nvSpPr>
              <p:cNvPr name="Freeform 165" id="165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r="r" b="b" t="t" l="l"/>
                <a:pathLst>
                  <a:path h="6355080" w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66" id="166"/>
            <p:cNvGrpSpPr>
              <a:grpSpLocks noChangeAspect="true"/>
            </p:cNvGrpSpPr>
            <p:nvPr/>
          </p:nvGrpSpPr>
          <p:grpSpPr>
            <a:xfrm rot="0">
              <a:off x="4868191" y="2516610"/>
              <a:ext cx="703155" cy="703155"/>
              <a:chOff x="0" y="0"/>
              <a:chExt cx="6355080" cy="6355080"/>
            </a:xfrm>
          </p:grpSpPr>
          <p:sp>
            <p:nvSpPr>
              <p:cNvPr name="Freeform 167" id="167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r="r" b="b" t="t" l="l"/>
                <a:pathLst>
                  <a:path h="6355080" w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68" id="168"/>
            <p:cNvGrpSpPr/>
            <p:nvPr/>
          </p:nvGrpSpPr>
          <p:grpSpPr>
            <a:xfrm rot="0">
              <a:off x="386707" y="2071607"/>
              <a:ext cx="736050" cy="736050"/>
              <a:chOff x="0" y="0"/>
              <a:chExt cx="1913890" cy="1913890"/>
            </a:xfrm>
          </p:grpSpPr>
          <p:sp>
            <p:nvSpPr>
              <p:cNvPr name="Freeform 169" id="16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70" id="170"/>
            <p:cNvGrpSpPr/>
            <p:nvPr/>
          </p:nvGrpSpPr>
          <p:grpSpPr>
            <a:xfrm rot="0">
              <a:off x="1528901" y="2071607"/>
              <a:ext cx="736050" cy="736050"/>
              <a:chOff x="0" y="0"/>
              <a:chExt cx="1913890" cy="1913890"/>
            </a:xfrm>
          </p:grpSpPr>
          <p:sp>
            <p:nvSpPr>
              <p:cNvPr name="Freeform 171" id="17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72" id="172"/>
            <p:cNvGrpSpPr/>
            <p:nvPr/>
          </p:nvGrpSpPr>
          <p:grpSpPr>
            <a:xfrm rot="0">
              <a:off x="2671095" y="2071607"/>
              <a:ext cx="736050" cy="736050"/>
              <a:chOff x="0" y="0"/>
              <a:chExt cx="1913890" cy="1913890"/>
            </a:xfrm>
          </p:grpSpPr>
          <p:sp>
            <p:nvSpPr>
              <p:cNvPr name="Freeform 173" id="17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name="AutoShape 174" id="174"/>
            <p:cNvSpPr/>
            <p:nvPr/>
          </p:nvSpPr>
          <p:spPr>
            <a:xfrm rot="-3235632">
              <a:off x="4205085" y="2401924"/>
              <a:ext cx="308377" cy="0"/>
            </a:xfrm>
            <a:prstGeom prst="line">
              <a:avLst/>
            </a:prstGeom>
            <a:ln cap="flat" w="39049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175" id="175"/>
            <p:cNvSpPr/>
            <p:nvPr/>
          </p:nvSpPr>
          <p:spPr>
            <a:xfrm rot="-7915877">
              <a:off x="4905361" y="2393067"/>
              <a:ext cx="333382" cy="0"/>
            </a:xfrm>
            <a:prstGeom prst="line">
              <a:avLst/>
            </a:prstGeom>
            <a:ln cap="flat" w="39049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176" id="176"/>
            <p:cNvSpPr txBox="true"/>
            <p:nvPr/>
          </p:nvSpPr>
          <p:spPr>
            <a:xfrm rot="0">
              <a:off x="2356779" y="2081600"/>
              <a:ext cx="222488" cy="5747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455"/>
                </a:lnSpc>
              </a:pPr>
              <a:r>
                <a:rPr lang="en-US" sz="2468">
                  <a:solidFill>
                    <a:srgbClr val="000000"/>
                  </a:solidFill>
                  <a:latin typeface="Tufuli Arabic"/>
                </a:rPr>
                <a:t>=</a:t>
              </a:r>
            </a:p>
          </p:txBody>
        </p:sp>
        <p:sp>
          <p:nvSpPr>
            <p:cNvPr name="TextBox 177" id="177"/>
            <p:cNvSpPr txBox="true"/>
            <p:nvPr/>
          </p:nvSpPr>
          <p:spPr>
            <a:xfrm rot="0">
              <a:off x="1202254" y="2114171"/>
              <a:ext cx="242690" cy="5747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455"/>
                </a:lnSpc>
              </a:pPr>
              <a:r>
                <a:rPr lang="en-US" sz="2468">
                  <a:solidFill>
                    <a:srgbClr val="000000"/>
                  </a:solidFill>
                  <a:latin typeface="Tufuli Arabic"/>
                </a:rPr>
                <a:t>+</a:t>
              </a:r>
            </a:p>
          </p:txBody>
        </p:sp>
      </p:grpSp>
      <p:grpSp>
        <p:nvGrpSpPr>
          <p:cNvPr name="Group 178" id="178"/>
          <p:cNvGrpSpPr/>
          <p:nvPr/>
        </p:nvGrpSpPr>
        <p:grpSpPr>
          <a:xfrm rot="0">
            <a:off x="5526975" y="4099206"/>
            <a:ext cx="4718383" cy="2422072"/>
            <a:chOff x="0" y="0"/>
            <a:chExt cx="6291178" cy="3229429"/>
          </a:xfrm>
        </p:grpSpPr>
        <p:grpSp>
          <p:nvGrpSpPr>
            <p:cNvPr name="Group 179" id="179"/>
            <p:cNvGrpSpPr/>
            <p:nvPr/>
          </p:nvGrpSpPr>
          <p:grpSpPr>
            <a:xfrm rot="0">
              <a:off x="2513181" y="0"/>
              <a:ext cx="592128" cy="592128"/>
              <a:chOff x="0" y="0"/>
              <a:chExt cx="1913890" cy="1913890"/>
            </a:xfrm>
          </p:grpSpPr>
          <p:sp>
            <p:nvSpPr>
              <p:cNvPr name="Freeform 180" id="18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81" id="181"/>
            <p:cNvGrpSpPr/>
            <p:nvPr/>
          </p:nvGrpSpPr>
          <p:grpSpPr>
            <a:xfrm rot="0">
              <a:off x="0" y="0"/>
              <a:ext cx="592128" cy="592128"/>
              <a:chOff x="0" y="0"/>
              <a:chExt cx="1913890" cy="1913890"/>
            </a:xfrm>
          </p:grpSpPr>
          <p:sp>
            <p:nvSpPr>
              <p:cNvPr name="Freeform 182" id="18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83" id="183"/>
            <p:cNvGrpSpPr/>
            <p:nvPr/>
          </p:nvGrpSpPr>
          <p:grpSpPr>
            <a:xfrm rot="0">
              <a:off x="625506" y="0"/>
              <a:ext cx="592128" cy="592128"/>
              <a:chOff x="0" y="0"/>
              <a:chExt cx="1913890" cy="1913890"/>
            </a:xfrm>
          </p:grpSpPr>
          <p:sp>
            <p:nvSpPr>
              <p:cNvPr name="Freeform 184" id="18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85" id="185"/>
            <p:cNvGrpSpPr/>
            <p:nvPr/>
          </p:nvGrpSpPr>
          <p:grpSpPr>
            <a:xfrm rot="0">
              <a:off x="1251011" y="0"/>
              <a:ext cx="592128" cy="592128"/>
              <a:chOff x="0" y="0"/>
              <a:chExt cx="1913890" cy="1913890"/>
            </a:xfrm>
          </p:grpSpPr>
          <p:sp>
            <p:nvSpPr>
              <p:cNvPr name="Freeform 186" id="18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87" id="187"/>
            <p:cNvGrpSpPr/>
            <p:nvPr/>
          </p:nvGrpSpPr>
          <p:grpSpPr>
            <a:xfrm rot="0">
              <a:off x="1888696" y="0"/>
              <a:ext cx="592128" cy="592128"/>
              <a:chOff x="0" y="0"/>
              <a:chExt cx="1913890" cy="1913890"/>
            </a:xfrm>
          </p:grpSpPr>
          <p:sp>
            <p:nvSpPr>
              <p:cNvPr name="Freeform 188" id="18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89" id="189"/>
            <p:cNvGrpSpPr/>
            <p:nvPr/>
          </p:nvGrpSpPr>
          <p:grpSpPr>
            <a:xfrm rot="0">
              <a:off x="2513181" y="681951"/>
              <a:ext cx="592128" cy="592128"/>
              <a:chOff x="0" y="0"/>
              <a:chExt cx="1913890" cy="1913890"/>
            </a:xfrm>
          </p:grpSpPr>
          <p:sp>
            <p:nvSpPr>
              <p:cNvPr name="Freeform 190" id="19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91" id="191"/>
            <p:cNvGrpSpPr/>
            <p:nvPr/>
          </p:nvGrpSpPr>
          <p:grpSpPr>
            <a:xfrm rot="0">
              <a:off x="0" y="681951"/>
              <a:ext cx="592128" cy="592128"/>
              <a:chOff x="0" y="0"/>
              <a:chExt cx="1913890" cy="1913890"/>
            </a:xfrm>
          </p:grpSpPr>
          <p:sp>
            <p:nvSpPr>
              <p:cNvPr name="Freeform 192" id="19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93" id="193"/>
            <p:cNvGrpSpPr/>
            <p:nvPr/>
          </p:nvGrpSpPr>
          <p:grpSpPr>
            <a:xfrm rot="0">
              <a:off x="625506" y="681951"/>
              <a:ext cx="592128" cy="592128"/>
              <a:chOff x="0" y="0"/>
              <a:chExt cx="1913890" cy="1913890"/>
            </a:xfrm>
          </p:grpSpPr>
          <p:sp>
            <p:nvSpPr>
              <p:cNvPr name="Freeform 194" id="19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95" id="195"/>
            <p:cNvGrpSpPr/>
            <p:nvPr/>
          </p:nvGrpSpPr>
          <p:grpSpPr>
            <a:xfrm rot="0">
              <a:off x="1251011" y="681951"/>
              <a:ext cx="592128" cy="592128"/>
              <a:chOff x="0" y="0"/>
              <a:chExt cx="1913890" cy="1913890"/>
            </a:xfrm>
          </p:grpSpPr>
          <p:sp>
            <p:nvSpPr>
              <p:cNvPr name="Freeform 196" id="19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97" id="197"/>
            <p:cNvGrpSpPr/>
            <p:nvPr/>
          </p:nvGrpSpPr>
          <p:grpSpPr>
            <a:xfrm rot="0">
              <a:off x="1888696" y="681951"/>
              <a:ext cx="592128" cy="592128"/>
              <a:chOff x="0" y="0"/>
              <a:chExt cx="1913890" cy="1913890"/>
            </a:xfrm>
          </p:grpSpPr>
          <p:sp>
            <p:nvSpPr>
              <p:cNvPr name="Freeform 198" id="19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99" id="199"/>
            <p:cNvGrpSpPr/>
            <p:nvPr/>
          </p:nvGrpSpPr>
          <p:grpSpPr>
            <a:xfrm rot="0">
              <a:off x="5699050" y="0"/>
              <a:ext cx="592128" cy="592128"/>
              <a:chOff x="0" y="0"/>
              <a:chExt cx="1913890" cy="1913890"/>
            </a:xfrm>
          </p:grpSpPr>
          <p:sp>
            <p:nvSpPr>
              <p:cNvPr name="Freeform 200" id="20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201" id="201"/>
            <p:cNvGrpSpPr/>
            <p:nvPr/>
          </p:nvGrpSpPr>
          <p:grpSpPr>
            <a:xfrm rot="0">
              <a:off x="3185869" y="0"/>
              <a:ext cx="592128" cy="592128"/>
              <a:chOff x="0" y="0"/>
              <a:chExt cx="1913890" cy="1913890"/>
            </a:xfrm>
          </p:grpSpPr>
          <p:sp>
            <p:nvSpPr>
              <p:cNvPr name="Freeform 202" id="20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203" id="203"/>
            <p:cNvGrpSpPr/>
            <p:nvPr/>
          </p:nvGrpSpPr>
          <p:grpSpPr>
            <a:xfrm rot="0">
              <a:off x="3811374" y="0"/>
              <a:ext cx="592128" cy="592128"/>
              <a:chOff x="0" y="0"/>
              <a:chExt cx="1913890" cy="1913890"/>
            </a:xfrm>
          </p:grpSpPr>
          <p:sp>
            <p:nvSpPr>
              <p:cNvPr name="Freeform 204" id="20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205" id="205"/>
            <p:cNvGrpSpPr/>
            <p:nvPr/>
          </p:nvGrpSpPr>
          <p:grpSpPr>
            <a:xfrm rot="0">
              <a:off x="4436880" y="0"/>
              <a:ext cx="592128" cy="592128"/>
              <a:chOff x="0" y="0"/>
              <a:chExt cx="1913890" cy="1913890"/>
            </a:xfrm>
          </p:grpSpPr>
          <p:sp>
            <p:nvSpPr>
              <p:cNvPr name="Freeform 206" id="20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207" id="207"/>
            <p:cNvGrpSpPr/>
            <p:nvPr/>
          </p:nvGrpSpPr>
          <p:grpSpPr>
            <a:xfrm rot="0">
              <a:off x="5074565" y="0"/>
              <a:ext cx="592128" cy="592128"/>
              <a:chOff x="0" y="0"/>
              <a:chExt cx="1913890" cy="1913890"/>
            </a:xfrm>
          </p:grpSpPr>
          <p:sp>
            <p:nvSpPr>
              <p:cNvPr name="Freeform 208" id="20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209" id="209"/>
            <p:cNvGrpSpPr/>
            <p:nvPr/>
          </p:nvGrpSpPr>
          <p:grpSpPr>
            <a:xfrm rot="0">
              <a:off x="5699050" y="681951"/>
              <a:ext cx="592128" cy="592128"/>
              <a:chOff x="0" y="0"/>
              <a:chExt cx="1913890" cy="1913890"/>
            </a:xfrm>
          </p:grpSpPr>
          <p:sp>
            <p:nvSpPr>
              <p:cNvPr name="Freeform 210" id="21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211" id="211"/>
            <p:cNvGrpSpPr/>
            <p:nvPr/>
          </p:nvGrpSpPr>
          <p:grpSpPr>
            <a:xfrm rot="0">
              <a:off x="3185869" y="681951"/>
              <a:ext cx="592128" cy="592128"/>
              <a:chOff x="0" y="0"/>
              <a:chExt cx="1913890" cy="1913890"/>
            </a:xfrm>
          </p:grpSpPr>
          <p:sp>
            <p:nvSpPr>
              <p:cNvPr name="Freeform 212" id="21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213" id="213"/>
            <p:cNvGrpSpPr/>
            <p:nvPr/>
          </p:nvGrpSpPr>
          <p:grpSpPr>
            <a:xfrm rot="0">
              <a:off x="3811374" y="681951"/>
              <a:ext cx="592128" cy="592128"/>
              <a:chOff x="0" y="0"/>
              <a:chExt cx="1913890" cy="1913890"/>
            </a:xfrm>
          </p:grpSpPr>
          <p:sp>
            <p:nvSpPr>
              <p:cNvPr name="Freeform 214" id="21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215" id="215"/>
            <p:cNvGrpSpPr/>
            <p:nvPr/>
          </p:nvGrpSpPr>
          <p:grpSpPr>
            <a:xfrm rot="0">
              <a:off x="4436880" y="681951"/>
              <a:ext cx="592128" cy="592128"/>
              <a:chOff x="0" y="0"/>
              <a:chExt cx="1913890" cy="1913890"/>
            </a:xfrm>
          </p:grpSpPr>
          <p:sp>
            <p:nvSpPr>
              <p:cNvPr name="Freeform 216" id="21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217" id="217"/>
            <p:cNvGrpSpPr/>
            <p:nvPr/>
          </p:nvGrpSpPr>
          <p:grpSpPr>
            <a:xfrm rot="0">
              <a:off x="5074565" y="681951"/>
              <a:ext cx="592128" cy="592128"/>
              <a:chOff x="0" y="0"/>
              <a:chExt cx="1913890" cy="1913890"/>
            </a:xfrm>
          </p:grpSpPr>
          <p:sp>
            <p:nvSpPr>
              <p:cNvPr name="Freeform 218" id="21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219" id="219"/>
            <p:cNvGrpSpPr>
              <a:grpSpLocks noChangeAspect="true"/>
            </p:cNvGrpSpPr>
            <p:nvPr/>
          </p:nvGrpSpPr>
          <p:grpSpPr>
            <a:xfrm rot="0">
              <a:off x="4348045" y="1720029"/>
              <a:ext cx="703155" cy="703155"/>
              <a:chOff x="0" y="0"/>
              <a:chExt cx="6355080" cy="6355080"/>
            </a:xfrm>
          </p:grpSpPr>
          <p:sp>
            <p:nvSpPr>
              <p:cNvPr name="Freeform 220" id="220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r="r" b="b" t="t" l="l"/>
                <a:pathLst>
                  <a:path h="6355080" w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221" id="221"/>
            <p:cNvGrpSpPr>
              <a:grpSpLocks noChangeAspect="true"/>
            </p:cNvGrpSpPr>
            <p:nvPr/>
          </p:nvGrpSpPr>
          <p:grpSpPr>
            <a:xfrm rot="0">
              <a:off x="3873177" y="2526275"/>
              <a:ext cx="703155" cy="703155"/>
              <a:chOff x="0" y="0"/>
              <a:chExt cx="6355080" cy="6355080"/>
            </a:xfrm>
          </p:grpSpPr>
          <p:sp>
            <p:nvSpPr>
              <p:cNvPr name="Freeform 222" id="222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r="r" b="b" t="t" l="l"/>
                <a:pathLst>
                  <a:path h="6355080" w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223" id="223"/>
            <p:cNvGrpSpPr>
              <a:grpSpLocks noChangeAspect="true"/>
            </p:cNvGrpSpPr>
            <p:nvPr/>
          </p:nvGrpSpPr>
          <p:grpSpPr>
            <a:xfrm rot="0">
              <a:off x="4868191" y="2516610"/>
              <a:ext cx="703155" cy="703155"/>
              <a:chOff x="0" y="0"/>
              <a:chExt cx="6355080" cy="6355080"/>
            </a:xfrm>
          </p:grpSpPr>
          <p:sp>
            <p:nvSpPr>
              <p:cNvPr name="Freeform 224" id="224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r="r" b="b" t="t" l="l"/>
                <a:pathLst>
                  <a:path h="6355080" w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225" id="225"/>
            <p:cNvGrpSpPr/>
            <p:nvPr/>
          </p:nvGrpSpPr>
          <p:grpSpPr>
            <a:xfrm rot="0">
              <a:off x="386707" y="2071607"/>
              <a:ext cx="736050" cy="736050"/>
              <a:chOff x="0" y="0"/>
              <a:chExt cx="1913890" cy="1913890"/>
            </a:xfrm>
          </p:grpSpPr>
          <p:sp>
            <p:nvSpPr>
              <p:cNvPr name="Freeform 226" id="22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227" id="227"/>
            <p:cNvGrpSpPr/>
            <p:nvPr/>
          </p:nvGrpSpPr>
          <p:grpSpPr>
            <a:xfrm rot="0">
              <a:off x="1528901" y="2071607"/>
              <a:ext cx="736050" cy="736050"/>
              <a:chOff x="0" y="0"/>
              <a:chExt cx="1913890" cy="1913890"/>
            </a:xfrm>
          </p:grpSpPr>
          <p:sp>
            <p:nvSpPr>
              <p:cNvPr name="Freeform 228" id="22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229" id="229"/>
            <p:cNvGrpSpPr/>
            <p:nvPr/>
          </p:nvGrpSpPr>
          <p:grpSpPr>
            <a:xfrm rot="0">
              <a:off x="2671095" y="2071607"/>
              <a:ext cx="736050" cy="736050"/>
              <a:chOff x="0" y="0"/>
              <a:chExt cx="1913890" cy="1913890"/>
            </a:xfrm>
          </p:grpSpPr>
          <p:sp>
            <p:nvSpPr>
              <p:cNvPr name="Freeform 230" id="23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name="AutoShape 231" id="231"/>
            <p:cNvSpPr/>
            <p:nvPr/>
          </p:nvSpPr>
          <p:spPr>
            <a:xfrm rot="-3235632">
              <a:off x="4205085" y="2401924"/>
              <a:ext cx="308377" cy="0"/>
            </a:xfrm>
            <a:prstGeom prst="line">
              <a:avLst/>
            </a:prstGeom>
            <a:ln cap="flat" w="39049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232" id="232"/>
            <p:cNvSpPr/>
            <p:nvPr/>
          </p:nvSpPr>
          <p:spPr>
            <a:xfrm rot="-7915877">
              <a:off x="4905361" y="2393067"/>
              <a:ext cx="333382" cy="0"/>
            </a:xfrm>
            <a:prstGeom prst="line">
              <a:avLst/>
            </a:prstGeom>
            <a:ln cap="flat" w="39049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233" id="233"/>
            <p:cNvSpPr txBox="true"/>
            <p:nvPr/>
          </p:nvSpPr>
          <p:spPr>
            <a:xfrm rot="0">
              <a:off x="2356779" y="2081600"/>
              <a:ext cx="222488" cy="5747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455"/>
                </a:lnSpc>
              </a:pPr>
              <a:r>
                <a:rPr lang="en-US" sz="2468">
                  <a:solidFill>
                    <a:srgbClr val="000000"/>
                  </a:solidFill>
                  <a:latin typeface="Tufuli Arabic"/>
                </a:rPr>
                <a:t>=</a:t>
              </a:r>
            </a:p>
          </p:txBody>
        </p:sp>
        <p:sp>
          <p:nvSpPr>
            <p:cNvPr name="TextBox 234" id="234"/>
            <p:cNvSpPr txBox="true"/>
            <p:nvPr/>
          </p:nvSpPr>
          <p:spPr>
            <a:xfrm rot="0">
              <a:off x="1202254" y="2114171"/>
              <a:ext cx="242690" cy="5747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455"/>
                </a:lnSpc>
              </a:pPr>
              <a:r>
                <a:rPr lang="en-US" sz="2468">
                  <a:solidFill>
                    <a:srgbClr val="000000"/>
                  </a:solidFill>
                  <a:latin typeface="Tufuli Arabic"/>
                </a:rPr>
                <a:t>+</a:t>
              </a:r>
            </a:p>
          </p:txBody>
        </p:sp>
      </p:grpSp>
      <p:pic>
        <p:nvPicPr>
          <p:cNvPr name="Picture 235" id="235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52356" y="847703"/>
            <a:ext cx="270340" cy="270340"/>
          </a:xfrm>
          <a:prstGeom prst="rect">
            <a:avLst/>
          </a:prstGeom>
        </p:spPr>
      </p:pic>
      <p:pic>
        <p:nvPicPr>
          <p:cNvPr name="Picture 236" id="236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07109" y="847703"/>
            <a:ext cx="270340" cy="270340"/>
          </a:xfrm>
          <a:prstGeom prst="rect">
            <a:avLst/>
          </a:prstGeom>
        </p:spPr>
      </p:pic>
      <p:pic>
        <p:nvPicPr>
          <p:cNvPr name="Picture 237" id="237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514403" y="847703"/>
            <a:ext cx="270340" cy="270340"/>
          </a:xfrm>
          <a:prstGeom prst="rect">
            <a:avLst/>
          </a:prstGeom>
        </p:spPr>
      </p:pic>
      <p:pic>
        <p:nvPicPr>
          <p:cNvPr name="Picture 238" id="238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52356" y="1385421"/>
            <a:ext cx="270340" cy="270340"/>
          </a:xfrm>
          <a:prstGeom prst="rect">
            <a:avLst/>
          </a:prstGeom>
        </p:spPr>
      </p:pic>
      <p:pic>
        <p:nvPicPr>
          <p:cNvPr name="Picture 239" id="239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07109" y="1385421"/>
            <a:ext cx="270340" cy="270340"/>
          </a:xfrm>
          <a:prstGeom prst="rect">
            <a:avLst/>
          </a:prstGeom>
        </p:spPr>
      </p:pic>
      <p:pic>
        <p:nvPicPr>
          <p:cNvPr name="Picture 240" id="240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631750" y="847703"/>
            <a:ext cx="270340" cy="270340"/>
          </a:xfrm>
          <a:prstGeom prst="rect">
            <a:avLst/>
          </a:prstGeom>
        </p:spPr>
      </p:pic>
      <p:pic>
        <p:nvPicPr>
          <p:cNvPr name="Picture 241" id="241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631750" y="1330317"/>
            <a:ext cx="270340" cy="270340"/>
          </a:xfrm>
          <a:prstGeom prst="rect">
            <a:avLst/>
          </a:prstGeom>
        </p:spPr>
      </p:pic>
      <p:pic>
        <p:nvPicPr>
          <p:cNvPr name="Picture 242" id="242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083064" y="1330317"/>
            <a:ext cx="270340" cy="270340"/>
          </a:xfrm>
          <a:prstGeom prst="rect">
            <a:avLst/>
          </a:prstGeom>
        </p:spPr>
      </p:pic>
      <p:pic>
        <p:nvPicPr>
          <p:cNvPr name="Picture 243" id="24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534379" y="1330317"/>
            <a:ext cx="270340" cy="270340"/>
          </a:xfrm>
          <a:prstGeom prst="rect">
            <a:avLst/>
          </a:prstGeom>
        </p:spPr>
      </p:pic>
      <p:pic>
        <p:nvPicPr>
          <p:cNvPr name="Picture 244" id="244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042843" y="1330317"/>
            <a:ext cx="270340" cy="270340"/>
          </a:xfrm>
          <a:prstGeom prst="rect">
            <a:avLst/>
          </a:prstGeom>
        </p:spPr>
      </p:pic>
      <p:pic>
        <p:nvPicPr>
          <p:cNvPr name="Picture 245" id="245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52356" y="4192658"/>
            <a:ext cx="270340" cy="270340"/>
          </a:xfrm>
          <a:prstGeom prst="rect">
            <a:avLst/>
          </a:prstGeom>
        </p:spPr>
      </p:pic>
      <p:pic>
        <p:nvPicPr>
          <p:cNvPr name="Picture 246" id="246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07109" y="4192658"/>
            <a:ext cx="270340" cy="270340"/>
          </a:xfrm>
          <a:prstGeom prst="rect">
            <a:avLst/>
          </a:prstGeom>
        </p:spPr>
      </p:pic>
      <p:pic>
        <p:nvPicPr>
          <p:cNvPr name="Picture 247" id="247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61863" y="4192658"/>
            <a:ext cx="270340" cy="270340"/>
          </a:xfrm>
          <a:prstGeom prst="rect">
            <a:avLst/>
          </a:prstGeom>
        </p:spPr>
      </p:pic>
      <p:pic>
        <p:nvPicPr>
          <p:cNvPr name="Picture 248" id="248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948630" y="4192658"/>
            <a:ext cx="270340" cy="270340"/>
          </a:xfrm>
          <a:prstGeom prst="rect">
            <a:avLst/>
          </a:prstGeom>
        </p:spPr>
      </p:pic>
      <p:pic>
        <p:nvPicPr>
          <p:cNvPr name="Picture 249" id="249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438045" y="4192658"/>
            <a:ext cx="270340" cy="270340"/>
          </a:xfrm>
          <a:prstGeom prst="rect">
            <a:avLst/>
          </a:prstGeom>
        </p:spPr>
      </p:pic>
      <p:pic>
        <p:nvPicPr>
          <p:cNvPr name="Picture 250" id="250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438045" y="4685361"/>
            <a:ext cx="270340" cy="270340"/>
          </a:xfrm>
          <a:prstGeom prst="rect">
            <a:avLst/>
          </a:prstGeom>
        </p:spPr>
      </p:pic>
      <p:pic>
        <p:nvPicPr>
          <p:cNvPr name="Picture 251" id="251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989561" y="4685361"/>
            <a:ext cx="270340" cy="270340"/>
          </a:xfrm>
          <a:prstGeom prst="rect">
            <a:avLst/>
          </a:prstGeom>
        </p:spPr>
      </p:pic>
      <p:pic>
        <p:nvPicPr>
          <p:cNvPr name="Picture 252" id="252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631750" y="4192658"/>
            <a:ext cx="270340" cy="270340"/>
          </a:xfrm>
          <a:prstGeom prst="rect">
            <a:avLst/>
          </a:prstGeom>
        </p:spPr>
      </p:pic>
      <p:pic>
        <p:nvPicPr>
          <p:cNvPr name="Picture 253" id="253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52356" y="4685361"/>
            <a:ext cx="270340" cy="270340"/>
          </a:xfrm>
          <a:prstGeom prst="rect">
            <a:avLst/>
          </a:prstGeom>
        </p:spPr>
      </p:pic>
      <p:pic>
        <p:nvPicPr>
          <p:cNvPr name="Picture 254" id="254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19385" y="4685361"/>
            <a:ext cx="270340" cy="270340"/>
          </a:xfrm>
          <a:prstGeom prst="rect">
            <a:avLst/>
          </a:prstGeom>
        </p:spPr>
      </p:pic>
      <p:pic>
        <p:nvPicPr>
          <p:cNvPr name="Picture 255" id="255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86414" y="4685361"/>
            <a:ext cx="270340" cy="270340"/>
          </a:xfrm>
          <a:prstGeom prst="rect">
            <a:avLst/>
          </a:prstGeom>
        </p:spPr>
      </p:pic>
      <p:pic>
        <p:nvPicPr>
          <p:cNvPr name="Picture 256" id="256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083064" y="4192658"/>
            <a:ext cx="270340" cy="270340"/>
          </a:xfrm>
          <a:prstGeom prst="rect">
            <a:avLst/>
          </a:prstGeom>
        </p:spPr>
      </p:pic>
      <p:pic>
        <p:nvPicPr>
          <p:cNvPr name="Picture 257" id="257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534379" y="4192658"/>
            <a:ext cx="270340" cy="270340"/>
          </a:xfrm>
          <a:prstGeom prst="rect">
            <a:avLst/>
          </a:prstGeom>
        </p:spPr>
      </p:pic>
      <p:pic>
        <p:nvPicPr>
          <p:cNvPr name="Picture 258" id="258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042843" y="4192658"/>
            <a:ext cx="270340" cy="270340"/>
          </a:xfrm>
          <a:prstGeom prst="rect">
            <a:avLst/>
          </a:prstGeom>
        </p:spPr>
      </p:pic>
      <p:pic>
        <p:nvPicPr>
          <p:cNvPr name="Picture 259" id="259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494158" y="4192658"/>
            <a:ext cx="270340" cy="270340"/>
          </a:xfrm>
          <a:prstGeom prst="rect">
            <a:avLst/>
          </a:prstGeom>
        </p:spPr>
      </p:pic>
      <p:pic>
        <p:nvPicPr>
          <p:cNvPr name="Picture 260" id="260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8021673" y="4192658"/>
            <a:ext cx="270340" cy="270340"/>
          </a:xfrm>
          <a:prstGeom prst="rect">
            <a:avLst/>
          </a:prstGeom>
        </p:spPr>
      </p:pic>
      <p:pic>
        <p:nvPicPr>
          <p:cNvPr name="Picture 261" id="261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8472987" y="4192658"/>
            <a:ext cx="270340" cy="270340"/>
          </a:xfrm>
          <a:prstGeom prst="rect">
            <a:avLst/>
          </a:prstGeom>
        </p:spPr>
      </p:pic>
      <p:pic>
        <p:nvPicPr>
          <p:cNvPr name="Picture 262" id="262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631750" y="4685361"/>
            <a:ext cx="270340" cy="270340"/>
          </a:xfrm>
          <a:prstGeom prst="rect">
            <a:avLst/>
          </a:prstGeom>
        </p:spPr>
      </p:pic>
      <p:pic>
        <p:nvPicPr>
          <p:cNvPr name="Picture 263" id="26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86414" y="1385421"/>
            <a:ext cx="270340" cy="270340"/>
          </a:xfrm>
          <a:prstGeom prst="rect">
            <a:avLst/>
          </a:prstGeom>
        </p:spPr>
      </p:pic>
      <p:pic>
        <p:nvPicPr>
          <p:cNvPr name="Picture 264" id="264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965718" y="1385421"/>
            <a:ext cx="270340" cy="270340"/>
          </a:xfrm>
          <a:prstGeom prst="rect">
            <a:avLst/>
          </a:prstGeom>
        </p:spPr>
      </p:pic>
      <p:pic>
        <p:nvPicPr>
          <p:cNvPr name="Picture 265" id="265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445022" y="1385421"/>
            <a:ext cx="270340" cy="270340"/>
          </a:xfrm>
          <a:prstGeom prst="rect">
            <a:avLst/>
          </a:prstGeom>
        </p:spPr>
      </p:pic>
      <p:pic>
        <p:nvPicPr>
          <p:cNvPr name="Picture 266" id="266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924326" y="1385421"/>
            <a:ext cx="270340" cy="270340"/>
          </a:xfrm>
          <a:prstGeom prst="rect">
            <a:avLst/>
          </a:prstGeom>
        </p:spPr>
      </p:pic>
      <p:pic>
        <p:nvPicPr>
          <p:cNvPr name="Picture 267" id="267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102114" y="4685361"/>
            <a:ext cx="270340" cy="270340"/>
          </a:xfrm>
          <a:prstGeom prst="rect">
            <a:avLst/>
          </a:prstGeom>
        </p:spPr>
      </p:pic>
      <p:pic>
        <p:nvPicPr>
          <p:cNvPr name="Picture 268" id="268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572479" y="4685361"/>
            <a:ext cx="270340" cy="270340"/>
          </a:xfrm>
          <a:prstGeom prst="rect">
            <a:avLst/>
          </a:prstGeom>
        </p:spPr>
      </p:pic>
      <p:pic>
        <p:nvPicPr>
          <p:cNvPr name="Picture 269" id="269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042843" y="4685361"/>
            <a:ext cx="270340" cy="270340"/>
          </a:xfrm>
          <a:prstGeom prst="rect">
            <a:avLst/>
          </a:prstGeom>
        </p:spPr>
      </p:pic>
      <p:pic>
        <p:nvPicPr>
          <p:cNvPr name="Picture 270" id="270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513208" y="4685361"/>
            <a:ext cx="270340" cy="270340"/>
          </a:xfrm>
          <a:prstGeom prst="rect">
            <a:avLst/>
          </a:prstGeom>
        </p:spPr>
      </p:pic>
      <p:pic>
        <p:nvPicPr>
          <p:cNvPr name="Picture 271" id="271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983573" y="4685361"/>
            <a:ext cx="270340" cy="270340"/>
          </a:xfrm>
          <a:prstGeom prst="rect">
            <a:avLst/>
          </a:prstGeom>
        </p:spPr>
      </p:pic>
      <p:pic>
        <p:nvPicPr>
          <p:cNvPr name="Picture 272" id="272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8453937" y="4685361"/>
            <a:ext cx="270340" cy="270340"/>
          </a:xfrm>
          <a:prstGeom prst="rect">
            <a:avLst/>
          </a:prstGeom>
        </p:spPr>
      </p:pic>
      <p:pic>
        <p:nvPicPr>
          <p:cNvPr name="Picture 273" id="27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418311" y="1385421"/>
            <a:ext cx="270340" cy="270340"/>
          </a:xfrm>
          <a:prstGeom prst="rect">
            <a:avLst/>
          </a:prstGeom>
        </p:spPr>
      </p:pic>
      <p:pic>
        <p:nvPicPr>
          <p:cNvPr name="Picture 274" id="274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898200" y="1385421"/>
            <a:ext cx="270340" cy="27034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B9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02698" y="318107"/>
            <a:ext cx="10077079" cy="6914262"/>
            <a:chOff x="0" y="0"/>
            <a:chExt cx="3611397" cy="2477915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3611397" cy="2477915"/>
            </a:xfrm>
            <a:custGeom>
              <a:avLst/>
              <a:gdLst/>
              <a:ahLst/>
              <a:cxnLst/>
              <a:rect r="r" b="b" t="t" l="l"/>
              <a:pathLst>
                <a:path h="2477915" w="3611397">
                  <a:moveTo>
                    <a:pt x="28426" y="0"/>
                  </a:moveTo>
                  <a:lnTo>
                    <a:pt x="3582971" y="0"/>
                  </a:lnTo>
                  <a:cubicBezTo>
                    <a:pt x="3598671" y="0"/>
                    <a:pt x="3611397" y="12727"/>
                    <a:pt x="3611397" y="28426"/>
                  </a:cubicBezTo>
                  <a:lnTo>
                    <a:pt x="3611397" y="2449489"/>
                  </a:lnTo>
                  <a:cubicBezTo>
                    <a:pt x="3611397" y="2457029"/>
                    <a:pt x="3608403" y="2464259"/>
                    <a:pt x="3603072" y="2469590"/>
                  </a:cubicBezTo>
                  <a:cubicBezTo>
                    <a:pt x="3597741" y="2474921"/>
                    <a:pt x="3590510" y="2477915"/>
                    <a:pt x="3582971" y="2477915"/>
                  </a:cubicBezTo>
                  <a:lnTo>
                    <a:pt x="28426" y="2477915"/>
                  </a:lnTo>
                  <a:cubicBezTo>
                    <a:pt x="12727" y="2477915"/>
                    <a:pt x="0" y="2465189"/>
                    <a:pt x="0" y="2449489"/>
                  </a:cubicBezTo>
                  <a:lnTo>
                    <a:pt x="0" y="28426"/>
                  </a:lnTo>
                  <a:cubicBezTo>
                    <a:pt x="0" y="20887"/>
                    <a:pt x="2995" y="13657"/>
                    <a:pt x="8326" y="8326"/>
                  </a:cubicBezTo>
                  <a:cubicBezTo>
                    <a:pt x="13657" y="2995"/>
                    <a:pt x="20887" y="0"/>
                    <a:pt x="2842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FFFFFF"/>
                  </a:solidFill>
                  <a:latin typeface="Open Sans Light"/>
                </a:rPr>
                <a:t>Yea </a:t>
              </a:r>
            </a:p>
          </p:txBody>
        </p:sp>
      </p:grpSp>
      <p:sp>
        <p:nvSpPr>
          <p:cNvPr name="AutoShape 5" id="5"/>
          <p:cNvSpPr/>
          <p:nvPr/>
        </p:nvSpPr>
        <p:spPr>
          <a:xfrm rot="-5385782">
            <a:off x="1900746" y="3772856"/>
            <a:ext cx="6909558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6" id="6"/>
          <p:cNvSpPr/>
          <p:nvPr/>
        </p:nvSpPr>
        <p:spPr>
          <a:xfrm rot="0">
            <a:off x="302698" y="3770475"/>
            <a:ext cx="10077079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7" id="7"/>
          <p:cNvGrpSpPr/>
          <p:nvPr/>
        </p:nvGrpSpPr>
        <p:grpSpPr>
          <a:xfrm rot="0">
            <a:off x="465969" y="756000"/>
            <a:ext cx="4718383" cy="2422072"/>
            <a:chOff x="0" y="0"/>
            <a:chExt cx="6291178" cy="3229429"/>
          </a:xfrm>
        </p:grpSpPr>
        <p:grpSp>
          <p:nvGrpSpPr>
            <p:cNvPr name="Group 8" id="8"/>
            <p:cNvGrpSpPr/>
            <p:nvPr/>
          </p:nvGrpSpPr>
          <p:grpSpPr>
            <a:xfrm rot="0">
              <a:off x="2513181" y="0"/>
              <a:ext cx="592128" cy="592128"/>
              <a:chOff x="0" y="0"/>
              <a:chExt cx="1913890" cy="1913890"/>
            </a:xfrm>
          </p:grpSpPr>
          <p:sp>
            <p:nvSpPr>
              <p:cNvPr name="Freeform 9" id="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0" id="10"/>
            <p:cNvGrpSpPr/>
            <p:nvPr/>
          </p:nvGrpSpPr>
          <p:grpSpPr>
            <a:xfrm rot="0">
              <a:off x="0" y="0"/>
              <a:ext cx="592128" cy="592128"/>
              <a:chOff x="0" y="0"/>
              <a:chExt cx="1913890" cy="1913890"/>
            </a:xfrm>
          </p:grpSpPr>
          <p:sp>
            <p:nvSpPr>
              <p:cNvPr name="Freeform 11" id="1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2" id="12"/>
            <p:cNvGrpSpPr/>
            <p:nvPr/>
          </p:nvGrpSpPr>
          <p:grpSpPr>
            <a:xfrm rot="0">
              <a:off x="625506" y="0"/>
              <a:ext cx="592128" cy="592128"/>
              <a:chOff x="0" y="0"/>
              <a:chExt cx="1913890" cy="1913890"/>
            </a:xfrm>
          </p:grpSpPr>
          <p:sp>
            <p:nvSpPr>
              <p:cNvPr name="Freeform 13" id="1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4" id="14"/>
            <p:cNvGrpSpPr/>
            <p:nvPr/>
          </p:nvGrpSpPr>
          <p:grpSpPr>
            <a:xfrm rot="0">
              <a:off x="1251011" y="0"/>
              <a:ext cx="592128" cy="592128"/>
              <a:chOff x="0" y="0"/>
              <a:chExt cx="1913890" cy="1913890"/>
            </a:xfrm>
          </p:grpSpPr>
          <p:sp>
            <p:nvSpPr>
              <p:cNvPr name="Freeform 15" id="1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6" id="16"/>
            <p:cNvGrpSpPr/>
            <p:nvPr/>
          </p:nvGrpSpPr>
          <p:grpSpPr>
            <a:xfrm rot="0">
              <a:off x="1888696" y="0"/>
              <a:ext cx="592128" cy="592128"/>
              <a:chOff x="0" y="0"/>
              <a:chExt cx="1913890" cy="1913890"/>
            </a:xfrm>
          </p:grpSpPr>
          <p:sp>
            <p:nvSpPr>
              <p:cNvPr name="Freeform 17" id="1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8" id="18"/>
            <p:cNvGrpSpPr/>
            <p:nvPr/>
          </p:nvGrpSpPr>
          <p:grpSpPr>
            <a:xfrm rot="0">
              <a:off x="2513181" y="681951"/>
              <a:ext cx="592128" cy="592128"/>
              <a:chOff x="0" y="0"/>
              <a:chExt cx="1913890" cy="1913890"/>
            </a:xfrm>
          </p:grpSpPr>
          <p:sp>
            <p:nvSpPr>
              <p:cNvPr name="Freeform 19" id="1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20" id="20"/>
            <p:cNvGrpSpPr/>
            <p:nvPr/>
          </p:nvGrpSpPr>
          <p:grpSpPr>
            <a:xfrm rot="0">
              <a:off x="0" y="681951"/>
              <a:ext cx="592128" cy="592128"/>
              <a:chOff x="0" y="0"/>
              <a:chExt cx="1913890" cy="1913890"/>
            </a:xfrm>
          </p:grpSpPr>
          <p:sp>
            <p:nvSpPr>
              <p:cNvPr name="Freeform 21" id="2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22" id="22"/>
            <p:cNvGrpSpPr/>
            <p:nvPr/>
          </p:nvGrpSpPr>
          <p:grpSpPr>
            <a:xfrm rot="0">
              <a:off x="625506" y="681951"/>
              <a:ext cx="592128" cy="592128"/>
              <a:chOff x="0" y="0"/>
              <a:chExt cx="1913890" cy="1913890"/>
            </a:xfrm>
          </p:grpSpPr>
          <p:sp>
            <p:nvSpPr>
              <p:cNvPr name="Freeform 23" id="2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24" id="24"/>
            <p:cNvGrpSpPr/>
            <p:nvPr/>
          </p:nvGrpSpPr>
          <p:grpSpPr>
            <a:xfrm rot="0">
              <a:off x="1251011" y="681951"/>
              <a:ext cx="592128" cy="592128"/>
              <a:chOff x="0" y="0"/>
              <a:chExt cx="1913890" cy="1913890"/>
            </a:xfrm>
          </p:grpSpPr>
          <p:sp>
            <p:nvSpPr>
              <p:cNvPr name="Freeform 25" id="2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26" id="26"/>
            <p:cNvGrpSpPr/>
            <p:nvPr/>
          </p:nvGrpSpPr>
          <p:grpSpPr>
            <a:xfrm rot="0">
              <a:off x="1888696" y="681951"/>
              <a:ext cx="592128" cy="592128"/>
              <a:chOff x="0" y="0"/>
              <a:chExt cx="1913890" cy="1913890"/>
            </a:xfrm>
          </p:grpSpPr>
          <p:sp>
            <p:nvSpPr>
              <p:cNvPr name="Freeform 27" id="2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28" id="28"/>
            <p:cNvGrpSpPr/>
            <p:nvPr/>
          </p:nvGrpSpPr>
          <p:grpSpPr>
            <a:xfrm rot="0">
              <a:off x="5699050" y="0"/>
              <a:ext cx="592128" cy="592128"/>
              <a:chOff x="0" y="0"/>
              <a:chExt cx="1913890" cy="1913890"/>
            </a:xfrm>
          </p:grpSpPr>
          <p:sp>
            <p:nvSpPr>
              <p:cNvPr name="Freeform 29" id="2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30" id="30"/>
            <p:cNvGrpSpPr/>
            <p:nvPr/>
          </p:nvGrpSpPr>
          <p:grpSpPr>
            <a:xfrm rot="0">
              <a:off x="3185869" y="0"/>
              <a:ext cx="592128" cy="592128"/>
              <a:chOff x="0" y="0"/>
              <a:chExt cx="1913890" cy="1913890"/>
            </a:xfrm>
          </p:grpSpPr>
          <p:sp>
            <p:nvSpPr>
              <p:cNvPr name="Freeform 31" id="3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32" id="32"/>
            <p:cNvGrpSpPr/>
            <p:nvPr/>
          </p:nvGrpSpPr>
          <p:grpSpPr>
            <a:xfrm rot="0">
              <a:off x="3811374" y="0"/>
              <a:ext cx="592128" cy="592128"/>
              <a:chOff x="0" y="0"/>
              <a:chExt cx="1913890" cy="1913890"/>
            </a:xfrm>
          </p:grpSpPr>
          <p:sp>
            <p:nvSpPr>
              <p:cNvPr name="Freeform 33" id="3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34" id="34"/>
            <p:cNvGrpSpPr/>
            <p:nvPr/>
          </p:nvGrpSpPr>
          <p:grpSpPr>
            <a:xfrm rot="0">
              <a:off x="4436880" y="0"/>
              <a:ext cx="592128" cy="592128"/>
              <a:chOff x="0" y="0"/>
              <a:chExt cx="1913890" cy="1913890"/>
            </a:xfrm>
          </p:grpSpPr>
          <p:sp>
            <p:nvSpPr>
              <p:cNvPr name="Freeform 35" id="3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36" id="36"/>
            <p:cNvGrpSpPr/>
            <p:nvPr/>
          </p:nvGrpSpPr>
          <p:grpSpPr>
            <a:xfrm rot="0">
              <a:off x="5074565" y="0"/>
              <a:ext cx="592128" cy="592128"/>
              <a:chOff x="0" y="0"/>
              <a:chExt cx="1913890" cy="1913890"/>
            </a:xfrm>
          </p:grpSpPr>
          <p:sp>
            <p:nvSpPr>
              <p:cNvPr name="Freeform 37" id="3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38" id="38"/>
            <p:cNvGrpSpPr/>
            <p:nvPr/>
          </p:nvGrpSpPr>
          <p:grpSpPr>
            <a:xfrm rot="0">
              <a:off x="5699050" y="681951"/>
              <a:ext cx="592128" cy="592128"/>
              <a:chOff x="0" y="0"/>
              <a:chExt cx="1913890" cy="1913890"/>
            </a:xfrm>
          </p:grpSpPr>
          <p:sp>
            <p:nvSpPr>
              <p:cNvPr name="Freeform 39" id="3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40" id="40"/>
            <p:cNvGrpSpPr/>
            <p:nvPr/>
          </p:nvGrpSpPr>
          <p:grpSpPr>
            <a:xfrm rot="0">
              <a:off x="3185869" y="681951"/>
              <a:ext cx="592128" cy="592128"/>
              <a:chOff x="0" y="0"/>
              <a:chExt cx="1913890" cy="1913890"/>
            </a:xfrm>
          </p:grpSpPr>
          <p:sp>
            <p:nvSpPr>
              <p:cNvPr name="Freeform 41" id="4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42" id="42"/>
            <p:cNvGrpSpPr/>
            <p:nvPr/>
          </p:nvGrpSpPr>
          <p:grpSpPr>
            <a:xfrm rot="0">
              <a:off x="3811374" y="681951"/>
              <a:ext cx="592128" cy="592128"/>
              <a:chOff x="0" y="0"/>
              <a:chExt cx="1913890" cy="1913890"/>
            </a:xfrm>
          </p:grpSpPr>
          <p:sp>
            <p:nvSpPr>
              <p:cNvPr name="Freeform 43" id="4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44" id="44"/>
            <p:cNvGrpSpPr/>
            <p:nvPr/>
          </p:nvGrpSpPr>
          <p:grpSpPr>
            <a:xfrm rot="0">
              <a:off x="4436880" y="681951"/>
              <a:ext cx="592128" cy="592128"/>
              <a:chOff x="0" y="0"/>
              <a:chExt cx="1913890" cy="1913890"/>
            </a:xfrm>
          </p:grpSpPr>
          <p:sp>
            <p:nvSpPr>
              <p:cNvPr name="Freeform 45" id="4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46" id="46"/>
            <p:cNvGrpSpPr/>
            <p:nvPr/>
          </p:nvGrpSpPr>
          <p:grpSpPr>
            <a:xfrm rot="0">
              <a:off x="5074565" y="681951"/>
              <a:ext cx="592128" cy="592128"/>
              <a:chOff x="0" y="0"/>
              <a:chExt cx="1913890" cy="1913890"/>
            </a:xfrm>
          </p:grpSpPr>
          <p:sp>
            <p:nvSpPr>
              <p:cNvPr name="Freeform 47" id="4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48" id="48"/>
            <p:cNvGrpSpPr>
              <a:grpSpLocks noChangeAspect="true"/>
            </p:cNvGrpSpPr>
            <p:nvPr/>
          </p:nvGrpSpPr>
          <p:grpSpPr>
            <a:xfrm rot="0">
              <a:off x="4348045" y="1720029"/>
              <a:ext cx="703155" cy="703155"/>
              <a:chOff x="0" y="0"/>
              <a:chExt cx="6355080" cy="6355080"/>
            </a:xfrm>
          </p:grpSpPr>
          <p:sp>
            <p:nvSpPr>
              <p:cNvPr name="Freeform 49" id="49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r="r" b="b" t="t" l="l"/>
                <a:pathLst>
                  <a:path h="6355080" w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50" id="50"/>
            <p:cNvGrpSpPr>
              <a:grpSpLocks noChangeAspect="true"/>
            </p:cNvGrpSpPr>
            <p:nvPr/>
          </p:nvGrpSpPr>
          <p:grpSpPr>
            <a:xfrm rot="0">
              <a:off x="3873177" y="2526275"/>
              <a:ext cx="703155" cy="703155"/>
              <a:chOff x="0" y="0"/>
              <a:chExt cx="6355080" cy="6355080"/>
            </a:xfrm>
          </p:grpSpPr>
          <p:sp>
            <p:nvSpPr>
              <p:cNvPr name="Freeform 51" id="51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r="r" b="b" t="t" l="l"/>
                <a:pathLst>
                  <a:path h="6355080" w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52" id="52"/>
            <p:cNvGrpSpPr>
              <a:grpSpLocks noChangeAspect="true"/>
            </p:cNvGrpSpPr>
            <p:nvPr/>
          </p:nvGrpSpPr>
          <p:grpSpPr>
            <a:xfrm rot="0">
              <a:off x="4868191" y="2516610"/>
              <a:ext cx="703155" cy="703155"/>
              <a:chOff x="0" y="0"/>
              <a:chExt cx="6355080" cy="6355080"/>
            </a:xfrm>
          </p:grpSpPr>
          <p:sp>
            <p:nvSpPr>
              <p:cNvPr name="Freeform 53" id="53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r="r" b="b" t="t" l="l"/>
                <a:pathLst>
                  <a:path h="6355080" w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54" id="54"/>
            <p:cNvGrpSpPr/>
            <p:nvPr/>
          </p:nvGrpSpPr>
          <p:grpSpPr>
            <a:xfrm rot="0">
              <a:off x="386707" y="2071607"/>
              <a:ext cx="736050" cy="736050"/>
              <a:chOff x="0" y="0"/>
              <a:chExt cx="1913890" cy="1913890"/>
            </a:xfrm>
          </p:grpSpPr>
          <p:sp>
            <p:nvSpPr>
              <p:cNvPr name="Freeform 55" id="5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56" id="56"/>
            <p:cNvGrpSpPr/>
            <p:nvPr/>
          </p:nvGrpSpPr>
          <p:grpSpPr>
            <a:xfrm rot="0">
              <a:off x="1528901" y="2071607"/>
              <a:ext cx="736050" cy="736050"/>
              <a:chOff x="0" y="0"/>
              <a:chExt cx="1913890" cy="1913890"/>
            </a:xfrm>
          </p:grpSpPr>
          <p:sp>
            <p:nvSpPr>
              <p:cNvPr name="Freeform 57" id="5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58" id="58"/>
            <p:cNvGrpSpPr/>
            <p:nvPr/>
          </p:nvGrpSpPr>
          <p:grpSpPr>
            <a:xfrm rot="0">
              <a:off x="2671095" y="2071607"/>
              <a:ext cx="736050" cy="736050"/>
              <a:chOff x="0" y="0"/>
              <a:chExt cx="1913890" cy="1913890"/>
            </a:xfrm>
          </p:grpSpPr>
          <p:sp>
            <p:nvSpPr>
              <p:cNvPr name="Freeform 59" id="5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name="AutoShape 60" id="60"/>
            <p:cNvSpPr/>
            <p:nvPr/>
          </p:nvSpPr>
          <p:spPr>
            <a:xfrm rot="-3235632">
              <a:off x="4205085" y="2401924"/>
              <a:ext cx="308377" cy="0"/>
            </a:xfrm>
            <a:prstGeom prst="line">
              <a:avLst/>
            </a:prstGeom>
            <a:ln cap="flat" w="39049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61" id="61"/>
            <p:cNvSpPr/>
            <p:nvPr/>
          </p:nvSpPr>
          <p:spPr>
            <a:xfrm rot="-7915877">
              <a:off x="4905361" y="2393067"/>
              <a:ext cx="333382" cy="0"/>
            </a:xfrm>
            <a:prstGeom prst="line">
              <a:avLst/>
            </a:prstGeom>
            <a:ln cap="flat" w="39049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62" id="62"/>
            <p:cNvSpPr txBox="true"/>
            <p:nvPr/>
          </p:nvSpPr>
          <p:spPr>
            <a:xfrm rot="0">
              <a:off x="2356779" y="2081600"/>
              <a:ext cx="222488" cy="5747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455"/>
                </a:lnSpc>
              </a:pPr>
              <a:r>
                <a:rPr lang="en-US" sz="2468">
                  <a:solidFill>
                    <a:srgbClr val="000000"/>
                  </a:solidFill>
                  <a:latin typeface="Tufuli Arabic"/>
                </a:rPr>
                <a:t>=</a:t>
              </a:r>
            </a:p>
          </p:txBody>
        </p:sp>
        <p:sp>
          <p:nvSpPr>
            <p:cNvPr name="TextBox 63" id="63"/>
            <p:cNvSpPr txBox="true"/>
            <p:nvPr/>
          </p:nvSpPr>
          <p:spPr>
            <a:xfrm rot="0">
              <a:off x="1202254" y="2114171"/>
              <a:ext cx="242690" cy="5747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455"/>
                </a:lnSpc>
              </a:pPr>
              <a:r>
                <a:rPr lang="en-US" sz="2468">
                  <a:solidFill>
                    <a:srgbClr val="000000"/>
                  </a:solidFill>
                  <a:latin typeface="Tufuli Arabic"/>
                </a:rPr>
                <a:t>+</a:t>
              </a:r>
            </a:p>
          </p:txBody>
        </p:sp>
      </p:grpSp>
      <p:grpSp>
        <p:nvGrpSpPr>
          <p:cNvPr name="Group 64" id="64"/>
          <p:cNvGrpSpPr/>
          <p:nvPr/>
        </p:nvGrpSpPr>
        <p:grpSpPr>
          <a:xfrm rot="0">
            <a:off x="5526975" y="756000"/>
            <a:ext cx="4718383" cy="2422072"/>
            <a:chOff x="0" y="0"/>
            <a:chExt cx="6291178" cy="3229429"/>
          </a:xfrm>
        </p:grpSpPr>
        <p:grpSp>
          <p:nvGrpSpPr>
            <p:cNvPr name="Group 65" id="65"/>
            <p:cNvGrpSpPr/>
            <p:nvPr/>
          </p:nvGrpSpPr>
          <p:grpSpPr>
            <a:xfrm rot="0">
              <a:off x="2513181" y="0"/>
              <a:ext cx="592128" cy="592128"/>
              <a:chOff x="0" y="0"/>
              <a:chExt cx="1913890" cy="1913890"/>
            </a:xfrm>
          </p:grpSpPr>
          <p:sp>
            <p:nvSpPr>
              <p:cNvPr name="Freeform 66" id="6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67" id="67"/>
            <p:cNvGrpSpPr/>
            <p:nvPr/>
          </p:nvGrpSpPr>
          <p:grpSpPr>
            <a:xfrm rot="0">
              <a:off x="0" y="0"/>
              <a:ext cx="592128" cy="592128"/>
              <a:chOff x="0" y="0"/>
              <a:chExt cx="1913890" cy="1913890"/>
            </a:xfrm>
          </p:grpSpPr>
          <p:sp>
            <p:nvSpPr>
              <p:cNvPr name="Freeform 68" id="6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69" id="69"/>
            <p:cNvGrpSpPr/>
            <p:nvPr/>
          </p:nvGrpSpPr>
          <p:grpSpPr>
            <a:xfrm rot="0">
              <a:off x="625506" y="0"/>
              <a:ext cx="592128" cy="592128"/>
              <a:chOff x="0" y="0"/>
              <a:chExt cx="1913890" cy="1913890"/>
            </a:xfrm>
          </p:grpSpPr>
          <p:sp>
            <p:nvSpPr>
              <p:cNvPr name="Freeform 70" id="7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71" id="71"/>
            <p:cNvGrpSpPr/>
            <p:nvPr/>
          </p:nvGrpSpPr>
          <p:grpSpPr>
            <a:xfrm rot="0">
              <a:off x="1251011" y="0"/>
              <a:ext cx="592128" cy="592128"/>
              <a:chOff x="0" y="0"/>
              <a:chExt cx="1913890" cy="1913890"/>
            </a:xfrm>
          </p:grpSpPr>
          <p:sp>
            <p:nvSpPr>
              <p:cNvPr name="Freeform 72" id="7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73" id="73"/>
            <p:cNvGrpSpPr/>
            <p:nvPr/>
          </p:nvGrpSpPr>
          <p:grpSpPr>
            <a:xfrm rot="0">
              <a:off x="1888696" y="0"/>
              <a:ext cx="592128" cy="592128"/>
              <a:chOff x="0" y="0"/>
              <a:chExt cx="1913890" cy="1913890"/>
            </a:xfrm>
          </p:grpSpPr>
          <p:sp>
            <p:nvSpPr>
              <p:cNvPr name="Freeform 74" id="7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75" id="75"/>
            <p:cNvGrpSpPr/>
            <p:nvPr/>
          </p:nvGrpSpPr>
          <p:grpSpPr>
            <a:xfrm rot="0">
              <a:off x="2513181" y="681951"/>
              <a:ext cx="592128" cy="592128"/>
              <a:chOff x="0" y="0"/>
              <a:chExt cx="1913890" cy="1913890"/>
            </a:xfrm>
          </p:grpSpPr>
          <p:sp>
            <p:nvSpPr>
              <p:cNvPr name="Freeform 76" id="7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77" id="77"/>
            <p:cNvGrpSpPr/>
            <p:nvPr/>
          </p:nvGrpSpPr>
          <p:grpSpPr>
            <a:xfrm rot="0">
              <a:off x="0" y="681951"/>
              <a:ext cx="592128" cy="592128"/>
              <a:chOff x="0" y="0"/>
              <a:chExt cx="1913890" cy="1913890"/>
            </a:xfrm>
          </p:grpSpPr>
          <p:sp>
            <p:nvSpPr>
              <p:cNvPr name="Freeform 78" id="7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79" id="79"/>
            <p:cNvGrpSpPr/>
            <p:nvPr/>
          </p:nvGrpSpPr>
          <p:grpSpPr>
            <a:xfrm rot="0">
              <a:off x="625506" y="681951"/>
              <a:ext cx="592128" cy="592128"/>
              <a:chOff x="0" y="0"/>
              <a:chExt cx="1913890" cy="1913890"/>
            </a:xfrm>
          </p:grpSpPr>
          <p:sp>
            <p:nvSpPr>
              <p:cNvPr name="Freeform 80" id="8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81" id="81"/>
            <p:cNvGrpSpPr/>
            <p:nvPr/>
          </p:nvGrpSpPr>
          <p:grpSpPr>
            <a:xfrm rot="0">
              <a:off x="1251011" y="681951"/>
              <a:ext cx="592128" cy="592128"/>
              <a:chOff x="0" y="0"/>
              <a:chExt cx="1913890" cy="1913890"/>
            </a:xfrm>
          </p:grpSpPr>
          <p:sp>
            <p:nvSpPr>
              <p:cNvPr name="Freeform 82" id="8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83" id="83"/>
            <p:cNvGrpSpPr/>
            <p:nvPr/>
          </p:nvGrpSpPr>
          <p:grpSpPr>
            <a:xfrm rot="0">
              <a:off x="1888696" y="681951"/>
              <a:ext cx="592128" cy="592128"/>
              <a:chOff x="0" y="0"/>
              <a:chExt cx="1913890" cy="1913890"/>
            </a:xfrm>
          </p:grpSpPr>
          <p:sp>
            <p:nvSpPr>
              <p:cNvPr name="Freeform 84" id="8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85" id="85"/>
            <p:cNvGrpSpPr/>
            <p:nvPr/>
          </p:nvGrpSpPr>
          <p:grpSpPr>
            <a:xfrm rot="0">
              <a:off x="5699050" y="0"/>
              <a:ext cx="592128" cy="592128"/>
              <a:chOff x="0" y="0"/>
              <a:chExt cx="1913890" cy="1913890"/>
            </a:xfrm>
          </p:grpSpPr>
          <p:sp>
            <p:nvSpPr>
              <p:cNvPr name="Freeform 86" id="8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87" id="87"/>
            <p:cNvGrpSpPr/>
            <p:nvPr/>
          </p:nvGrpSpPr>
          <p:grpSpPr>
            <a:xfrm rot="0">
              <a:off x="3185869" y="0"/>
              <a:ext cx="592128" cy="592128"/>
              <a:chOff x="0" y="0"/>
              <a:chExt cx="1913890" cy="1913890"/>
            </a:xfrm>
          </p:grpSpPr>
          <p:sp>
            <p:nvSpPr>
              <p:cNvPr name="Freeform 88" id="8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89" id="89"/>
            <p:cNvGrpSpPr/>
            <p:nvPr/>
          </p:nvGrpSpPr>
          <p:grpSpPr>
            <a:xfrm rot="0">
              <a:off x="3811374" y="0"/>
              <a:ext cx="592128" cy="592128"/>
              <a:chOff x="0" y="0"/>
              <a:chExt cx="1913890" cy="1913890"/>
            </a:xfrm>
          </p:grpSpPr>
          <p:sp>
            <p:nvSpPr>
              <p:cNvPr name="Freeform 90" id="9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91" id="91"/>
            <p:cNvGrpSpPr/>
            <p:nvPr/>
          </p:nvGrpSpPr>
          <p:grpSpPr>
            <a:xfrm rot="0">
              <a:off x="4436880" y="0"/>
              <a:ext cx="592128" cy="592128"/>
              <a:chOff x="0" y="0"/>
              <a:chExt cx="1913890" cy="1913890"/>
            </a:xfrm>
          </p:grpSpPr>
          <p:sp>
            <p:nvSpPr>
              <p:cNvPr name="Freeform 92" id="9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93" id="93"/>
            <p:cNvGrpSpPr/>
            <p:nvPr/>
          </p:nvGrpSpPr>
          <p:grpSpPr>
            <a:xfrm rot="0">
              <a:off x="5074565" y="0"/>
              <a:ext cx="592128" cy="592128"/>
              <a:chOff x="0" y="0"/>
              <a:chExt cx="1913890" cy="1913890"/>
            </a:xfrm>
          </p:grpSpPr>
          <p:sp>
            <p:nvSpPr>
              <p:cNvPr name="Freeform 94" id="9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95" id="95"/>
            <p:cNvGrpSpPr/>
            <p:nvPr/>
          </p:nvGrpSpPr>
          <p:grpSpPr>
            <a:xfrm rot="0">
              <a:off x="5699050" y="681951"/>
              <a:ext cx="592128" cy="592128"/>
              <a:chOff x="0" y="0"/>
              <a:chExt cx="1913890" cy="1913890"/>
            </a:xfrm>
          </p:grpSpPr>
          <p:sp>
            <p:nvSpPr>
              <p:cNvPr name="Freeform 96" id="9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97" id="97"/>
            <p:cNvGrpSpPr/>
            <p:nvPr/>
          </p:nvGrpSpPr>
          <p:grpSpPr>
            <a:xfrm rot="0">
              <a:off x="3185869" y="681951"/>
              <a:ext cx="592128" cy="592128"/>
              <a:chOff x="0" y="0"/>
              <a:chExt cx="1913890" cy="1913890"/>
            </a:xfrm>
          </p:grpSpPr>
          <p:sp>
            <p:nvSpPr>
              <p:cNvPr name="Freeform 98" id="9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99" id="99"/>
            <p:cNvGrpSpPr/>
            <p:nvPr/>
          </p:nvGrpSpPr>
          <p:grpSpPr>
            <a:xfrm rot="0">
              <a:off x="3811374" y="681951"/>
              <a:ext cx="592128" cy="592128"/>
              <a:chOff x="0" y="0"/>
              <a:chExt cx="1913890" cy="1913890"/>
            </a:xfrm>
          </p:grpSpPr>
          <p:sp>
            <p:nvSpPr>
              <p:cNvPr name="Freeform 100" id="10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01" id="101"/>
            <p:cNvGrpSpPr/>
            <p:nvPr/>
          </p:nvGrpSpPr>
          <p:grpSpPr>
            <a:xfrm rot="0">
              <a:off x="4436880" y="681951"/>
              <a:ext cx="592128" cy="592128"/>
              <a:chOff x="0" y="0"/>
              <a:chExt cx="1913890" cy="1913890"/>
            </a:xfrm>
          </p:grpSpPr>
          <p:sp>
            <p:nvSpPr>
              <p:cNvPr name="Freeform 102" id="10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03" id="103"/>
            <p:cNvGrpSpPr/>
            <p:nvPr/>
          </p:nvGrpSpPr>
          <p:grpSpPr>
            <a:xfrm rot="0">
              <a:off x="5074565" y="681951"/>
              <a:ext cx="592128" cy="592128"/>
              <a:chOff x="0" y="0"/>
              <a:chExt cx="1913890" cy="1913890"/>
            </a:xfrm>
          </p:grpSpPr>
          <p:sp>
            <p:nvSpPr>
              <p:cNvPr name="Freeform 104" id="10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05" id="105"/>
            <p:cNvGrpSpPr>
              <a:grpSpLocks noChangeAspect="true"/>
            </p:cNvGrpSpPr>
            <p:nvPr/>
          </p:nvGrpSpPr>
          <p:grpSpPr>
            <a:xfrm rot="0">
              <a:off x="4348045" y="1720029"/>
              <a:ext cx="703155" cy="703155"/>
              <a:chOff x="0" y="0"/>
              <a:chExt cx="6355080" cy="6355080"/>
            </a:xfrm>
          </p:grpSpPr>
          <p:sp>
            <p:nvSpPr>
              <p:cNvPr name="Freeform 106" id="106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r="r" b="b" t="t" l="l"/>
                <a:pathLst>
                  <a:path h="6355080" w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07" id="107"/>
            <p:cNvGrpSpPr>
              <a:grpSpLocks noChangeAspect="true"/>
            </p:cNvGrpSpPr>
            <p:nvPr/>
          </p:nvGrpSpPr>
          <p:grpSpPr>
            <a:xfrm rot="0">
              <a:off x="3873177" y="2526275"/>
              <a:ext cx="703155" cy="703155"/>
              <a:chOff x="0" y="0"/>
              <a:chExt cx="6355080" cy="6355080"/>
            </a:xfrm>
          </p:grpSpPr>
          <p:sp>
            <p:nvSpPr>
              <p:cNvPr name="Freeform 108" id="108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r="r" b="b" t="t" l="l"/>
                <a:pathLst>
                  <a:path h="6355080" w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09" id="109"/>
            <p:cNvGrpSpPr>
              <a:grpSpLocks noChangeAspect="true"/>
            </p:cNvGrpSpPr>
            <p:nvPr/>
          </p:nvGrpSpPr>
          <p:grpSpPr>
            <a:xfrm rot="0">
              <a:off x="4868191" y="2516610"/>
              <a:ext cx="703155" cy="703155"/>
              <a:chOff x="0" y="0"/>
              <a:chExt cx="6355080" cy="6355080"/>
            </a:xfrm>
          </p:grpSpPr>
          <p:sp>
            <p:nvSpPr>
              <p:cNvPr name="Freeform 110" id="110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r="r" b="b" t="t" l="l"/>
                <a:pathLst>
                  <a:path h="6355080" w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11" id="111"/>
            <p:cNvGrpSpPr/>
            <p:nvPr/>
          </p:nvGrpSpPr>
          <p:grpSpPr>
            <a:xfrm rot="0">
              <a:off x="386707" y="2071607"/>
              <a:ext cx="736050" cy="736050"/>
              <a:chOff x="0" y="0"/>
              <a:chExt cx="1913890" cy="1913890"/>
            </a:xfrm>
          </p:grpSpPr>
          <p:sp>
            <p:nvSpPr>
              <p:cNvPr name="Freeform 112" id="11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13" id="113"/>
            <p:cNvGrpSpPr/>
            <p:nvPr/>
          </p:nvGrpSpPr>
          <p:grpSpPr>
            <a:xfrm rot="0">
              <a:off x="1528901" y="2071607"/>
              <a:ext cx="736050" cy="736050"/>
              <a:chOff x="0" y="0"/>
              <a:chExt cx="1913890" cy="1913890"/>
            </a:xfrm>
          </p:grpSpPr>
          <p:sp>
            <p:nvSpPr>
              <p:cNvPr name="Freeform 114" id="11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15" id="115"/>
            <p:cNvGrpSpPr/>
            <p:nvPr/>
          </p:nvGrpSpPr>
          <p:grpSpPr>
            <a:xfrm rot="0">
              <a:off x="2671095" y="2071607"/>
              <a:ext cx="736050" cy="736050"/>
              <a:chOff x="0" y="0"/>
              <a:chExt cx="1913890" cy="1913890"/>
            </a:xfrm>
          </p:grpSpPr>
          <p:sp>
            <p:nvSpPr>
              <p:cNvPr name="Freeform 116" id="11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name="AutoShape 117" id="117"/>
            <p:cNvSpPr/>
            <p:nvPr/>
          </p:nvSpPr>
          <p:spPr>
            <a:xfrm rot="-3235632">
              <a:off x="4205085" y="2401924"/>
              <a:ext cx="308377" cy="0"/>
            </a:xfrm>
            <a:prstGeom prst="line">
              <a:avLst/>
            </a:prstGeom>
            <a:ln cap="flat" w="39049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118" id="118"/>
            <p:cNvSpPr/>
            <p:nvPr/>
          </p:nvSpPr>
          <p:spPr>
            <a:xfrm rot="-7915877">
              <a:off x="4905361" y="2393067"/>
              <a:ext cx="333382" cy="0"/>
            </a:xfrm>
            <a:prstGeom prst="line">
              <a:avLst/>
            </a:prstGeom>
            <a:ln cap="flat" w="39049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119" id="119"/>
            <p:cNvSpPr txBox="true"/>
            <p:nvPr/>
          </p:nvSpPr>
          <p:spPr>
            <a:xfrm rot="0">
              <a:off x="2356779" y="2081600"/>
              <a:ext cx="222488" cy="5747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455"/>
                </a:lnSpc>
              </a:pPr>
              <a:r>
                <a:rPr lang="en-US" sz="2468">
                  <a:solidFill>
                    <a:srgbClr val="000000"/>
                  </a:solidFill>
                  <a:latin typeface="Tufuli Arabic"/>
                </a:rPr>
                <a:t>=</a:t>
              </a:r>
            </a:p>
          </p:txBody>
        </p:sp>
        <p:sp>
          <p:nvSpPr>
            <p:cNvPr name="TextBox 120" id="120"/>
            <p:cNvSpPr txBox="true"/>
            <p:nvPr/>
          </p:nvSpPr>
          <p:spPr>
            <a:xfrm rot="0">
              <a:off x="1202254" y="2114171"/>
              <a:ext cx="242690" cy="5747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455"/>
                </a:lnSpc>
              </a:pPr>
              <a:r>
                <a:rPr lang="en-US" sz="2468">
                  <a:solidFill>
                    <a:srgbClr val="000000"/>
                  </a:solidFill>
                  <a:latin typeface="Tufuli Arabic"/>
                </a:rPr>
                <a:t>+</a:t>
              </a:r>
            </a:p>
          </p:txBody>
        </p:sp>
      </p:grpSp>
      <p:grpSp>
        <p:nvGrpSpPr>
          <p:cNvPr name="Group 121" id="121"/>
          <p:cNvGrpSpPr/>
          <p:nvPr/>
        </p:nvGrpSpPr>
        <p:grpSpPr>
          <a:xfrm rot="0">
            <a:off x="465969" y="4099206"/>
            <a:ext cx="4718383" cy="2422072"/>
            <a:chOff x="0" y="0"/>
            <a:chExt cx="6291178" cy="3229429"/>
          </a:xfrm>
        </p:grpSpPr>
        <p:grpSp>
          <p:nvGrpSpPr>
            <p:cNvPr name="Group 122" id="122"/>
            <p:cNvGrpSpPr/>
            <p:nvPr/>
          </p:nvGrpSpPr>
          <p:grpSpPr>
            <a:xfrm rot="0">
              <a:off x="2513181" y="0"/>
              <a:ext cx="592128" cy="592128"/>
              <a:chOff x="0" y="0"/>
              <a:chExt cx="1913890" cy="1913890"/>
            </a:xfrm>
          </p:grpSpPr>
          <p:sp>
            <p:nvSpPr>
              <p:cNvPr name="Freeform 123" id="12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24" id="124"/>
            <p:cNvGrpSpPr/>
            <p:nvPr/>
          </p:nvGrpSpPr>
          <p:grpSpPr>
            <a:xfrm rot="0">
              <a:off x="0" y="0"/>
              <a:ext cx="592128" cy="592128"/>
              <a:chOff x="0" y="0"/>
              <a:chExt cx="1913890" cy="1913890"/>
            </a:xfrm>
          </p:grpSpPr>
          <p:sp>
            <p:nvSpPr>
              <p:cNvPr name="Freeform 125" id="12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26" id="126"/>
            <p:cNvGrpSpPr/>
            <p:nvPr/>
          </p:nvGrpSpPr>
          <p:grpSpPr>
            <a:xfrm rot="0">
              <a:off x="625506" y="0"/>
              <a:ext cx="592128" cy="592128"/>
              <a:chOff x="0" y="0"/>
              <a:chExt cx="1913890" cy="1913890"/>
            </a:xfrm>
          </p:grpSpPr>
          <p:sp>
            <p:nvSpPr>
              <p:cNvPr name="Freeform 127" id="12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28" id="128"/>
            <p:cNvGrpSpPr/>
            <p:nvPr/>
          </p:nvGrpSpPr>
          <p:grpSpPr>
            <a:xfrm rot="0">
              <a:off x="1251011" y="0"/>
              <a:ext cx="592128" cy="592128"/>
              <a:chOff x="0" y="0"/>
              <a:chExt cx="1913890" cy="1913890"/>
            </a:xfrm>
          </p:grpSpPr>
          <p:sp>
            <p:nvSpPr>
              <p:cNvPr name="Freeform 129" id="12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30" id="130"/>
            <p:cNvGrpSpPr/>
            <p:nvPr/>
          </p:nvGrpSpPr>
          <p:grpSpPr>
            <a:xfrm rot="0">
              <a:off x="1888696" y="0"/>
              <a:ext cx="592128" cy="592128"/>
              <a:chOff x="0" y="0"/>
              <a:chExt cx="1913890" cy="1913890"/>
            </a:xfrm>
          </p:grpSpPr>
          <p:sp>
            <p:nvSpPr>
              <p:cNvPr name="Freeform 131" id="13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32" id="132"/>
            <p:cNvGrpSpPr/>
            <p:nvPr/>
          </p:nvGrpSpPr>
          <p:grpSpPr>
            <a:xfrm rot="0">
              <a:off x="2513181" y="681951"/>
              <a:ext cx="592128" cy="592128"/>
              <a:chOff x="0" y="0"/>
              <a:chExt cx="1913890" cy="1913890"/>
            </a:xfrm>
          </p:grpSpPr>
          <p:sp>
            <p:nvSpPr>
              <p:cNvPr name="Freeform 133" id="13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34" id="134"/>
            <p:cNvGrpSpPr/>
            <p:nvPr/>
          </p:nvGrpSpPr>
          <p:grpSpPr>
            <a:xfrm rot="0">
              <a:off x="0" y="681951"/>
              <a:ext cx="592128" cy="592128"/>
              <a:chOff x="0" y="0"/>
              <a:chExt cx="1913890" cy="1913890"/>
            </a:xfrm>
          </p:grpSpPr>
          <p:sp>
            <p:nvSpPr>
              <p:cNvPr name="Freeform 135" id="13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36" id="136"/>
            <p:cNvGrpSpPr/>
            <p:nvPr/>
          </p:nvGrpSpPr>
          <p:grpSpPr>
            <a:xfrm rot="0">
              <a:off x="625506" y="681951"/>
              <a:ext cx="592128" cy="592128"/>
              <a:chOff x="0" y="0"/>
              <a:chExt cx="1913890" cy="1913890"/>
            </a:xfrm>
          </p:grpSpPr>
          <p:sp>
            <p:nvSpPr>
              <p:cNvPr name="Freeform 137" id="13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38" id="138"/>
            <p:cNvGrpSpPr/>
            <p:nvPr/>
          </p:nvGrpSpPr>
          <p:grpSpPr>
            <a:xfrm rot="0">
              <a:off x="1251011" y="681951"/>
              <a:ext cx="592128" cy="592128"/>
              <a:chOff x="0" y="0"/>
              <a:chExt cx="1913890" cy="1913890"/>
            </a:xfrm>
          </p:grpSpPr>
          <p:sp>
            <p:nvSpPr>
              <p:cNvPr name="Freeform 139" id="13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40" id="140"/>
            <p:cNvGrpSpPr/>
            <p:nvPr/>
          </p:nvGrpSpPr>
          <p:grpSpPr>
            <a:xfrm rot="0">
              <a:off x="1888696" y="681951"/>
              <a:ext cx="592128" cy="592128"/>
              <a:chOff x="0" y="0"/>
              <a:chExt cx="1913890" cy="1913890"/>
            </a:xfrm>
          </p:grpSpPr>
          <p:sp>
            <p:nvSpPr>
              <p:cNvPr name="Freeform 141" id="14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42" id="142"/>
            <p:cNvGrpSpPr/>
            <p:nvPr/>
          </p:nvGrpSpPr>
          <p:grpSpPr>
            <a:xfrm rot="0">
              <a:off x="5699050" y="0"/>
              <a:ext cx="592128" cy="592128"/>
              <a:chOff x="0" y="0"/>
              <a:chExt cx="1913890" cy="1913890"/>
            </a:xfrm>
          </p:grpSpPr>
          <p:sp>
            <p:nvSpPr>
              <p:cNvPr name="Freeform 143" id="14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44" id="144"/>
            <p:cNvGrpSpPr/>
            <p:nvPr/>
          </p:nvGrpSpPr>
          <p:grpSpPr>
            <a:xfrm rot="0">
              <a:off x="3185869" y="0"/>
              <a:ext cx="592128" cy="592128"/>
              <a:chOff x="0" y="0"/>
              <a:chExt cx="1913890" cy="1913890"/>
            </a:xfrm>
          </p:grpSpPr>
          <p:sp>
            <p:nvSpPr>
              <p:cNvPr name="Freeform 145" id="14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46" id="146"/>
            <p:cNvGrpSpPr/>
            <p:nvPr/>
          </p:nvGrpSpPr>
          <p:grpSpPr>
            <a:xfrm rot="0">
              <a:off x="3811374" y="0"/>
              <a:ext cx="592128" cy="592128"/>
              <a:chOff x="0" y="0"/>
              <a:chExt cx="1913890" cy="1913890"/>
            </a:xfrm>
          </p:grpSpPr>
          <p:sp>
            <p:nvSpPr>
              <p:cNvPr name="Freeform 147" id="14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48" id="148"/>
            <p:cNvGrpSpPr/>
            <p:nvPr/>
          </p:nvGrpSpPr>
          <p:grpSpPr>
            <a:xfrm rot="0">
              <a:off x="4436880" y="0"/>
              <a:ext cx="592128" cy="592128"/>
              <a:chOff x="0" y="0"/>
              <a:chExt cx="1913890" cy="1913890"/>
            </a:xfrm>
          </p:grpSpPr>
          <p:sp>
            <p:nvSpPr>
              <p:cNvPr name="Freeform 149" id="14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50" id="150"/>
            <p:cNvGrpSpPr/>
            <p:nvPr/>
          </p:nvGrpSpPr>
          <p:grpSpPr>
            <a:xfrm rot="0">
              <a:off x="5074565" y="0"/>
              <a:ext cx="592128" cy="592128"/>
              <a:chOff x="0" y="0"/>
              <a:chExt cx="1913890" cy="1913890"/>
            </a:xfrm>
          </p:grpSpPr>
          <p:sp>
            <p:nvSpPr>
              <p:cNvPr name="Freeform 151" id="15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52" id="152"/>
            <p:cNvGrpSpPr/>
            <p:nvPr/>
          </p:nvGrpSpPr>
          <p:grpSpPr>
            <a:xfrm rot="0">
              <a:off x="5699050" y="681951"/>
              <a:ext cx="592128" cy="592128"/>
              <a:chOff x="0" y="0"/>
              <a:chExt cx="1913890" cy="1913890"/>
            </a:xfrm>
          </p:grpSpPr>
          <p:sp>
            <p:nvSpPr>
              <p:cNvPr name="Freeform 153" id="15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54" id="154"/>
            <p:cNvGrpSpPr/>
            <p:nvPr/>
          </p:nvGrpSpPr>
          <p:grpSpPr>
            <a:xfrm rot="0">
              <a:off x="3185869" y="681951"/>
              <a:ext cx="592128" cy="592128"/>
              <a:chOff x="0" y="0"/>
              <a:chExt cx="1913890" cy="1913890"/>
            </a:xfrm>
          </p:grpSpPr>
          <p:sp>
            <p:nvSpPr>
              <p:cNvPr name="Freeform 155" id="15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56" id="156"/>
            <p:cNvGrpSpPr/>
            <p:nvPr/>
          </p:nvGrpSpPr>
          <p:grpSpPr>
            <a:xfrm rot="0">
              <a:off x="3811374" y="681951"/>
              <a:ext cx="592128" cy="592128"/>
              <a:chOff x="0" y="0"/>
              <a:chExt cx="1913890" cy="1913890"/>
            </a:xfrm>
          </p:grpSpPr>
          <p:sp>
            <p:nvSpPr>
              <p:cNvPr name="Freeform 157" id="15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58" id="158"/>
            <p:cNvGrpSpPr/>
            <p:nvPr/>
          </p:nvGrpSpPr>
          <p:grpSpPr>
            <a:xfrm rot="0">
              <a:off x="4436880" y="681951"/>
              <a:ext cx="592128" cy="592128"/>
              <a:chOff x="0" y="0"/>
              <a:chExt cx="1913890" cy="1913890"/>
            </a:xfrm>
          </p:grpSpPr>
          <p:sp>
            <p:nvSpPr>
              <p:cNvPr name="Freeform 159" id="15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60" id="160"/>
            <p:cNvGrpSpPr/>
            <p:nvPr/>
          </p:nvGrpSpPr>
          <p:grpSpPr>
            <a:xfrm rot="0">
              <a:off x="5074565" y="681951"/>
              <a:ext cx="592128" cy="592128"/>
              <a:chOff x="0" y="0"/>
              <a:chExt cx="1913890" cy="1913890"/>
            </a:xfrm>
          </p:grpSpPr>
          <p:sp>
            <p:nvSpPr>
              <p:cNvPr name="Freeform 161" id="16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62" id="162"/>
            <p:cNvGrpSpPr>
              <a:grpSpLocks noChangeAspect="true"/>
            </p:cNvGrpSpPr>
            <p:nvPr/>
          </p:nvGrpSpPr>
          <p:grpSpPr>
            <a:xfrm rot="0">
              <a:off x="4348045" y="1720029"/>
              <a:ext cx="703155" cy="703155"/>
              <a:chOff x="0" y="0"/>
              <a:chExt cx="6355080" cy="6355080"/>
            </a:xfrm>
          </p:grpSpPr>
          <p:sp>
            <p:nvSpPr>
              <p:cNvPr name="Freeform 163" id="163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r="r" b="b" t="t" l="l"/>
                <a:pathLst>
                  <a:path h="6355080" w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64" id="164"/>
            <p:cNvGrpSpPr>
              <a:grpSpLocks noChangeAspect="true"/>
            </p:cNvGrpSpPr>
            <p:nvPr/>
          </p:nvGrpSpPr>
          <p:grpSpPr>
            <a:xfrm rot="0">
              <a:off x="3873177" y="2526275"/>
              <a:ext cx="703155" cy="703155"/>
              <a:chOff x="0" y="0"/>
              <a:chExt cx="6355080" cy="6355080"/>
            </a:xfrm>
          </p:grpSpPr>
          <p:sp>
            <p:nvSpPr>
              <p:cNvPr name="Freeform 165" id="165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r="r" b="b" t="t" l="l"/>
                <a:pathLst>
                  <a:path h="6355080" w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66" id="166"/>
            <p:cNvGrpSpPr>
              <a:grpSpLocks noChangeAspect="true"/>
            </p:cNvGrpSpPr>
            <p:nvPr/>
          </p:nvGrpSpPr>
          <p:grpSpPr>
            <a:xfrm rot="0">
              <a:off x="4868191" y="2516610"/>
              <a:ext cx="703155" cy="703155"/>
              <a:chOff x="0" y="0"/>
              <a:chExt cx="6355080" cy="6355080"/>
            </a:xfrm>
          </p:grpSpPr>
          <p:sp>
            <p:nvSpPr>
              <p:cNvPr name="Freeform 167" id="167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r="r" b="b" t="t" l="l"/>
                <a:pathLst>
                  <a:path h="6355080" w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68" id="168"/>
            <p:cNvGrpSpPr/>
            <p:nvPr/>
          </p:nvGrpSpPr>
          <p:grpSpPr>
            <a:xfrm rot="0">
              <a:off x="386707" y="2071607"/>
              <a:ext cx="736050" cy="736050"/>
              <a:chOff x="0" y="0"/>
              <a:chExt cx="1913890" cy="1913890"/>
            </a:xfrm>
          </p:grpSpPr>
          <p:sp>
            <p:nvSpPr>
              <p:cNvPr name="Freeform 169" id="16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70" id="170"/>
            <p:cNvGrpSpPr/>
            <p:nvPr/>
          </p:nvGrpSpPr>
          <p:grpSpPr>
            <a:xfrm rot="0">
              <a:off x="1528901" y="2071607"/>
              <a:ext cx="736050" cy="736050"/>
              <a:chOff x="0" y="0"/>
              <a:chExt cx="1913890" cy="1913890"/>
            </a:xfrm>
          </p:grpSpPr>
          <p:sp>
            <p:nvSpPr>
              <p:cNvPr name="Freeform 171" id="17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72" id="172"/>
            <p:cNvGrpSpPr/>
            <p:nvPr/>
          </p:nvGrpSpPr>
          <p:grpSpPr>
            <a:xfrm rot="0">
              <a:off x="2671095" y="2071607"/>
              <a:ext cx="736050" cy="736050"/>
              <a:chOff x="0" y="0"/>
              <a:chExt cx="1913890" cy="1913890"/>
            </a:xfrm>
          </p:grpSpPr>
          <p:sp>
            <p:nvSpPr>
              <p:cNvPr name="Freeform 173" id="17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name="AutoShape 174" id="174"/>
            <p:cNvSpPr/>
            <p:nvPr/>
          </p:nvSpPr>
          <p:spPr>
            <a:xfrm rot="-3235632">
              <a:off x="4205085" y="2401924"/>
              <a:ext cx="308377" cy="0"/>
            </a:xfrm>
            <a:prstGeom prst="line">
              <a:avLst/>
            </a:prstGeom>
            <a:ln cap="flat" w="39049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175" id="175"/>
            <p:cNvSpPr/>
            <p:nvPr/>
          </p:nvSpPr>
          <p:spPr>
            <a:xfrm rot="-7915877">
              <a:off x="4905361" y="2393067"/>
              <a:ext cx="333382" cy="0"/>
            </a:xfrm>
            <a:prstGeom prst="line">
              <a:avLst/>
            </a:prstGeom>
            <a:ln cap="flat" w="39049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176" id="176"/>
            <p:cNvSpPr txBox="true"/>
            <p:nvPr/>
          </p:nvSpPr>
          <p:spPr>
            <a:xfrm rot="0">
              <a:off x="2356779" y="2081600"/>
              <a:ext cx="222488" cy="5747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455"/>
                </a:lnSpc>
              </a:pPr>
              <a:r>
                <a:rPr lang="en-US" sz="2468">
                  <a:solidFill>
                    <a:srgbClr val="000000"/>
                  </a:solidFill>
                  <a:latin typeface="Tufuli Arabic"/>
                </a:rPr>
                <a:t>=</a:t>
              </a:r>
            </a:p>
          </p:txBody>
        </p:sp>
        <p:sp>
          <p:nvSpPr>
            <p:cNvPr name="TextBox 177" id="177"/>
            <p:cNvSpPr txBox="true"/>
            <p:nvPr/>
          </p:nvSpPr>
          <p:spPr>
            <a:xfrm rot="0">
              <a:off x="1202254" y="2114171"/>
              <a:ext cx="242690" cy="5747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455"/>
                </a:lnSpc>
              </a:pPr>
              <a:r>
                <a:rPr lang="en-US" sz="2468">
                  <a:solidFill>
                    <a:srgbClr val="000000"/>
                  </a:solidFill>
                  <a:latin typeface="Tufuli Arabic"/>
                </a:rPr>
                <a:t>+</a:t>
              </a:r>
            </a:p>
          </p:txBody>
        </p:sp>
      </p:grpSp>
      <p:grpSp>
        <p:nvGrpSpPr>
          <p:cNvPr name="Group 178" id="178"/>
          <p:cNvGrpSpPr/>
          <p:nvPr/>
        </p:nvGrpSpPr>
        <p:grpSpPr>
          <a:xfrm rot="0">
            <a:off x="5526975" y="4099206"/>
            <a:ext cx="4718383" cy="2422072"/>
            <a:chOff x="0" y="0"/>
            <a:chExt cx="6291178" cy="3229429"/>
          </a:xfrm>
        </p:grpSpPr>
        <p:grpSp>
          <p:nvGrpSpPr>
            <p:cNvPr name="Group 179" id="179"/>
            <p:cNvGrpSpPr/>
            <p:nvPr/>
          </p:nvGrpSpPr>
          <p:grpSpPr>
            <a:xfrm rot="0">
              <a:off x="2513181" y="0"/>
              <a:ext cx="592128" cy="592128"/>
              <a:chOff x="0" y="0"/>
              <a:chExt cx="1913890" cy="1913890"/>
            </a:xfrm>
          </p:grpSpPr>
          <p:sp>
            <p:nvSpPr>
              <p:cNvPr name="Freeform 180" id="18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81" id="181"/>
            <p:cNvGrpSpPr/>
            <p:nvPr/>
          </p:nvGrpSpPr>
          <p:grpSpPr>
            <a:xfrm rot="0">
              <a:off x="0" y="0"/>
              <a:ext cx="592128" cy="592128"/>
              <a:chOff x="0" y="0"/>
              <a:chExt cx="1913890" cy="1913890"/>
            </a:xfrm>
          </p:grpSpPr>
          <p:sp>
            <p:nvSpPr>
              <p:cNvPr name="Freeform 182" id="18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83" id="183"/>
            <p:cNvGrpSpPr/>
            <p:nvPr/>
          </p:nvGrpSpPr>
          <p:grpSpPr>
            <a:xfrm rot="0">
              <a:off x="625506" y="0"/>
              <a:ext cx="592128" cy="592128"/>
              <a:chOff x="0" y="0"/>
              <a:chExt cx="1913890" cy="1913890"/>
            </a:xfrm>
          </p:grpSpPr>
          <p:sp>
            <p:nvSpPr>
              <p:cNvPr name="Freeform 184" id="18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85" id="185"/>
            <p:cNvGrpSpPr/>
            <p:nvPr/>
          </p:nvGrpSpPr>
          <p:grpSpPr>
            <a:xfrm rot="0">
              <a:off x="1251011" y="0"/>
              <a:ext cx="592128" cy="592128"/>
              <a:chOff x="0" y="0"/>
              <a:chExt cx="1913890" cy="1913890"/>
            </a:xfrm>
          </p:grpSpPr>
          <p:sp>
            <p:nvSpPr>
              <p:cNvPr name="Freeform 186" id="18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87" id="187"/>
            <p:cNvGrpSpPr/>
            <p:nvPr/>
          </p:nvGrpSpPr>
          <p:grpSpPr>
            <a:xfrm rot="0">
              <a:off x="1888696" y="0"/>
              <a:ext cx="592128" cy="592128"/>
              <a:chOff x="0" y="0"/>
              <a:chExt cx="1913890" cy="1913890"/>
            </a:xfrm>
          </p:grpSpPr>
          <p:sp>
            <p:nvSpPr>
              <p:cNvPr name="Freeform 188" id="18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89" id="189"/>
            <p:cNvGrpSpPr/>
            <p:nvPr/>
          </p:nvGrpSpPr>
          <p:grpSpPr>
            <a:xfrm rot="0">
              <a:off x="2513181" y="681951"/>
              <a:ext cx="592128" cy="592128"/>
              <a:chOff x="0" y="0"/>
              <a:chExt cx="1913890" cy="1913890"/>
            </a:xfrm>
          </p:grpSpPr>
          <p:sp>
            <p:nvSpPr>
              <p:cNvPr name="Freeform 190" id="19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91" id="191"/>
            <p:cNvGrpSpPr/>
            <p:nvPr/>
          </p:nvGrpSpPr>
          <p:grpSpPr>
            <a:xfrm rot="0">
              <a:off x="0" y="681951"/>
              <a:ext cx="592128" cy="592128"/>
              <a:chOff x="0" y="0"/>
              <a:chExt cx="1913890" cy="1913890"/>
            </a:xfrm>
          </p:grpSpPr>
          <p:sp>
            <p:nvSpPr>
              <p:cNvPr name="Freeform 192" id="19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93" id="193"/>
            <p:cNvGrpSpPr/>
            <p:nvPr/>
          </p:nvGrpSpPr>
          <p:grpSpPr>
            <a:xfrm rot="0">
              <a:off x="625506" y="681951"/>
              <a:ext cx="592128" cy="592128"/>
              <a:chOff x="0" y="0"/>
              <a:chExt cx="1913890" cy="1913890"/>
            </a:xfrm>
          </p:grpSpPr>
          <p:sp>
            <p:nvSpPr>
              <p:cNvPr name="Freeform 194" id="19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95" id="195"/>
            <p:cNvGrpSpPr/>
            <p:nvPr/>
          </p:nvGrpSpPr>
          <p:grpSpPr>
            <a:xfrm rot="0">
              <a:off x="1251011" y="681951"/>
              <a:ext cx="592128" cy="592128"/>
              <a:chOff x="0" y="0"/>
              <a:chExt cx="1913890" cy="1913890"/>
            </a:xfrm>
          </p:grpSpPr>
          <p:sp>
            <p:nvSpPr>
              <p:cNvPr name="Freeform 196" id="19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97" id="197"/>
            <p:cNvGrpSpPr/>
            <p:nvPr/>
          </p:nvGrpSpPr>
          <p:grpSpPr>
            <a:xfrm rot="0">
              <a:off x="1888696" y="681951"/>
              <a:ext cx="592128" cy="592128"/>
              <a:chOff x="0" y="0"/>
              <a:chExt cx="1913890" cy="1913890"/>
            </a:xfrm>
          </p:grpSpPr>
          <p:sp>
            <p:nvSpPr>
              <p:cNvPr name="Freeform 198" id="19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99" id="199"/>
            <p:cNvGrpSpPr/>
            <p:nvPr/>
          </p:nvGrpSpPr>
          <p:grpSpPr>
            <a:xfrm rot="0">
              <a:off x="5699050" y="0"/>
              <a:ext cx="592128" cy="592128"/>
              <a:chOff x="0" y="0"/>
              <a:chExt cx="1913890" cy="1913890"/>
            </a:xfrm>
          </p:grpSpPr>
          <p:sp>
            <p:nvSpPr>
              <p:cNvPr name="Freeform 200" id="20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201" id="201"/>
            <p:cNvGrpSpPr/>
            <p:nvPr/>
          </p:nvGrpSpPr>
          <p:grpSpPr>
            <a:xfrm rot="0">
              <a:off x="3185869" y="0"/>
              <a:ext cx="592128" cy="592128"/>
              <a:chOff x="0" y="0"/>
              <a:chExt cx="1913890" cy="1913890"/>
            </a:xfrm>
          </p:grpSpPr>
          <p:sp>
            <p:nvSpPr>
              <p:cNvPr name="Freeform 202" id="20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203" id="203"/>
            <p:cNvGrpSpPr/>
            <p:nvPr/>
          </p:nvGrpSpPr>
          <p:grpSpPr>
            <a:xfrm rot="0">
              <a:off x="3811374" y="0"/>
              <a:ext cx="592128" cy="592128"/>
              <a:chOff x="0" y="0"/>
              <a:chExt cx="1913890" cy="1913890"/>
            </a:xfrm>
          </p:grpSpPr>
          <p:sp>
            <p:nvSpPr>
              <p:cNvPr name="Freeform 204" id="20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205" id="205"/>
            <p:cNvGrpSpPr/>
            <p:nvPr/>
          </p:nvGrpSpPr>
          <p:grpSpPr>
            <a:xfrm rot="0">
              <a:off x="4436880" y="0"/>
              <a:ext cx="592128" cy="592128"/>
              <a:chOff x="0" y="0"/>
              <a:chExt cx="1913890" cy="1913890"/>
            </a:xfrm>
          </p:grpSpPr>
          <p:sp>
            <p:nvSpPr>
              <p:cNvPr name="Freeform 206" id="20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207" id="207"/>
            <p:cNvGrpSpPr/>
            <p:nvPr/>
          </p:nvGrpSpPr>
          <p:grpSpPr>
            <a:xfrm rot="0">
              <a:off x="5074565" y="0"/>
              <a:ext cx="592128" cy="592128"/>
              <a:chOff x="0" y="0"/>
              <a:chExt cx="1913890" cy="1913890"/>
            </a:xfrm>
          </p:grpSpPr>
          <p:sp>
            <p:nvSpPr>
              <p:cNvPr name="Freeform 208" id="20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209" id="209"/>
            <p:cNvGrpSpPr/>
            <p:nvPr/>
          </p:nvGrpSpPr>
          <p:grpSpPr>
            <a:xfrm rot="0">
              <a:off x="5699050" y="681951"/>
              <a:ext cx="592128" cy="592128"/>
              <a:chOff x="0" y="0"/>
              <a:chExt cx="1913890" cy="1913890"/>
            </a:xfrm>
          </p:grpSpPr>
          <p:sp>
            <p:nvSpPr>
              <p:cNvPr name="Freeform 210" id="21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211" id="211"/>
            <p:cNvGrpSpPr/>
            <p:nvPr/>
          </p:nvGrpSpPr>
          <p:grpSpPr>
            <a:xfrm rot="0">
              <a:off x="3185869" y="681951"/>
              <a:ext cx="592128" cy="592128"/>
              <a:chOff x="0" y="0"/>
              <a:chExt cx="1913890" cy="1913890"/>
            </a:xfrm>
          </p:grpSpPr>
          <p:sp>
            <p:nvSpPr>
              <p:cNvPr name="Freeform 212" id="21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213" id="213"/>
            <p:cNvGrpSpPr/>
            <p:nvPr/>
          </p:nvGrpSpPr>
          <p:grpSpPr>
            <a:xfrm rot="0">
              <a:off x="3811374" y="681951"/>
              <a:ext cx="592128" cy="592128"/>
              <a:chOff x="0" y="0"/>
              <a:chExt cx="1913890" cy="1913890"/>
            </a:xfrm>
          </p:grpSpPr>
          <p:sp>
            <p:nvSpPr>
              <p:cNvPr name="Freeform 214" id="21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215" id="215"/>
            <p:cNvGrpSpPr/>
            <p:nvPr/>
          </p:nvGrpSpPr>
          <p:grpSpPr>
            <a:xfrm rot="0">
              <a:off x="4436880" y="681951"/>
              <a:ext cx="592128" cy="592128"/>
              <a:chOff x="0" y="0"/>
              <a:chExt cx="1913890" cy="1913890"/>
            </a:xfrm>
          </p:grpSpPr>
          <p:sp>
            <p:nvSpPr>
              <p:cNvPr name="Freeform 216" id="21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217" id="217"/>
            <p:cNvGrpSpPr/>
            <p:nvPr/>
          </p:nvGrpSpPr>
          <p:grpSpPr>
            <a:xfrm rot="0">
              <a:off x="5074565" y="681951"/>
              <a:ext cx="592128" cy="592128"/>
              <a:chOff x="0" y="0"/>
              <a:chExt cx="1913890" cy="1913890"/>
            </a:xfrm>
          </p:grpSpPr>
          <p:sp>
            <p:nvSpPr>
              <p:cNvPr name="Freeform 218" id="21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219" id="219"/>
            <p:cNvGrpSpPr>
              <a:grpSpLocks noChangeAspect="true"/>
            </p:cNvGrpSpPr>
            <p:nvPr/>
          </p:nvGrpSpPr>
          <p:grpSpPr>
            <a:xfrm rot="0">
              <a:off x="4348045" y="1720029"/>
              <a:ext cx="703155" cy="703155"/>
              <a:chOff x="0" y="0"/>
              <a:chExt cx="6355080" cy="6355080"/>
            </a:xfrm>
          </p:grpSpPr>
          <p:sp>
            <p:nvSpPr>
              <p:cNvPr name="Freeform 220" id="220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r="r" b="b" t="t" l="l"/>
                <a:pathLst>
                  <a:path h="6355080" w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221" id="221"/>
            <p:cNvGrpSpPr>
              <a:grpSpLocks noChangeAspect="true"/>
            </p:cNvGrpSpPr>
            <p:nvPr/>
          </p:nvGrpSpPr>
          <p:grpSpPr>
            <a:xfrm rot="0">
              <a:off x="3873177" y="2526275"/>
              <a:ext cx="703155" cy="703155"/>
              <a:chOff x="0" y="0"/>
              <a:chExt cx="6355080" cy="6355080"/>
            </a:xfrm>
          </p:grpSpPr>
          <p:sp>
            <p:nvSpPr>
              <p:cNvPr name="Freeform 222" id="222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r="r" b="b" t="t" l="l"/>
                <a:pathLst>
                  <a:path h="6355080" w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223" id="223"/>
            <p:cNvGrpSpPr>
              <a:grpSpLocks noChangeAspect="true"/>
            </p:cNvGrpSpPr>
            <p:nvPr/>
          </p:nvGrpSpPr>
          <p:grpSpPr>
            <a:xfrm rot="0">
              <a:off x="4868191" y="2516610"/>
              <a:ext cx="703155" cy="703155"/>
              <a:chOff x="0" y="0"/>
              <a:chExt cx="6355080" cy="6355080"/>
            </a:xfrm>
          </p:grpSpPr>
          <p:sp>
            <p:nvSpPr>
              <p:cNvPr name="Freeform 224" id="224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r="r" b="b" t="t" l="l"/>
                <a:pathLst>
                  <a:path h="6355080" w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225" id="225"/>
            <p:cNvGrpSpPr/>
            <p:nvPr/>
          </p:nvGrpSpPr>
          <p:grpSpPr>
            <a:xfrm rot="0">
              <a:off x="386707" y="2071607"/>
              <a:ext cx="736050" cy="736050"/>
              <a:chOff x="0" y="0"/>
              <a:chExt cx="1913890" cy="1913890"/>
            </a:xfrm>
          </p:grpSpPr>
          <p:sp>
            <p:nvSpPr>
              <p:cNvPr name="Freeform 226" id="22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227" id="227"/>
            <p:cNvGrpSpPr/>
            <p:nvPr/>
          </p:nvGrpSpPr>
          <p:grpSpPr>
            <a:xfrm rot="0">
              <a:off x="1528901" y="2071607"/>
              <a:ext cx="736050" cy="736050"/>
              <a:chOff x="0" y="0"/>
              <a:chExt cx="1913890" cy="1913890"/>
            </a:xfrm>
          </p:grpSpPr>
          <p:sp>
            <p:nvSpPr>
              <p:cNvPr name="Freeform 228" id="22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229" id="229"/>
            <p:cNvGrpSpPr/>
            <p:nvPr/>
          </p:nvGrpSpPr>
          <p:grpSpPr>
            <a:xfrm rot="0">
              <a:off x="2671095" y="2071607"/>
              <a:ext cx="736050" cy="736050"/>
              <a:chOff x="0" y="0"/>
              <a:chExt cx="1913890" cy="1913890"/>
            </a:xfrm>
          </p:grpSpPr>
          <p:sp>
            <p:nvSpPr>
              <p:cNvPr name="Freeform 230" id="23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name="AutoShape 231" id="231"/>
            <p:cNvSpPr/>
            <p:nvPr/>
          </p:nvSpPr>
          <p:spPr>
            <a:xfrm rot="-3235632">
              <a:off x="4205085" y="2401924"/>
              <a:ext cx="308377" cy="0"/>
            </a:xfrm>
            <a:prstGeom prst="line">
              <a:avLst/>
            </a:prstGeom>
            <a:ln cap="flat" w="39049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232" id="232"/>
            <p:cNvSpPr/>
            <p:nvPr/>
          </p:nvSpPr>
          <p:spPr>
            <a:xfrm rot="-7915877">
              <a:off x="4905361" y="2393067"/>
              <a:ext cx="333382" cy="0"/>
            </a:xfrm>
            <a:prstGeom prst="line">
              <a:avLst/>
            </a:prstGeom>
            <a:ln cap="flat" w="39049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233" id="233"/>
            <p:cNvSpPr txBox="true"/>
            <p:nvPr/>
          </p:nvSpPr>
          <p:spPr>
            <a:xfrm rot="0">
              <a:off x="2356779" y="2081600"/>
              <a:ext cx="222488" cy="5747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455"/>
                </a:lnSpc>
              </a:pPr>
              <a:r>
                <a:rPr lang="en-US" sz="2468">
                  <a:solidFill>
                    <a:srgbClr val="000000"/>
                  </a:solidFill>
                  <a:latin typeface="Tufuli Arabic"/>
                </a:rPr>
                <a:t>=</a:t>
              </a:r>
            </a:p>
          </p:txBody>
        </p:sp>
        <p:sp>
          <p:nvSpPr>
            <p:cNvPr name="TextBox 234" id="234"/>
            <p:cNvSpPr txBox="true"/>
            <p:nvPr/>
          </p:nvSpPr>
          <p:spPr>
            <a:xfrm rot="0">
              <a:off x="1202254" y="2114171"/>
              <a:ext cx="242690" cy="5747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455"/>
                </a:lnSpc>
              </a:pPr>
              <a:r>
                <a:rPr lang="en-US" sz="2468">
                  <a:solidFill>
                    <a:srgbClr val="000000"/>
                  </a:solidFill>
                  <a:latin typeface="Tufuli Arabic"/>
                </a:rPr>
                <a:t>+</a:t>
              </a:r>
            </a:p>
          </p:txBody>
        </p:sp>
      </p:grpSp>
      <p:pic>
        <p:nvPicPr>
          <p:cNvPr name="Picture 235" id="235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52356" y="847703"/>
            <a:ext cx="270340" cy="270340"/>
          </a:xfrm>
          <a:prstGeom prst="rect">
            <a:avLst/>
          </a:prstGeom>
        </p:spPr>
      </p:pic>
      <p:pic>
        <p:nvPicPr>
          <p:cNvPr name="Picture 236" id="236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52356" y="1385421"/>
            <a:ext cx="270340" cy="270340"/>
          </a:xfrm>
          <a:prstGeom prst="rect">
            <a:avLst/>
          </a:prstGeom>
        </p:spPr>
      </p:pic>
      <p:pic>
        <p:nvPicPr>
          <p:cNvPr name="Picture 237" id="237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631750" y="847703"/>
            <a:ext cx="270340" cy="270340"/>
          </a:xfrm>
          <a:prstGeom prst="rect">
            <a:avLst/>
          </a:prstGeom>
        </p:spPr>
      </p:pic>
      <p:pic>
        <p:nvPicPr>
          <p:cNvPr name="Picture 238" id="238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631750" y="1330317"/>
            <a:ext cx="270340" cy="270340"/>
          </a:xfrm>
          <a:prstGeom prst="rect">
            <a:avLst/>
          </a:prstGeom>
        </p:spPr>
      </p:pic>
      <p:pic>
        <p:nvPicPr>
          <p:cNvPr name="Picture 239" id="239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083064" y="1330317"/>
            <a:ext cx="270340" cy="270340"/>
          </a:xfrm>
          <a:prstGeom prst="rect">
            <a:avLst/>
          </a:prstGeom>
        </p:spPr>
      </p:pic>
      <p:pic>
        <p:nvPicPr>
          <p:cNvPr name="Picture 240" id="240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534379" y="1330317"/>
            <a:ext cx="270340" cy="270340"/>
          </a:xfrm>
          <a:prstGeom prst="rect">
            <a:avLst/>
          </a:prstGeom>
        </p:spPr>
      </p:pic>
      <p:pic>
        <p:nvPicPr>
          <p:cNvPr name="Picture 241" id="241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042843" y="1330317"/>
            <a:ext cx="270340" cy="270340"/>
          </a:xfrm>
          <a:prstGeom prst="rect">
            <a:avLst/>
          </a:prstGeom>
        </p:spPr>
      </p:pic>
      <p:pic>
        <p:nvPicPr>
          <p:cNvPr name="Picture 242" id="242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52356" y="4192658"/>
            <a:ext cx="270340" cy="270340"/>
          </a:xfrm>
          <a:prstGeom prst="rect">
            <a:avLst/>
          </a:prstGeom>
        </p:spPr>
      </p:pic>
      <p:pic>
        <p:nvPicPr>
          <p:cNvPr name="Picture 243" id="243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07109" y="4192658"/>
            <a:ext cx="270340" cy="270340"/>
          </a:xfrm>
          <a:prstGeom prst="rect">
            <a:avLst/>
          </a:prstGeom>
        </p:spPr>
      </p:pic>
      <p:pic>
        <p:nvPicPr>
          <p:cNvPr name="Picture 244" id="244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61863" y="4192658"/>
            <a:ext cx="270340" cy="270340"/>
          </a:xfrm>
          <a:prstGeom prst="rect">
            <a:avLst/>
          </a:prstGeom>
        </p:spPr>
      </p:pic>
      <p:pic>
        <p:nvPicPr>
          <p:cNvPr name="Picture 245" id="245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631750" y="4192658"/>
            <a:ext cx="270340" cy="270340"/>
          </a:xfrm>
          <a:prstGeom prst="rect">
            <a:avLst/>
          </a:prstGeom>
        </p:spPr>
      </p:pic>
      <p:pic>
        <p:nvPicPr>
          <p:cNvPr name="Picture 246" id="246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52356" y="4685361"/>
            <a:ext cx="270340" cy="270340"/>
          </a:xfrm>
          <a:prstGeom prst="rect">
            <a:avLst/>
          </a:prstGeom>
        </p:spPr>
      </p:pic>
      <p:pic>
        <p:nvPicPr>
          <p:cNvPr name="Picture 247" id="247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19385" y="4685361"/>
            <a:ext cx="270340" cy="270340"/>
          </a:xfrm>
          <a:prstGeom prst="rect">
            <a:avLst/>
          </a:prstGeom>
        </p:spPr>
      </p:pic>
      <p:pic>
        <p:nvPicPr>
          <p:cNvPr name="Picture 248" id="248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86414" y="4685361"/>
            <a:ext cx="270340" cy="270340"/>
          </a:xfrm>
          <a:prstGeom prst="rect">
            <a:avLst/>
          </a:prstGeom>
        </p:spPr>
      </p:pic>
      <p:pic>
        <p:nvPicPr>
          <p:cNvPr name="Picture 249" id="249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083064" y="4192658"/>
            <a:ext cx="270340" cy="270340"/>
          </a:xfrm>
          <a:prstGeom prst="rect">
            <a:avLst/>
          </a:prstGeom>
        </p:spPr>
      </p:pic>
      <p:pic>
        <p:nvPicPr>
          <p:cNvPr name="Picture 250" id="250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534379" y="4192658"/>
            <a:ext cx="270340" cy="270340"/>
          </a:xfrm>
          <a:prstGeom prst="rect">
            <a:avLst/>
          </a:prstGeom>
        </p:spPr>
      </p:pic>
      <p:pic>
        <p:nvPicPr>
          <p:cNvPr name="Picture 251" id="251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042843" y="4192658"/>
            <a:ext cx="270340" cy="270340"/>
          </a:xfrm>
          <a:prstGeom prst="rect">
            <a:avLst/>
          </a:prstGeom>
        </p:spPr>
      </p:pic>
      <p:pic>
        <p:nvPicPr>
          <p:cNvPr name="Picture 252" id="252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494158" y="4192658"/>
            <a:ext cx="270340" cy="270340"/>
          </a:xfrm>
          <a:prstGeom prst="rect">
            <a:avLst/>
          </a:prstGeom>
        </p:spPr>
      </p:pic>
      <p:pic>
        <p:nvPicPr>
          <p:cNvPr name="Picture 253" id="253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8021673" y="4192658"/>
            <a:ext cx="270340" cy="270340"/>
          </a:xfrm>
          <a:prstGeom prst="rect">
            <a:avLst/>
          </a:prstGeom>
        </p:spPr>
      </p:pic>
      <p:pic>
        <p:nvPicPr>
          <p:cNvPr name="Picture 254" id="254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631750" y="4685361"/>
            <a:ext cx="270340" cy="270340"/>
          </a:xfrm>
          <a:prstGeom prst="rect">
            <a:avLst/>
          </a:prstGeom>
        </p:spPr>
      </p:pic>
      <p:pic>
        <p:nvPicPr>
          <p:cNvPr name="Picture 255" id="255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102114" y="4685361"/>
            <a:ext cx="270340" cy="270340"/>
          </a:xfrm>
          <a:prstGeom prst="rect">
            <a:avLst/>
          </a:prstGeom>
        </p:spPr>
      </p:pic>
      <p:pic>
        <p:nvPicPr>
          <p:cNvPr name="Picture 256" id="256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572479" y="4685361"/>
            <a:ext cx="270340" cy="270340"/>
          </a:xfrm>
          <a:prstGeom prst="rect">
            <a:avLst/>
          </a:prstGeom>
        </p:spPr>
      </p:pic>
      <p:pic>
        <p:nvPicPr>
          <p:cNvPr name="Picture 257" id="257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042843" y="4685361"/>
            <a:ext cx="270340" cy="270340"/>
          </a:xfrm>
          <a:prstGeom prst="rect">
            <a:avLst/>
          </a:prstGeom>
        </p:spPr>
      </p:pic>
      <p:pic>
        <p:nvPicPr>
          <p:cNvPr name="Picture 258" id="258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513208" y="4685361"/>
            <a:ext cx="270340" cy="270340"/>
          </a:xfrm>
          <a:prstGeom prst="rect">
            <a:avLst/>
          </a:prstGeom>
        </p:spPr>
      </p:pic>
      <p:pic>
        <p:nvPicPr>
          <p:cNvPr name="Picture 259" id="259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983573" y="4685361"/>
            <a:ext cx="270340" cy="270340"/>
          </a:xfrm>
          <a:prstGeom prst="rect">
            <a:avLst/>
          </a:prstGeom>
        </p:spPr>
      </p:pic>
      <p:pic>
        <p:nvPicPr>
          <p:cNvPr name="Picture 260" id="260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102114" y="847703"/>
            <a:ext cx="270340" cy="270340"/>
          </a:xfrm>
          <a:prstGeom prst="rect">
            <a:avLst/>
          </a:prstGeom>
        </p:spPr>
      </p:pic>
      <p:pic>
        <p:nvPicPr>
          <p:cNvPr name="Picture 261" id="261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572479" y="847703"/>
            <a:ext cx="270340" cy="270340"/>
          </a:xfrm>
          <a:prstGeom prst="rect">
            <a:avLst/>
          </a:prstGeom>
        </p:spPr>
      </p:pic>
      <p:pic>
        <p:nvPicPr>
          <p:cNvPr name="Picture 262" id="262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042843" y="847703"/>
            <a:ext cx="270340" cy="270340"/>
          </a:xfrm>
          <a:prstGeom prst="rect">
            <a:avLst/>
          </a:prstGeom>
        </p:spPr>
      </p:pic>
      <p:pic>
        <p:nvPicPr>
          <p:cNvPr name="Picture 263" id="263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513208" y="847703"/>
            <a:ext cx="270340" cy="270340"/>
          </a:xfrm>
          <a:prstGeom prst="rect">
            <a:avLst/>
          </a:prstGeom>
        </p:spPr>
      </p:pic>
      <p:pic>
        <p:nvPicPr>
          <p:cNvPr name="Picture 264" id="264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983573" y="847703"/>
            <a:ext cx="270340" cy="270340"/>
          </a:xfrm>
          <a:prstGeom prst="rect">
            <a:avLst/>
          </a:prstGeom>
        </p:spPr>
      </p:pic>
      <p:pic>
        <p:nvPicPr>
          <p:cNvPr name="Picture 265" id="265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8453937" y="847703"/>
            <a:ext cx="270340" cy="2703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>
  <p:cSld>
    <p:bg>
      <p:bgPr>
        <a:solidFill>
          <a:srgbClr val="BB9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02698" y="318107"/>
            <a:ext cx="10077079" cy="6914262"/>
            <a:chOff x="0" y="0"/>
            <a:chExt cx="3611397" cy="2477915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3611397" cy="2477915"/>
            </a:xfrm>
            <a:custGeom>
              <a:avLst/>
              <a:gdLst/>
              <a:ahLst/>
              <a:cxnLst/>
              <a:rect r="r" b="b" t="t" l="l"/>
              <a:pathLst>
                <a:path h="2477915" w="3611397">
                  <a:moveTo>
                    <a:pt x="28426" y="0"/>
                  </a:moveTo>
                  <a:lnTo>
                    <a:pt x="3582971" y="0"/>
                  </a:lnTo>
                  <a:cubicBezTo>
                    <a:pt x="3598671" y="0"/>
                    <a:pt x="3611397" y="12727"/>
                    <a:pt x="3611397" y="28426"/>
                  </a:cubicBezTo>
                  <a:lnTo>
                    <a:pt x="3611397" y="2449489"/>
                  </a:lnTo>
                  <a:cubicBezTo>
                    <a:pt x="3611397" y="2457029"/>
                    <a:pt x="3608403" y="2464259"/>
                    <a:pt x="3603072" y="2469590"/>
                  </a:cubicBezTo>
                  <a:cubicBezTo>
                    <a:pt x="3597741" y="2474921"/>
                    <a:pt x="3590510" y="2477915"/>
                    <a:pt x="3582971" y="2477915"/>
                  </a:cubicBezTo>
                  <a:lnTo>
                    <a:pt x="28426" y="2477915"/>
                  </a:lnTo>
                  <a:cubicBezTo>
                    <a:pt x="12727" y="2477915"/>
                    <a:pt x="0" y="2465189"/>
                    <a:pt x="0" y="2449489"/>
                  </a:cubicBezTo>
                  <a:lnTo>
                    <a:pt x="0" y="28426"/>
                  </a:lnTo>
                  <a:cubicBezTo>
                    <a:pt x="0" y="20887"/>
                    <a:pt x="2995" y="13657"/>
                    <a:pt x="8326" y="8326"/>
                  </a:cubicBezTo>
                  <a:cubicBezTo>
                    <a:pt x="13657" y="2995"/>
                    <a:pt x="20887" y="0"/>
                    <a:pt x="2842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FFFFFF"/>
                  </a:solidFill>
                  <a:latin typeface="Open Sans Light"/>
                </a:rPr>
                <a:t>Yea 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5900479" y="617496"/>
            <a:ext cx="3790686" cy="3063923"/>
            <a:chOff x="0" y="0"/>
            <a:chExt cx="5054248" cy="4085231"/>
          </a:xfrm>
        </p:grpSpPr>
        <p:grpSp>
          <p:nvGrpSpPr>
            <p:cNvPr name="Group 6" id="6"/>
            <p:cNvGrpSpPr/>
            <p:nvPr/>
          </p:nvGrpSpPr>
          <p:grpSpPr>
            <a:xfrm rot="0">
              <a:off x="4090492" y="0"/>
              <a:ext cx="963756" cy="963756"/>
              <a:chOff x="0" y="0"/>
              <a:chExt cx="1913890" cy="1913890"/>
            </a:xfrm>
          </p:grpSpPr>
          <p:sp>
            <p:nvSpPr>
              <p:cNvPr name="Freeform 7" id="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8" id="8"/>
            <p:cNvGrpSpPr/>
            <p:nvPr/>
          </p:nvGrpSpPr>
          <p:grpSpPr>
            <a:xfrm rot="0">
              <a:off x="0" y="0"/>
              <a:ext cx="963756" cy="963756"/>
              <a:chOff x="0" y="0"/>
              <a:chExt cx="1913890" cy="1913890"/>
            </a:xfrm>
          </p:grpSpPr>
          <p:sp>
            <p:nvSpPr>
              <p:cNvPr name="Freeform 9" id="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0" id="10"/>
            <p:cNvGrpSpPr/>
            <p:nvPr/>
          </p:nvGrpSpPr>
          <p:grpSpPr>
            <a:xfrm rot="0">
              <a:off x="1018082" y="0"/>
              <a:ext cx="963756" cy="963756"/>
              <a:chOff x="0" y="0"/>
              <a:chExt cx="1913890" cy="1913890"/>
            </a:xfrm>
          </p:grpSpPr>
          <p:sp>
            <p:nvSpPr>
              <p:cNvPr name="Freeform 11" id="1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2" id="12"/>
            <p:cNvGrpSpPr/>
            <p:nvPr/>
          </p:nvGrpSpPr>
          <p:grpSpPr>
            <a:xfrm rot="0">
              <a:off x="2036165" y="0"/>
              <a:ext cx="963756" cy="963756"/>
              <a:chOff x="0" y="0"/>
              <a:chExt cx="1913890" cy="1913890"/>
            </a:xfrm>
          </p:grpSpPr>
          <p:sp>
            <p:nvSpPr>
              <p:cNvPr name="Freeform 13" id="1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4" id="14"/>
            <p:cNvGrpSpPr/>
            <p:nvPr/>
          </p:nvGrpSpPr>
          <p:grpSpPr>
            <a:xfrm rot="0">
              <a:off x="3074070" y="0"/>
              <a:ext cx="963756" cy="963756"/>
              <a:chOff x="0" y="0"/>
              <a:chExt cx="1913890" cy="1913890"/>
            </a:xfrm>
          </p:grpSpPr>
          <p:sp>
            <p:nvSpPr>
              <p:cNvPr name="Freeform 15" id="1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6" id="16"/>
            <p:cNvGrpSpPr/>
            <p:nvPr/>
          </p:nvGrpSpPr>
          <p:grpSpPr>
            <a:xfrm rot="0">
              <a:off x="4090492" y="1109953"/>
              <a:ext cx="963756" cy="963756"/>
              <a:chOff x="0" y="0"/>
              <a:chExt cx="1913890" cy="1913890"/>
            </a:xfrm>
          </p:grpSpPr>
          <p:sp>
            <p:nvSpPr>
              <p:cNvPr name="Freeform 17" id="1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8" id="18"/>
            <p:cNvGrpSpPr/>
            <p:nvPr/>
          </p:nvGrpSpPr>
          <p:grpSpPr>
            <a:xfrm rot="0">
              <a:off x="0" y="1109953"/>
              <a:ext cx="963756" cy="963756"/>
              <a:chOff x="0" y="0"/>
              <a:chExt cx="1913890" cy="1913890"/>
            </a:xfrm>
          </p:grpSpPr>
          <p:sp>
            <p:nvSpPr>
              <p:cNvPr name="Freeform 19" id="1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20" id="20"/>
            <p:cNvGrpSpPr/>
            <p:nvPr/>
          </p:nvGrpSpPr>
          <p:grpSpPr>
            <a:xfrm rot="0">
              <a:off x="1018082" y="1109953"/>
              <a:ext cx="963756" cy="963756"/>
              <a:chOff x="0" y="0"/>
              <a:chExt cx="1913890" cy="1913890"/>
            </a:xfrm>
          </p:grpSpPr>
          <p:sp>
            <p:nvSpPr>
              <p:cNvPr name="Freeform 21" id="2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22" id="22"/>
            <p:cNvGrpSpPr/>
            <p:nvPr/>
          </p:nvGrpSpPr>
          <p:grpSpPr>
            <a:xfrm rot="0">
              <a:off x="2036165" y="1109953"/>
              <a:ext cx="963756" cy="963756"/>
              <a:chOff x="0" y="0"/>
              <a:chExt cx="1913890" cy="1913890"/>
            </a:xfrm>
          </p:grpSpPr>
          <p:sp>
            <p:nvSpPr>
              <p:cNvPr name="Freeform 23" id="2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24" id="24"/>
            <p:cNvGrpSpPr/>
            <p:nvPr/>
          </p:nvGrpSpPr>
          <p:grpSpPr>
            <a:xfrm rot="0">
              <a:off x="3074070" y="1109953"/>
              <a:ext cx="963756" cy="963756"/>
              <a:chOff x="0" y="0"/>
              <a:chExt cx="1913890" cy="1913890"/>
            </a:xfrm>
          </p:grpSpPr>
          <p:sp>
            <p:nvSpPr>
              <p:cNvPr name="Freeform 25" id="2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26" id="26"/>
            <p:cNvGrpSpPr>
              <a:grpSpLocks noChangeAspect="true"/>
            </p:cNvGrpSpPr>
            <p:nvPr/>
          </p:nvGrpSpPr>
          <p:grpSpPr>
            <a:xfrm rot="0">
              <a:off x="3922956" y="2689359"/>
              <a:ext cx="650268" cy="650268"/>
              <a:chOff x="0" y="0"/>
              <a:chExt cx="6355080" cy="6355080"/>
            </a:xfrm>
          </p:grpSpPr>
          <p:sp>
            <p:nvSpPr>
              <p:cNvPr name="Freeform 27" id="27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r="r" b="b" t="t" l="l"/>
                <a:pathLst>
                  <a:path h="6355080" w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28" id="28"/>
            <p:cNvGrpSpPr>
              <a:grpSpLocks noChangeAspect="true"/>
            </p:cNvGrpSpPr>
            <p:nvPr/>
          </p:nvGrpSpPr>
          <p:grpSpPr>
            <a:xfrm rot="0">
              <a:off x="3483805" y="3434963"/>
              <a:ext cx="650268" cy="650268"/>
              <a:chOff x="0" y="0"/>
              <a:chExt cx="6355080" cy="6355080"/>
            </a:xfrm>
          </p:grpSpPr>
          <p:sp>
            <p:nvSpPr>
              <p:cNvPr name="Freeform 29" id="29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r="r" b="b" t="t" l="l"/>
                <a:pathLst>
                  <a:path h="6355080" w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30" id="30"/>
            <p:cNvGrpSpPr>
              <a:grpSpLocks noChangeAspect="true"/>
            </p:cNvGrpSpPr>
            <p:nvPr/>
          </p:nvGrpSpPr>
          <p:grpSpPr>
            <a:xfrm rot="0">
              <a:off x="4403980" y="3426026"/>
              <a:ext cx="650268" cy="650268"/>
              <a:chOff x="0" y="0"/>
              <a:chExt cx="6355080" cy="6355080"/>
            </a:xfrm>
          </p:grpSpPr>
          <p:sp>
            <p:nvSpPr>
              <p:cNvPr name="Freeform 31" id="31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r="r" b="b" t="t" l="l"/>
                <a:pathLst>
                  <a:path h="6355080" w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32" id="32"/>
            <p:cNvGrpSpPr/>
            <p:nvPr/>
          </p:nvGrpSpPr>
          <p:grpSpPr>
            <a:xfrm rot="0">
              <a:off x="259567" y="3014493"/>
              <a:ext cx="680689" cy="680689"/>
              <a:chOff x="0" y="0"/>
              <a:chExt cx="1913890" cy="1913890"/>
            </a:xfrm>
          </p:grpSpPr>
          <p:sp>
            <p:nvSpPr>
              <p:cNvPr name="Freeform 33" id="3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34" id="34"/>
            <p:cNvGrpSpPr/>
            <p:nvPr/>
          </p:nvGrpSpPr>
          <p:grpSpPr>
            <a:xfrm rot="0">
              <a:off x="1315852" y="3014493"/>
              <a:ext cx="680689" cy="680689"/>
              <a:chOff x="0" y="0"/>
              <a:chExt cx="1913890" cy="1913890"/>
            </a:xfrm>
          </p:grpSpPr>
          <p:sp>
            <p:nvSpPr>
              <p:cNvPr name="Freeform 35" id="3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36" id="36"/>
            <p:cNvGrpSpPr/>
            <p:nvPr/>
          </p:nvGrpSpPr>
          <p:grpSpPr>
            <a:xfrm rot="0">
              <a:off x="2372137" y="3014493"/>
              <a:ext cx="680689" cy="680689"/>
              <a:chOff x="0" y="0"/>
              <a:chExt cx="1913890" cy="1913890"/>
            </a:xfrm>
          </p:grpSpPr>
          <p:sp>
            <p:nvSpPr>
              <p:cNvPr name="Freeform 37" id="3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name="AutoShape 38" id="38"/>
            <p:cNvSpPr/>
            <p:nvPr/>
          </p:nvSpPr>
          <p:spPr>
            <a:xfrm rot="-3235632">
              <a:off x="3790749" y="3319965"/>
              <a:ext cx="285183" cy="0"/>
            </a:xfrm>
            <a:prstGeom prst="line">
              <a:avLst/>
            </a:prstGeom>
            <a:ln cap="flat" w="31778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39" id="39"/>
            <p:cNvSpPr/>
            <p:nvPr/>
          </p:nvSpPr>
          <p:spPr>
            <a:xfrm rot="-7915877">
              <a:off x="4438355" y="3311775"/>
              <a:ext cx="308307" cy="0"/>
            </a:xfrm>
            <a:prstGeom prst="line">
              <a:avLst/>
            </a:prstGeom>
            <a:ln cap="flat" w="31778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40" id="40"/>
            <p:cNvSpPr txBox="true"/>
            <p:nvPr/>
          </p:nvSpPr>
          <p:spPr>
            <a:xfrm rot="0">
              <a:off x="2081462" y="3027528"/>
              <a:ext cx="205753" cy="52770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195"/>
                </a:lnSpc>
              </a:pPr>
              <a:r>
                <a:rPr lang="en-US" sz="2282">
                  <a:solidFill>
                    <a:srgbClr val="000000"/>
                  </a:solidFill>
                  <a:latin typeface="Tufuli Arabic"/>
                </a:rPr>
                <a:t>=</a:t>
              </a:r>
            </a:p>
          </p:txBody>
        </p:sp>
        <p:sp>
          <p:nvSpPr>
            <p:cNvPr name="TextBox 41" id="41"/>
            <p:cNvSpPr txBox="true"/>
            <p:nvPr/>
          </p:nvSpPr>
          <p:spPr>
            <a:xfrm rot="0">
              <a:off x="1013773" y="3057649"/>
              <a:ext cx="224436" cy="52770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195"/>
                </a:lnSpc>
              </a:pPr>
              <a:r>
                <a:rPr lang="en-US" sz="2282">
                  <a:solidFill>
                    <a:srgbClr val="000000"/>
                  </a:solidFill>
                  <a:latin typeface="Tufuli Arabic"/>
                </a:rPr>
                <a:t>+</a:t>
              </a:r>
            </a:p>
          </p:txBody>
        </p:sp>
      </p:grpSp>
      <p:grpSp>
        <p:nvGrpSpPr>
          <p:cNvPr name="Group 42" id="42"/>
          <p:cNvGrpSpPr/>
          <p:nvPr/>
        </p:nvGrpSpPr>
        <p:grpSpPr>
          <a:xfrm rot="0">
            <a:off x="9096408" y="756000"/>
            <a:ext cx="448649" cy="448649"/>
            <a:chOff x="0" y="0"/>
            <a:chExt cx="812800" cy="812800"/>
          </a:xfrm>
        </p:grpSpPr>
        <p:sp>
          <p:nvSpPr>
            <p:cNvPr name="Freeform 43" id="4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BB98FF"/>
            </a:solidFill>
          </p:spPr>
        </p:sp>
        <p:sp>
          <p:nvSpPr>
            <p:cNvPr name="TextBox 44" id="44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sp>
        <p:nvSpPr>
          <p:cNvPr name="AutoShape 45" id="45"/>
          <p:cNvSpPr/>
          <p:nvPr/>
        </p:nvSpPr>
        <p:spPr>
          <a:xfrm rot="-5385782">
            <a:off x="1900746" y="3772856"/>
            <a:ext cx="6909558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6" id="46"/>
          <p:cNvSpPr/>
          <p:nvPr/>
        </p:nvSpPr>
        <p:spPr>
          <a:xfrm rot="0">
            <a:off x="302698" y="3770475"/>
            <a:ext cx="10077079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7" id="47"/>
          <p:cNvGrpSpPr/>
          <p:nvPr/>
        </p:nvGrpSpPr>
        <p:grpSpPr>
          <a:xfrm rot="0">
            <a:off x="1021914" y="617496"/>
            <a:ext cx="3790686" cy="3063923"/>
            <a:chOff x="0" y="0"/>
            <a:chExt cx="5054248" cy="4085231"/>
          </a:xfrm>
        </p:grpSpPr>
        <p:grpSp>
          <p:nvGrpSpPr>
            <p:cNvPr name="Group 48" id="48"/>
            <p:cNvGrpSpPr/>
            <p:nvPr/>
          </p:nvGrpSpPr>
          <p:grpSpPr>
            <a:xfrm rot="0">
              <a:off x="4090492" y="0"/>
              <a:ext cx="963756" cy="963756"/>
              <a:chOff x="0" y="0"/>
              <a:chExt cx="1913890" cy="1913890"/>
            </a:xfrm>
          </p:grpSpPr>
          <p:sp>
            <p:nvSpPr>
              <p:cNvPr name="Freeform 49" id="4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50" id="50"/>
            <p:cNvGrpSpPr/>
            <p:nvPr/>
          </p:nvGrpSpPr>
          <p:grpSpPr>
            <a:xfrm rot="0">
              <a:off x="0" y="0"/>
              <a:ext cx="963756" cy="963756"/>
              <a:chOff x="0" y="0"/>
              <a:chExt cx="1913890" cy="1913890"/>
            </a:xfrm>
          </p:grpSpPr>
          <p:sp>
            <p:nvSpPr>
              <p:cNvPr name="Freeform 51" id="5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52" id="52"/>
            <p:cNvGrpSpPr/>
            <p:nvPr/>
          </p:nvGrpSpPr>
          <p:grpSpPr>
            <a:xfrm rot="0">
              <a:off x="1018082" y="0"/>
              <a:ext cx="963756" cy="963756"/>
              <a:chOff x="0" y="0"/>
              <a:chExt cx="1913890" cy="1913890"/>
            </a:xfrm>
          </p:grpSpPr>
          <p:sp>
            <p:nvSpPr>
              <p:cNvPr name="Freeform 53" id="5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54" id="54"/>
            <p:cNvGrpSpPr/>
            <p:nvPr/>
          </p:nvGrpSpPr>
          <p:grpSpPr>
            <a:xfrm rot="0">
              <a:off x="2036165" y="0"/>
              <a:ext cx="963756" cy="963756"/>
              <a:chOff x="0" y="0"/>
              <a:chExt cx="1913890" cy="1913890"/>
            </a:xfrm>
          </p:grpSpPr>
          <p:sp>
            <p:nvSpPr>
              <p:cNvPr name="Freeform 55" id="5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56" id="56"/>
            <p:cNvGrpSpPr/>
            <p:nvPr/>
          </p:nvGrpSpPr>
          <p:grpSpPr>
            <a:xfrm rot="0">
              <a:off x="3074070" y="0"/>
              <a:ext cx="963756" cy="963756"/>
              <a:chOff x="0" y="0"/>
              <a:chExt cx="1913890" cy="1913890"/>
            </a:xfrm>
          </p:grpSpPr>
          <p:sp>
            <p:nvSpPr>
              <p:cNvPr name="Freeform 57" id="5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58" id="58"/>
            <p:cNvGrpSpPr/>
            <p:nvPr/>
          </p:nvGrpSpPr>
          <p:grpSpPr>
            <a:xfrm rot="0">
              <a:off x="4090492" y="1109953"/>
              <a:ext cx="963756" cy="963756"/>
              <a:chOff x="0" y="0"/>
              <a:chExt cx="1913890" cy="1913890"/>
            </a:xfrm>
          </p:grpSpPr>
          <p:sp>
            <p:nvSpPr>
              <p:cNvPr name="Freeform 59" id="5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60" id="60"/>
            <p:cNvGrpSpPr/>
            <p:nvPr/>
          </p:nvGrpSpPr>
          <p:grpSpPr>
            <a:xfrm rot="0">
              <a:off x="0" y="1109953"/>
              <a:ext cx="963756" cy="963756"/>
              <a:chOff x="0" y="0"/>
              <a:chExt cx="1913890" cy="1913890"/>
            </a:xfrm>
          </p:grpSpPr>
          <p:sp>
            <p:nvSpPr>
              <p:cNvPr name="Freeform 61" id="6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62" id="62"/>
            <p:cNvGrpSpPr/>
            <p:nvPr/>
          </p:nvGrpSpPr>
          <p:grpSpPr>
            <a:xfrm rot="0">
              <a:off x="1018082" y="1109953"/>
              <a:ext cx="963756" cy="963756"/>
              <a:chOff x="0" y="0"/>
              <a:chExt cx="1913890" cy="1913890"/>
            </a:xfrm>
          </p:grpSpPr>
          <p:sp>
            <p:nvSpPr>
              <p:cNvPr name="Freeform 63" id="6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64" id="64"/>
            <p:cNvGrpSpPr/>
            <p:nvPr/>
          </p:nvGrpSpPr>
          <p:grpSpPr>
            <a:xfrm rot="0">
              <a:off x="2036165" y="1109953"/>
              <a:ext cx="963756" cy="963756"/>
              <a:chOff x="0" y="0"/>
              <a:chExt cx="1913890" cy="1913890"/>
            </a:xfrm>
          </p:grpSpPr>
          <p:sp>
            <p:nvSpPr>
              <p:cNvPr name="Freeform 65" id="6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66" id="66"/>
            <p:cNvGrpSpPr/>
            <p:nvPr/>
          </p:nvGrpSpPr>
          <p:grpSpPr>
            <a:xfrm rot="0">
              <a:off x="3074070" y="1109953"/>
              <a:ext cx="963756" cy="963756"/>
              <a:chOff x="0" y="0"/>
              <a:chExt cx="1913890" cy="1913890"/>
            </a:xfrm>
          </p:grpSpPr>
          <p:sp>
            <p:nvSpPr>
              <p:cNvPr name="Freeform 67" id="6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68" id="68"/>
            <p:cNvGrpSpPr>
              <a:grpSpLocks noChangeAspect="true"/>
            </p:cNvGrpSpPr>
            <p:nvPr/>
          </p:nvGrpSpPr>
          <p:grpSpPr>
            <a:xfrm rot="0">
              <a:off x="3922956" y="2689359"/>
              <a:ext cx="650268" cy="650268"/>
              <a:chOff x="0" y="0"/>
              <a:chExt cx="6355080" cy="6355080"/>
            </a:xfrm>
          </p:grpSpPr>
          <p:sp>
            <p:nvSpPr>
              <p:cNvPr name="Freeform 69" id="69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r="r" b="b" t="t" l="l"/>
                <a:pathLst>
                  <a:path h="6355080" w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70" id="70"/>
            <p:cNvGrpSpPr>
              <a:grpSpLocks noChangeAspect="true"/>
            </p:cNvGrpSpPr>
            <p:nvPr/>
          </p:nvGrpSpPr>
          <p:grpSpPr>
            <a:xfrm rot="0">
              <a:off x="3483805" y="3434963"/>
              <a:ext cx="650268" cy="650268"/>
              <a:chOff x="0" y="0"/>
              <a:chExt cx="6355080" cy="6355080"/>
            </a:xfrm>
          </p:grpSpPr>
          <p:sp>
            <p:nvSpPr>
              <p:cNvPr name="Freeform 71" id="71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r="r" b="b" t="t" l="l"/>
                <a:pathLst>
                  <a:path h="6355080" w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72" id="72"/>
            <p:cNvGrpSpPr>
              <a:grpSpLocks noChangeAspect="true"/>
            </p:cNvGrpSpPr>
            <p:nvPr/>
          </p:nvGrpSpPr>
          <p:grpSpPr>
            <a:xfrm rot="0">
              <a:off x="4403980" y="3426026"/>
              <a:ext cx="650268" cy="650268"/>
              <a:chOff x="0" y="0"/>
              <a:chExt cx="6355080" cy="6355080"/>
            </a:xfrm>
          </p:grpSpPr>
          <p:sp>
            <p:nvSpPr>
              <p:cNvPr name="Freeform 73" id="73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r="r" b="b" t="t" l="l"/>
                <a:pathLst>
                  <a:path h="6355080" w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74" id="74"/>
            <p:cNvGrpSpPr/>
            <p:nvPr/>
          </p:nvGrpSpPr>
          <p:grpSpPr>
            <a:xfrm rot="0">
              <a:off x="259567" y="3014493"/>
              <a:ext cx="680689" cy="680689"/>
              <a:chOff x="0" y="0"/>
              <a:chExt cx="1913890" cy="1913890"/>
            </a:xfrm>
          </p:grpSpPr>
          <p:sp>
            <p:nvSpPr>
              <p:cNvPr name="Freeform 75" id="7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76" id="76"/>
            <p:cNvGrpSpPr/>
            <p:nvPr/>
          </p:nvGrpSpPr>
          <p:grpSpPr>
            <a:xfrm rot="0">
              <a:off x="1315852" y="3014493"/>
              <a:ext cx="680689" cy="680689"/>
              <a:chOff x="0" y="0"/>
              <a:chExt cx="1913890" cy="1913890"/>
            </a:xfrm>
          </p:grpSpPr>
          <p:sp>
            <p:nvSpPr>
              <p:cNvPr name="Freeform 77" id="7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78" id="78"/>
            <p:cNvGrpSpPr/>
            <p:nvPr/>
          </p:nvGrpSpPr>
          <p:grpSpPr>
            <a:xfrm rot="0">
              <a:off x="2372137" y="3014493"/>
              <a:ext cx="680689" cy="680689"/>
              <a:chOff x="0" y="0"/>
              <a:chExt cx="1913890" cy="1913890"/>
            </a:xfrm>
          </p:grpSpPr>
          <p:sp>
            <p:nvSpPr>
              <p:cNvPr name="Freeform 79" id="7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name="AutoShape 80" id="80"/>
            <p:cNvSpPr/>
            <p:nvPr/>
          </p:nvSpPr>
          <p:spPr>
            <a:xfrm rot="-3235632">
              <a:off x="3790749" y="3319965"/>
              <a:ext cx="285183" cy="0"/>
            </a:xfrm>
            <a:prstGeom prst="line">
              <a:avLst/>
            </a:prstGeom>
            <a:ln cap="flat" w="31778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81" id="81"/>
            <p:cNvSpPr/>
            <p:nvPr/>
          </p:nvSpPr>
          <p:spPr>
            <a:xfrm rot="-7915877">
              <a:off x="4438355" y="3311775"/>
              <a:ext cx="308307" cy="0"/>
            </a:xfrm>
            <a:prstGeom prst="line">
              <a:avLst/>
            </a:prstGeom>
            <a:ln cap="flat" w="31778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82" id="82"/>
            <p:cNvSpPr txBox="true"/>
            <p:nvPr/>
          </p:nvSpPr>
          <p:spPr>
            <a:xfrm rot="0">
              <a:off x="2081462" y="3027528"/>
              <a:ext cx="205753" cy="52770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195"/>
                </a:lnSpc>
              </a:pPr>
              <a:r>
                <a:rPr lang="en-US" sz="2282">
                  <a:solidFill>
                    <a:srgbClr val="000000"/>
                  </a:solidFill>
                  <a:latin typeface="Tufuli Arabic"/>
                </a:rPr>
                <a:t>=</a:t>
              </a:r>
            </a:p>
          </p:txBody>
        </p:sp>
        <p:sp>
          <p:nvSpPr>
            <p:cNvPr name="TextBox 83" id="83"/>
            <p:cNvSpPr txBox="true"/>
            <p:nvPr/>
          </p:nvSpPr>
          <p:spPr>
            <a:xfrm rot="0">
              <a:off x="1013773" y="3057649"/>
              <a:ext cx="224436" cy="52770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195"/>
                </a:lnSpc>
              </a:pPr>
              <a:r>
                <a:rPr lang="en-US" sz="2282">
                  <a:solidFill>
                    <a:srgbClr val="000000"/>
                  </a:solidFill>
                  <a:latin typeface="Tufuli Arabic"/>
                </a:rPr>
                <a:t>+</a:t>
              </a:r>
            </a:p>
          </p:txBody>
        </p:sp>
      </p:grpSp>
      <p:grpSp>
        <p:nvGrpSpPr>
          <p:cNvPr name="Group 84" id="84"/>
          <p:cNvGrpSpPr/>
          <p:nvPr/>
        </p:nvGrpSpPr>
        <p:grpSpPr>
          <a:xfrm rot="0">
            <a:off x="1021914" y="4013791"/>
            <a:ext cx="3790686" cy="3063923"/>
            <a:chOff x="0" y="0"/>
            <a:chExt cx="5054248" cy="4085231"/>
          </a:xfrm>
        </p:grpSpPr>
        <p:grpSp>
          <p:nvGrpSpPr>
            <p:cNvPr name="Group 85" id="85"/>
            <p:cNvGrpSpPr/>
            <p:nvPr/>
          </p:nvGrpSpPr>
          <p:grpSpPr>
            <a:xfrm rot="0">
              <a:off x="4090492" y="0"/>
              <a:ext cx="963756" cy="963756"/>
              <a:chOff x="0" y="0"/>
              <a:chExt cx="1913890" cy="1913890"/>
            </a:xfrm>
          </p:grpSpPr>
          <p:sp>
            <p:nvSpPr>
              <p:cNvPr name="Freeform 86" id="8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87" id="87"/>
            <p:cNvGrpSpPr/>
            <p:nvPr/>
          </p:nvGrpSpPr>
          <p:grpSpPr>
            <a:xfrm rot="0">
              <a:off x="0" y="0"/>
              <a:ext cx="963756" cy="963756"/>
              <a:chOff x="0" y="0"/>
              <a:chExt cx="1913890" cy="1913890"/>
            </a:xfrm>
          </p:grpSpPr>
          <p:sp>
            <p:nvSpPr>
              <p:cNvPr name="Freeform 88" id="8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89" id="89"/>
            <p:cNvGrpSpPr/>
            <p:nvPr/>
          </p:nvGrpSpPr>
          <p:grpSpPr>
            <a:xfrm rot="0">
              <a:off x="1018082" y="0"/>
              <a:ext cx="963756" cy="963756"/>
              <a:chOff x="0" y="0"/>
              <a:chExt cx="1913890" cy="1913890"/>
            </a:xfrm>
          </p:grpSpPr>
          <p:sp>
            <p:nvSpPr>
              <p:cNvPr name="Freeform 90" id="9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91" id="91"/>
            <p:cNvGrpSpPr/>
            <p:nvPr/>
          </p:nvGrpSpPr>
          <p:grpSpPr>
            <a:xfrm rot="0">
              <a:off x="2036165" y="0"/>
              <a:ext cx="963756" cy="963756"/>
              <a:chOff x="0" y="0"/>
              <a:chExt cx="1913890" cy="1913890"/>
            </a:xfrm>
          </p:grpSpPr>
          <p:sp>
            <p:nvSpPr>
              <p:cNvPr name="Freeform 92" id="9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93" id="93"/>
            <p:cNvGrpSpPr/>
            <p:nvPr/>
          </p:nvGrpSpPr>
          <p:grpSpPr>
            <a:xfrm rot="0">
              <a:off x="3074070" y="0"/>
              <a:ext cx="963756" cy="963756"/>
              <a:chOff x="0" y="0"/>
              <a:chExt cx="1913890" cy="1913890"/>
            </a:xfrm>
          </p:grpSpPr>
          <p:sp>
            <p:nvSpPr>
              <p:cNvPr name="Freeform 94" id="9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95" id="95"/>
            <p:cNvGrpSpPr/>
            <p:nvPr/>
          </p:nvGrpSpPr>
          <p:grpSpPr>
            <a:xfrm rot="0">
              <a:off x="4090492" y="1109953"/>
              <a:ext cx="963756" cy="963756"/>
              <a:chOff x="0" y="0"/>
              <a:chExt cx="1913890" cy="1913890"/>
            </a:xfrm>
          </p:grpSpPr>
          <p:sp>
            <p:nvSpPr>
              <p:cNvPr name="Freeform 96" id="9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97" id="97"/>
            <p:cNvGrpSpPr/>
            <p:nvPr/>
          </p:nvGrpSpPr>
          <p:grpSpPr>
            <a:xfrm rot="0">
              <a:off x="0" y="1109953"/>
              <a:ext cx="963756" cy="963756"/>
              <a:chOff x="0" y="0"/>
              <a:chExt cx="1913890" cy="1913890"/>
            </a:xfrm>
          </p:grpSpPr>
          <p:sp>
            <p:nvSpPr>
              <p:cNvPr name="Freeform 98" id="9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99" id="99"/>
            <p:cNvGrpSpPr/>
            <p:nvPr/>
          </p:nvGrpSpPr>
          <p:grpSpPr>
            <a:xfrm rot="0">
              <a:off x="1018082" y="1109953"/>
              <a:ext cx="963756" cy="963756"/>
              <a:chOff x="0" y="0"/>
              <a:chExt cx="1913890" cy="1913890"/>
            </a:xfrm>
          </p:grpSpPr>
          <p:sp>
            <p:nvSpPr>
              <p:cNvPr name="Freeform 100" id="10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01" id="101"/>
            <p:cNvGrpSpPr/>
            <p:nvPr/>
          </p:nvGrpSpPr>
          <p:grpSpPr>
            <a:xfrm rot="0">
              <a:off x="2036165" y="1109953"/>
              <a:ext cx="963756" cy="963756"/>
              <a:chOff x="0" y="0"/>
              <a:chExt cx="1913890" cy="1913890"/>
            </a:xfrm>
          </p:grpSpPr>
          <p:sp>
            <p:nvSpPr>
              <p:cNvPr name="Freeform 102" id="10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03" id="103"/>
            <p:cNvGrpSpPr/>
            <p:nvPr/>
          </p:nvGrpSpPr>
          <p:grpSpPr>
            <a:xfrm rot="0">
              <a:off x="3074070" y="1109953"/>
              <a:ext cx="963756" cy="963756"/>
              <a:chOff x="0" y="0"/>
              <a:chExt cx="1913890" cy="1913890"/>
            </a:xfrm>
          </p:grpSpPr>
          <p:sp>
            <p:nvSpPr>
              <p:cNvPr name="Freeform 104" id="10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05" id="105"/>
            <p:cNvGrpSpPr>
              <a:grpSpLocks noChangeAspect="true"/>
            </p:cNvGrpSpPr>
            <p:nvPr/>
          </p:nvGrpSpPr>
          <p:grpSpPr>
            <a:xfrm rot="0">
              <a:off x="3922956" y="2689359"/>
              <a:ext cx="650268" cy="650268"/>
              <a:chOff x="0" y="0"/>
              <a:chExt cx="6355080" cy="6355080"/>
            </a:xfrm>
          </p:grpSpPr>
          <p:sp>
            <p:nvSpPr>
              <p:cNvPr name="Freeform 106" id="106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r="r" b="b" t="t" l="l"/>
                <a:pathLst>
                  <a:path h="6355080" w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07" id="107"/>
            <p:cNvGrpSpPr>
              <a:grpSpLocks noChangeAspect="true"/>
            </p:cNvGrpSpPr>
            <p:nvPr/>
          </p:nvGrpSpPr>
          <p:grpSpPr>
            <a:xfrm rot="0">
              <a:off x="3483805" y="3434963"/>
              <a:ext cx="650268" cy="650268"/>
              <a:chOff x="0" y="0"/>
              <a:chExt cx="6355080" cy="6355080"/>
            </a:xfrm>
          </p:grpSpPr>
          <p:sp>
            <p:nvSpPr>
              <p:cNvPr name="Freeform 108" id="108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r="r" b="b" t="t" l="l"/>
                <a:pathLst>
                  <a:path h="6355080" w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09" id="109"/>
            <p:cNvGrpSpPr>
              <a:grpSpLocks noChangeAspect="true"/>
            </p:cNvGrpSpPr>
            <p:nvPr/>
          </p:nvGrpSpPr>
          <p:grpSpPr>
            <a:xfrm rot="0">
              <a:off x="4403980" y="3426026"/>
              <a:ext cx="650268" cy="650268"/>
              <a:chOff x="0" y="0"/>
              <a:chExt cx="6355080" cy="6355080"/>
            </a:xfrm>
          </p:grpSpPr>
          <p:sp>
            <p:nvSpPr>
              <p:cNvPr name="Freeform 110" id="110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r="r" b="b" t="t" l="l"/>
                <a:pathLst>
                  <a:path h="6355080" w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11" id="111"/>
            <p:cNvGrpSpPr/>
            <p:nvPr/>
          </p:nvGrpSpPr>
          <p:grpSpPr>
            <a:xfrm rot="0">
              <a:off x="259567" y="3014493"/>
              <a:ext cx="680689" cy="680689"/>
              <a:chOff x="0" y="0"/>
              <a:chExt cx="1913890" cy="1913890"/>
            </a:xfrm>
          </p:grpSpPr>
          <p:sp>
            <p:nvSpPr>
              <p:cNvPr name="Freeform 112" id="11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13" id="113"/>
            <p:cNvGrpSpPr/>
            <p:nvPr/>
          </p:nvGrpSpPr>
          <p:grpSpPr>
            <a:xfrm rot="0">
              <a:off x="1315852" y="3014493"/>
              <a:ext cx="680689" cy="680689"/>
              <a:chOff x="0" y="0"/>
              <a:chExt cx="1913890" cy="1913890"/>
            </a:xfrm>
          </p:grpSpPr>
          <p:sp>
            <p:nvSpPr>
              <p:cNvPr name="Freeform 114" id="11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15" id="115"/>
            <p:cNvGrpSpPr/>
            <p:nvPr/>
          </p:nvGrpSpPr>
          <p:grpSpPr>
            <a:xfrm rot="0">
              <a:off x="2372137" y="3014493"/>
              <a:ext cx="680689" cy="680689"/>
              <a:chOff x="0" y="0"/>
              <a:chExt cx="1913890" cy="1913890"/>
            </a:xfrm>
          </p:grpSpPr>
          <p:sp>
            <p:nvSpPr>
              <p:cNvPr name="Freeform 116" id="11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name="AutoShape 117" id="117"/>
            <p:cNvSpPr/>
            <p:nvPr/>
          </p:nvSpPr>
          <p:spPr>
            <a:xfrm rot="-3235632">
              <a:off x="3790749" y="3319965"/>
              <a:ext cx="285183" cy="0"/>
            </a:xfrm>
            <a:prstGeom prst="line">
              <a:avLst/>
            </a:prstGeom>
            <a:ln cap="flat" w="31778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118" id="118"/>
            <p:cNvSpPr/>
            <p:nvPr/>
          </p:nvSpPr>
          <p:spPr>
            <a:xfrm rot="-7915877">
              <a:off x="4438355" y="3311775"/>
              <a:ext cx="308307" cy="0"/>
            </a:xfrm>
            <a:prstGeom prst="line">
              <a:avLst/>
            </a:prstGeom>
            <a:ln cap="flat" w="31778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119" id="119"/>
            <p:cNvSpPr txBox="true"/>
            <p:nvPr/>
          </p:nvSpPr>
          <p:spPr>
            <a:xfrm rot="0">
              <a:off x="2081462" y="3027528"/>
              <a:ext cx="205753" cy="52770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195"/>
                </a:lnSpc>
              </a:pPr>
              <a:r>
                <a:rPr lang="en-US" sz="2282">
                  <a:solidFill>
                    <a:srgbClr val="000000"/>
                  </a:solidFill>
                  <a:latin typeface="Tufuli Arabic"/>
                </a:rPr>
                <a:t>=</a:t>
              </a:r>
            </a:p>
          </p:txBody>
        </p:sp>
        <p:sp>
          <p:nvSpPr>
            <p:cNvPr name="TextBox 120" id="120"/>
            <p:cNvSpPr txBox="true"/>
            <p:nvPr/>
          </p:nvSpPr>
          <p:spPr>
            <a:xfrm rot="0">
              <a:off x="1013773" y="3057649"/>
              <a:ext cx="224436" cy="52770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195"/>
                </a:lnSpc>
              </a:pPr>
              <a:r>
                <a:rPr lang="en-US" sz="2282">
                  <a:solidFill>
                    <a:srgbClr val="000000"/>
                  </a:solidFill>
                  <a:latin typeface="Tufuli Arabic"/>
                </a:rPr>
                <a:t>+</a:t>
              </a:r>
            </a:p>
          </p:txBody>
        </p:sp>
      </p:grpSp>
      <p:grpSp>
        <p:nvGrpSpPr>
          <p:cNvPr name="Group 121" id="121"/>
          <p:cNvGrpSpPr/>
          <p:nvPr/>
        </p:nvGrpSpPr>
        <p:grpSpPr>
          <a:xfrm rot="0">
            <a:off x="5900479" y="4013791"/>
            <a:ext cx="3790686" cy="3063923"/>
            <a:chOff x="0" y="0"/>
            <a:chExt cx="5054248" cy="4085231"/>
          </a:xfrm>
        </p:grpSpPr>
        <p:grpSp>
          <p:nvGrpSpPr>
            <p:cNvPr name="Group 122" id="122"/>
            <p:cNvGrpSpPr/>
            <p:nvPr/>
          </p:nvGrpSpPr>
          <p:grpSpPr>
            <a:xfrm rot="0">
              <a:off x="4090492" y="0"/>
              <a:ext cx="963756" cy="963756"/>
              <a:chOff x="0" y="0"/>
              <a:chExt cx="1913890" cy="1913890"/>
            </a:xfrm>
          </p:grpSpPr>
          <p:sp>
            <p:nvSpPr>
              <p:cNvPr name="Freeform 123" id="12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24" id="124"/>
            <p:cNvGrpSpPr/>
            <p:nvPr/>
          </p:nvGrpSpPr>
          <p:grpSpPr>
            <a:xfrm rot="0">
              <a:off x="0" y="0"/>
              <a:ext cx="963756" cy="963756"/>
              <a:chOff x="0" y="0"/>
              <a:chExt cx="1913890" cy="1913890"/>
            </a:xfrm>
          </p:grpSpPr>
          <p:sp>
            <p:nvSpPr>
              <p:cNvPr name="Freeform 125" id="12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26" id="126"/>
            <p:cNvGrpSpPr/>
            <p:nvPr/>
          </p:nvGrpSpPr>
          <p:grpSpPr>
            <a:xfrm rot="0">
              <a:off x="1018082" y="0"/>
              <a:ext cx="963756" cy="963756"/>
              <a:chOff x="0" y="0"/>
              <a:chExt cx="1913890" cy="1913890"/>
            </a:xfrm>
          </p:grpSpPr>
          <p:sp>
            <p:nvSpPr>
              <p:cNvPr name="Freeform 127" id="12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28" id="128"/>
            <p:cNvGrpSpPr/>
            <p:nvPr/>
          </p:nvGrpSpPr>
          <p:grpSpPr>
            <a:xfrm rot="0">
              <a:off x="2036165" y="0"/>
              <a:ext cx="963756" cy="963756"/>
              <a:chOff x="0" y="0"/>
              <a:chExt cx="1913890" cy="1913890"/>
            </a:xfrm>
          </p:grpSpPr>
          <p:sp>
            <p:nvSpPr>
              <p:cNvPr name="Freeform 129" id="12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30" id="130"/>
            <p:cNvGrpSpPr/>
            <p:nvPr/>
          </p:nvGrpSpPr>
          <p:grpSpPr>
            <a:xfrm rot="0">
              <a:off x="3074070" y="0"/>
              <a:ext cx="963756" cy="963756"/>
              <a:chOff x="0" y="0"/>
              <a:chExt cx="1913890" cy="1913890"/>
            </a:xfrm>
          </p:grpSpPr>
          <p:sp>
            <p:nvSpPr>
              <p:cNvPr name="Freeform 131" id="13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32" id="132"/>
            <p:cNvGrpSpPr/>
            <p:nvPr/>
          </p:nvGrpSpPr>
          <p:grpSpPr>
            <a:xfrm rot="0">
              <a:off x="4090492" y="1109953"/>
              <a:ext cx="963756" cy="963756"/>
              <a:chOff x="0" y="0"/>
              <a:chExt cx="1913890" cy="1913890"/>
            </a:xfrm>
          </p:grpSpPr>
          <p:sp>
            <p:nvSpPr>
              <p:cNvPr name="Freeform 133" id="13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34" id="134"/>
            <p:cNvGrpSpPr/>
            <p:nvPr/>
          </p:nvGrpSpPr>
          <p:grpSpPr>
            <a:xfrm rot="0">
              <a:off x="0" y="1109953"/>
              <a:ext cx="963756" cy="963756"/>
              <a:chOff x="0" y="0"/>
              <a:chExt cx="1913890" cy="1913890"/>
            </a:xfrm>
          </p:grpSpPr>
          <p:sp>
            <p:nvSpPr>
              <p:cNvPr name="Freeform 135" id="13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36" id="136"/>
            <p:cNvGrpSpPr/>
            <p:nvPr/>
          </p:nvGrpSpPr>
          <p:grpSpPr>
            <a:xfrm rot="0">
              <a:off x="1018082" y="1109953"/>
              <a:ext cx="963756" cy="963756"/>
              <a:chOff x="0" y="0"/>
              <a:chExt cx="1913890" cy="1913890"/>
            </a:xfrm>
          </p:grpSpPr>
          <p:sp>
            <p:nvSpPr>
              <p:cNvPr name="Freeform 137" id="13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38" id="138"/>
            <p:cNvGrpSpPr/>
            <p:nvPr/>
          </p:nvGrpSpPr>
          <p:grpSpPr>
            <a:xfrm rot="0">
              <a:off x="2036165" y="1109953"/>
              <a:ext cx="963756" cy="963756"/>
              <a:chOff x="0" y="0"/>
              <a:chExt cx="1913890" cy="1913890"/>
            </a:xfrm>
          </p:grpSpPr>
          <p:sp>
            <p:nvSpPr>
              <p:cNvPr name="Freeform 139" id="13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40" id="140"/>
            <p:cNvGrpSpPr/>
            <p:nvPr/>
          </p:nvGrpSpPr>
          <p:grpSpPr>
            <a:xfrm rot="0">
              <a:off x="3074070" y="1109953"/>
              <a:ext cx="963756" cy="963756"/>
              <a:chOff x="0" y="0"/>
              <a:chExt cx="1913890" cy="1913890"/>
            </a:xfrm>
          </p:grpSpPr>
          <p:sp>
            <p:nvSpPr>
              <p:cNvPr name="Freeform 141" id="14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42" id="142"/>
            <p:cNvGrpSpPr>
              <a:grpSpLocks noChangeAspect="true"/>
            </p:cNvGrpSpPr>
            <p:nvPr/>
          </p:nvGrpSpPr>
          <p:grpSpPr>
            <a:xfrm rot="0">
              <a:off x="3922956" y="2689359"/>
              <a:ext cx="650268" cy="650268"/>
              <a:chOff x="0" y="0"/>
              <a:chExt cx="6355080" cy="6355080"/>
            </a:xfrm>
          </p:grpSpPr>
          <p:sp>
            <p:nvSpPr>
              <p:cNvPr name="Freeform 143" id="143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r="r" b="b" t="t" l="l"/>
                <a:pathLst>
                  <a:path h="6355080" w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44" id="144"/>
            <p:cNvGrpSpPr>
              <a:grpSpLocks noChangeAspect="true"/>
            </p:cNvGrpSpPr>
            <p:nvPr/>
          </p:nvGrpSpPr>
          <p:grpSpPr>
            <a:xfrm rot="0">
              <a:off x="3483805" y="3434963"/>
              <a:ext cx="650268" cy="650268"/>
              <a:chOff x="0" y="0"/>
              <a:chExt cx="6355080" cy="6355080"/>
            </a:xfrm>
          </p:grpSpPr>
          <p:sp>
            <p:nvSpPr>
              <p:cNvPr name="Freeform 145" id="145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r="r" b="b" t="t" l="l"/>
                <a:pathLst>
                  <a:path h="6355080" w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46" id="146"/>
            <p:cNvGrpSpPr>
              <a:grpSpLocks noChangeAspect="true"/>
            </p:cNvGrpSpPr>
            <p:nvPr/>
          </p:nvGrpSpPr>
          <p:grpSpPr>
            <a:xfrm rot="0">
              <a:off x="4403980" y="3426026"/>
              <a:ext cx="650268" cy="650268"/>
              <a:chOff x="0" y="0"/>
              <a:chExt cx="6355080" cy="6355080"/>
            </a:xfrm>
          </p:grpSpPr>
          <p:sp>
            <p:nvSpPr>
              <p:cNvPr name="Freeform 147" id="147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r="r" b="b" t="t" l="l"/>
                <a:pathLst>
                  <a:path h="6355080" w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48" id="148"/>
            <p:cNvGrpSpPr/>
            <p:nvPr/>
          </p:nvGrpSpPr>
          <p:grpSpPr>
            <a:xfrm rot="0">
              <a:off x="259567" y="3014493"/>
              <a:ext cx="680689" cy="680689"/>
              <a:chOff x="0" y="0"/>
              <a:chExt cx="1913890" cy="1913890"/>
            </a:xfrm>
          </p:grpSpPr>
          <p:sp>
            <p:nvSpPr>
              <p:cNvPr name="Freeform 149" id="14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50" id="150"/>
            <p:cNvGrpSpPr/>
            <p:nvPr/>
          </p:nvGrpSpPr>
          <p:grpSpPr>
            <a:xfrm rot="0">
              <a:off x="1315852" y="3014493"/>
              <a:ext cx="680689" cy="680689"/>
              <a:chOff x="0" y="0"/>
              <a:chExt cx="1913890" cy="1913890"/>
            </a:xfrm>
          </p:grpSpPr>
          <p:sp>
            <p:nvSpPr>
              <p:cNvPr name="Freeform 151" id="15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52" id="152"/>
            <p:cNvGrpSpPr/>
            <p:nvPr/>
          </p:nvGrpSpPr>
          <p:grpSpPr>
            <a:xfrm rot="0">
              <a:off x="2372137" y="3014493"/>
              <a:ext cx="680689" cy="680689"/>
              <a:chOff x="0" y="0"/>
              <a:chExt cx="1913890" cy="1913890"/>
            </a:xfrm>
          </p:grpSpPr>
          <p:sp>
            <p:nvSpPr>
              <p:cNvPr name="Freeform 153" id="15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name="AutoShape 154" id="154"/>
            <p:cNvSpPr/>
            <p:nvPr/>
          </p:nvSpPr>
          <p:spPr>
            <a:xfrm rot="-3235632">
              <a:off x="3790749" y="3319965"/>
              <a:ext cx="285183" cy="0"/>
            </a:xfrm>
            <a:prstGeom prst="line">
              <a:avLst/>
            </a:prstGeom>
            <a:ln cap="flat" w="31778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155" id="155"/>
            <p:cNvSpPr/>
            <p:nvPr/>
          </p:nvSpPr>
          <p:spPr>
            <a:xfrm rot="-7915877">
              <a:off x="4438355" y="3311775"/>
              <a:ext cx="308307" cy="0"/>
            </a:xfrm>
            <a:prstGeom prst="line">
              <a:avLst/>
            </a:prstGeom>
            <a:ln cap="flat" w="31778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156" id="156"/>
            <p:cNvSpPr txBox="true"/>
            <p:nvPr/>
          </p:nvSpPr>
          <p:spPr>
            <a:xfrm rot="0">
              <a:off x="2081462" y="3027528"/>
              <a:ext cx="205753" cy="52770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195"/>
                </a:lnSpc>
              </a:pPr>
              <a:r>
                <a:rPr lang="en-US" sz="2282">
                  <a:solidFill>
                    <a:srgbClr val="000000"/>
                  </a:solidFill>
                  <a:latin typeface="Tufuli Arabic"/>
                </a:rPr>
                <a:t>=</a:t>
              </a:r>
            </a:p>
          </p:txBody>
        </p:sp>
        <p:sp>
          <p:nvSpPr>
            <p:cNvPr name="TextBox 157" id="157"/>
            <p:cNvSpPr txBox="true"/>
            <p:nvPr/>
          </p:nvSpPr>
          <p:spPr>
            <a:xfrm rot="0">
              <a:off x="1013773" y="3057649"/>
              <a:ext cx="224436" cy="52770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195"/>
                </a:lnSpc>
              </a:pPr>
              <a:r>
                <a:rPr lang="en-US" sz="2282">
                  <a:solidFill>
                    <a:srgbClr val="000000"/>
                  </a:solidFill>
                  <a:latin typeface="Tufuli Arabic"/>
                </a:rPr>
                <a:t>+</a:t>
              </a:r>
            </a:p>
          </p:txBody>
        </p:sp>
      </p:grpSp>
      <p:grpSp>
        <p:nvGrpSpPr>
          <p:cNvPr name="Group 158" id="158"/>
          <p:cNvGrpSpPr/>
          <p:nvPr/>
        </p:nvGrpSpPr>
        <p:grpSpPr>
          <a:xfrm rot="0">
            <a:off x="8363320" y="756000"/>
            <a:ext cx="448649" cy="448649"/>
            <a:chOff x="0" y="0"/>
            <a:chExt cx="812800" cy="812800"/>
          </a:xfrm>
        </p:grpSpPr>
        <p:sp>
          <p:nvSpPr>
            <p:cNvPr name="Freeform 159" id="15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BB98FF"/>
            </a:solidFill>
          </p:spPr>
        </p:sp>
        <p:sp>
          <p:nvSpPr>
            <p:cNvPr name="TextBox 160" id="160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161" id="161"/>
          <p:cNvGrpSpPr/>
          <p:nvPr/>
        </p:nvGrpSpPr>
        <p:grpSpPr>
          <a:xfrm rot="0">
            <a:off x="7630231" y="756000"/>
            <a:ext cx="448649" cy="448649"/>
            <a:chOff x="0" y="0"/>
            <a:chExt cx="812800" cy="812800"/>
          </a:xfrm>
        </p:grpSpPr>
        <p:sp>
          <p:nvSpPr>
            <p:cNvPr name="Freeform 162" id="162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87DC9"/>
            </a:solidFill>
          </p:spPr>
        </p:sp>
        <p:sp>
          <p:nvSpPr>
            <p:cNvPr name="TextBox 163" id="163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164" id="164"/>
          <p:cNvGrpSpPr/>
          <p:nvPr/>
        </p:nvGrpSpPr>
        <p:grpSpPr>
          <a:xfrm rot="0">
            <a:off x="4187547" y="756000"/>
            <a:ext cx="448649" cy="448649"/>
            <a:chOff x="0" y="0"/>
            <a:chExt cx="812800" cy="812800"/>
          </a:xfrm>
        </p:grpSpPr>
        <p:sp>
          <p:nvSpPr>
            <p:cNvPr name="Freeform 165" id="16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87DC9"/>
            </a:solidFill>
          </p:spPr>
        </p:sp>
        <p:sp>
          <p:nvSpPr>
            <p:cNvPr name="TextBox 166" id="166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167" id="167"/>
          <p:cNvGrpSpPr/>
          <p:nvPr/>
        </p:nvGrpSpPr>
        <p:grpSpPr>
          <a:xfrm rot="0">
            <a:off x="3453147" y="756000"/>
            <a:ext cx="448649" cy="448649"/>
            <a:chOff x="0" y="0"/>
            <a:chExt cx="812800" cy="812800"/>
          </a:xfrm>
        </p:grpSpPr>
        <p:sp>
          <p:nvSpPr>
            <p:cNvPr name="Freeform 168" id="16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60C5FF"/>
            </a:solidFill>
          </p:spPr>
        </p:sp>
        <p:sp>
          <p:nvSpPr>
            <p:cNvPr name="TextBox 169" id="169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170" id="170"/>
          <p:cNvGrpSpPr/>
          <p:nvPr/>
        </p:nvGrpSpPr>
        <p:grpSpPr>
          <a:xfrm rot="0">
            <a:off x="2718748" y="756000"/>
            <a:ext cx="448649" cy="448649"/>
            <a:chOff x="0" y="0"/>
            <a:chExt cx="812800" cy="812800"/>
          </a:xfrm>
        </p:grpSpPr>
        <p:sp>
          <p:nvSpPr>
            <p:cNvPr name="Freeform 171" id="171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60C5FF"/>
            </a:solidFill>
          </p:spPr>
        </p:sp>
        <p:sp>
          <p:nvSpPr>
            <p:cNvPr name="TextBox 172" id="172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173" id="173"/>
          <p:cNvGrpSpPr/>
          <p:nvPr/>
        </p:nvGrpSpPr>
        <p:grpSpPr>
          <a:xfrm rot="0">
            <a:off x="1984349" y="756000"/>
            <a:ext cx="448649" cy="448649"/>
            <a:chOff x="0" y="0"/>
            <a:chExt cx="812800" cy="812800"/>
          </a:xfrm>
        </p:grpSpPr>
        <p:sp>
          <p:nvSpPr>
            <p:cNvPr name="Freeform 174" id="174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60C5FF"/>
            </a:solidFill>
          </p:spPr>
        </p:sp>
        <p:sp>
          <p:nvSpPr>
            <p:cNvPr name="TextBox 175" id="175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176" id="176"/>
          <p:cNvGrpSpPr/>
          <p:nvPr/>
        </p:nvGrpSpPr>
        <p:grpSpPr>
          <a:xfrm rot="0">
            <a:off x="4187547" y="4191696"/>
            <a:ext cx="448649" cy="448649"/>
            <a:chOff x="0" y="0"/>
            <a:chExt cx="812800" cy="812800"/>
          </a:xfrm>
        </p:grpSpPr>
        <p:sp>
          <p:nvSpPr>
            <p:cNvPr name="Freeform 177" id="17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60C5FF"/>
            </a:solidFill>
          </p:spPr>
        </p:sp>
        <p:sp>
          <p:nvSpPr>
            <p:cNvPr name="TextBox 178" id="178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179" id="179"/>
          <p:cNvGrpSpPr/>
          <p:nvPr/>
        </p:nvGrpSpPr>
        <p:grpSpPr>
          <a:xfrm rot="0">
            <a:off x="3453147" y="4191696"/>
            <a:ext cx="448649" cy="448649"/>
            <a:chOff x="0" y="0"/>
            <a:chExt cx="812800" cy="812800"/>
          </a:xfrm>
        </p:grpSpPr>
        <p:sp>
          <p:nvSpPr>
            <p:cNvPr name="Freeform 180" id="18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60C5FF"/>
            </a:solidFill>
          </p:spPr>
        </p:sp>
        <p:sp>
          <p:nvSpPr>
            <p:cNvPr name="TextBox 181" id="181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182" id="182"/>
          <p:cNvGrpSpPr/>
          <p:nvPr/>
        </p:nvGrpSpPr>
        <p:grpSpPr>
          <a:xfrm rot="0">
            <a:off x="2718748" y="4191696"/>
            <a:ext cx="448649" cy="448649"/>
            <a:chOff x="0" y="0"/>
            <a:chExt cx="812800" cy="812800"/>
          </a:xfrm>
        </p:grpSpPr>
        <p:sp>
          <p:nvSpPr>
            <p:cNvPr name="Freeform 183" id="18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60C5FF"/>
            </a:solidFill>
          </p:spPr>
        </p:sp>
        <p:sp>
          <p:nvSpPr>
            <p:cNvPr name="TextBox 184" id="184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185" id="185"/>
          <p:cNvGrpSpPr/>
          <p:nvPr/>
        </p:nvGrpSpPr>
        <p:grpSpPr>
          <a:xfrm rot="0">
            <a:off x="1984349" y="4191696"/>
            <a:ext cx="448649" cy="448649"/>
            <a:chOff x="0" y="0"/>
            <a:chExt cx="812800" cy="812800"/>
          </a:xfrm>
        </p:grpSpPr>
        <p:sp>
          <p:nvSpPr>
            <p:cNvPr name="Freeform 186" id="18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60C5FF"/>
            </a:solidFill>
          </p:spPr>
        </p:sp>
        <p:sp>
          <p:nvSpPr>
            <p:cNvPr name="TextBox 187" id="187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188" id="188"/>
          <p:cNvGrpSpPr/>
          <p:nvPr/>
        </p:nvGrpSpPr>
        <p:grpSpPr>
          <a:xfrm rot="0">
            <a:off x="1249950" y="4191696"/>
            <a:ext cx="448649" cy="448649"/>
            <a:chOff x="0" y="0"/>
            <a:chExt cx="812800" cy="812800"/>
          </a:xfrm>
        </p:grpSpPr>
        <p:sp>
          <p:nvSpPr>
            <p:cNvPr name="Freeform 189" id="18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60C5FF"/>
            </a:solidFill>
          </p:spPr>
        </p:sp>
        <p:sp>
          <p:nvSpPr>
            <p:cNvPr name="TextBox 190" id="190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191" id="191"/>
          <p:cNvGrpSpPr/>
          <p:nvPr/>
        </p:nvGrpSpPr>
        <p:grpSpPr>
          <a:xfrm rot="0">
            <a:off x="4187547" y="4955138"/>
            <a:ext cx="448649" cy="448649"/>
            <a:chOff x="0" y="0"/>
            <a:chExt cx="812800" cy="812800"/>
          </a:xfrm>
        </p:grpSpPr>
        <p:sp>
          <p:nvSpPr>
            <p:cNvPr name="Freeform 192" id="192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C9E265"/>
            </a:solidFill>
          </p:spPr>
        </p:sp>
        <p:sp>
          <p:nvSpPr>
            <p:cNvPr name="TextBox 193" id="193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194" id="194"/>
          <p:cNvGrpSpPr/>
          <p:nvPr/>
        </p:nvGrpSpPr>
        <p:grpSpPr>
          <a:xfrm rot="0">
            <a:off x="6029125" y="4141396"/>
            <a:ext cx="448649" cy="448649"/>
            <a:chOff x="0" y="0"/>
            <a:chExt cx="812800" cy="812800"/>
          </a:xfrm>
        </p:grpSpPr>
        <p:sp>
          <p:nvSpPr>
            <p:cNvPr name="Freeform 195" id="19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C9E265"/>
            </a:solidFill>
          </p:spPr>
        </p:sp>
        <p:sp>
          <p:nvSpPr>
            <p:cNvPr name="TextBox 196" id="196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197" id="197"/>
          <p:cNvGrpSpPr/>
          <p:nvPr/>
        </p:nvGrpSpPr>
        <p:grpSpPr>
          <a:xfrm rot="0">
            <a:off x="6763524" y="4141396"/>
            <a:ext cx="448649" cy="448649"/>
            <a:chOff x="0" y="0"/>
            <a:chExt cx="812800" cy="812800"/>
          </a:xfrm>
        </p:grpSpPr>
        <p:sp>
          <p:nvSpPr>
            <p:cNvPr name="Freeform 198" id="19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C9E265"/>
            </a:solidFill>
          </p:spPr>
        </p:sp>
        <p:sp>
          <p:nvSpPr>
            <p:cNvPr name="TextBox 199" id="199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200" id="200"/>
          <p:cNvGrpSpPr/>
          <p:nvPr/>
        </p:nvGrpSpPr>
        <p:grpSpPr>
          <a:xfrm rot="0">
            <a:off x="7571498" y="4141396"/>
            <a:ext cx="448649" cy="448649"/>
            <a:chOff x="0" y="0"/>
            <a:chExt cx="812800" cy="812800"/>
          </a:xfrm>
        </p:grpSpPr>
        <p:sp>
          <p:nvSpPr>
            <p:cNvPr name="Freeform 201" id="201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C9E265"/>
            </a:solidFill>
          </p:spPr>
        </p:sp>
        <p:sp>
          <p:nvSpPr>
            <p:cNvPr name="TextBox 202" id="202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203" id="203"/>
          <p:cNvGrpSpPr/>
          <p:nvPr/>
        </p:nvGrpSpPr>
        <p:grpSpPr>
          <a:xfrm rot="0">
            <a:off x="8305897" y="4141396"/>
            <a:ext cx="448649" cy="448649"/>
            <a:chOff x="0" y="0"/>
            <a:chExt cx="812800" cy="812800"/>
          </a:xfrm>
        </p:grpSpPr>
        <p:sp>
          <p:nvSpPr>
            <p:cNvPr name="Freeform 204" id="204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C9E265"/>
            </a:solidFill>
          </p:spPr>
        </p:sp>
        <p:sp>
          <p:nvSpPr>
            <p:cNvPr name="TextBox 205" id="205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206" id="206"/>
          <p:cNvGrpSpPr/>
          <p:nvPr/>
        </p:nvGrpSpPr>
        <p:grpSpPr>
          <a:xfrm rot="0">
            <a:off x="9096408" y="4141396"/>
            <a:ext cx="448649" cy="448649"/>
            <a:chOff x="0" y="0"/>
            <a:chExt cx="812800" cy="812800"/>
          </a:xfrm>
        </p:grpSpPr>
        <p:sp>
          <p:nvSpPr>
            <p:cNvPr name="Freeform 207" id="20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name="TextBox 208" id="208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209" id="209"/>
          <p:cNvGrpSpPr/>
          <p:nvPr/>
        </p:nvGrpSpPr>
        <p:grpSpPr>
          <a:xfrm rot="0">
            <a:off x="6029125" y="4951996"/>
            <a:ext cx="448649" cy="448649"/>
            <a:chOff x="0" y="0"/>
            <a:chExt cx="812800" cy="812800"/>
          </a:xfrm>
        </p:grpSpPr>
        <p:sp>
          <p:nvSpPr>
            <p:cNvPr name="Freeform 210" id="21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name="TextBox 211" id="211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212" id="212"/>
          <p:cNvGrpSpPr/>
          <p:nvPr/>
        </p:nvGrpSpPr>
        <p:grpSpPr>
          <a:xfrm rot="0">
            <a:off x="6763524" y="4951996"/>
            <a:ext cx="448649" cy="448649"/>
            <a:chOff x="0" y="0"/>
            <a:chExt cx="812800" cy="812800"/>
          </a:xfrm>
        </p:grpSpPr>
        <p:sp>
          <p:nvSpPr>
            <p:cNvPr name="Freeform 213" id="21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name="TextBox 214" id="214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sp>
        <p:nvSpPr>
          <p:cNvPr name="TextBox 215" id="215"/>
          <p:cNvSpPr txBox="true"/>
          <p:nvPr/>
        </p:nvSpPr>
        <p:spPr>
          <a:xfrm rot="0">
            <a:off x="7041725" y="2879372"/>
            <a:ext cx="184249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Open Sans Extra Bold"/>
              </a:rPr>
              <a:t>1</a:t>
            </a:r>
          </a:p>
        </p:txBody>
      </p:sp>
      <p:sp>
        <p:nvSpPr>
          <p:cNvPr name="TextBox 216" id="216"/>
          <p:cNvSpPr txBox="true"/>
          <p:nvPr/>
        </p:nvSpPr>
        <p:spPr>
          <a:xfrm rot="0">
            <a:off x="6246323" y="2879372"/>
            <a:ext cx="184249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Open Sans Extra Bold"/>
              </a:rPr>
              <a:t>2</a:t>
            </a:r>
          </a:p>
        </p:txBody>
      </p:sp>
      <p:sp>
        <p:nvSpPr>
          <p:cNvPr name="TextBox 217" id="217"/>
          <p:cNvSpPr txBox="true"/>
          <p:nvPr/>
        </p:nvSpPr>
        <p:spPr>
          <a:xfrm rot="0">
            <a:off x="7835898" y="2879372"/>
            <a:ext cx="184249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Open Sans Extra Bold"/>
              </a:rPr>
              <a:t>3</a:t>
            </a:r>
          </a:p>
        </p:txBody>
      </p:sp>
      <p:sp>
        <p:nvSpPr>
          <p:cNvPr name="TextBox 218" id="218"/>
          <p:cNvSpPr txBox="true"/>
          <p:nvPr/>
        </p:nvSpPr>
        <p:spPr>
          <a:xfrm rot="0">
            <a:off x="9004284" y="2601883"/>
            <a:ext cx="184249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Open Sans Extra Bold"/>
              </a:rPr>
              <a:t>3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>
  <p:cSld>
    <p:bg>
      <p:bgPr>
        <a:solidFill>
          <a:srgbClr val="BB9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02698" y="318107"/>
            <a:ext cx="10077079" cy="6914262"/>
            <a:chOff x="0" y="0"/>
            <a:chExt cx="3611397" cy="2477915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3611397" cy="2477915"/>
            </a:xfrm>
            <a:custGeom>
              <a:avLst/>
              <a:gdLst/>
              <a:ahLst/>
              <a:cxnLst/>
              <a:rect r="r" b="b" t="t" l="l"/>
              <a:pathLst>
                <a:path h="2477915" w="3611397">
                  <a:moveTo>
                    <a:pt x="28426" y="0"/>
                  </a:moveTo>
                  <a:lnTo>
                    <a:pt x="3582971" y="0"/>
                  </a:lnTo>
                  <a:cubicBezTo>
                    <a:pt x="3598671" y="0"/>
                    <a:pt x="3611397" y="12727"/>
                    <a:pt x="3611397" y="28426"/>
                  </a:cubicBezTo>
                  <a:lnTo>
                    <a:pt x="3611397" y="2449489"/>
                  </a:lnTo>
                  <a:cubicBezTo>
                    <a:pt x="3611397" y="2457029"/>
                    <a:pt x="3608403" y="2464259"/>
                    <a:pt x="3603072" y="2469590"/>
                  </a:cubicBezTo>
                  <a:cubicBezTo>
                    <a:pt x="3597741" y="2474921"/>
                    <a:pt x="3590510" y="2477915"/>
                    <a:pt x="3582971" y="2477915"/>
                  </a:cubicBezTo>
                  <a:lnTo>
                    <a:pt x="28426" y="2477915"/>
                  </a:lnTo>
                  <a:cubicBezTo>
                    <a:pt x="12727" y="2477915"/>
                    <a:pt x="0" y="2465189"/>
                    <a:pt x="0" y="2449489"/>
                  </a:cubicBezTo>
                  <a:lnTo>
                    <a:pt x="0" y="28426"/>
                  </a:lnTo>
                  <a:cubicBezTo>
                    <a:pt x="0" y="20887"/>
                    <a:pt x="2995" y="13657"/>
                    <a:pt x="8326" y="8326"/>
                  </a:cubicBezTo>
                  <a:cubicBezTo>
                    <a:pt x="13657" y="2995"/>
                    <a:pt x="20887" y="0"/>
                    <a:pt x="2842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FFFFFF"/>
                  </a:solidFill>
                  <a:latin typeface="Open Sans Light"/>
                </a:rPr>
                <a:t>Yea 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5900479" y="617496"/>
            <a:ext cx="3790686" cy="3063923"/>
            <a:chOff x="0" y="0"/>
            <a:chExt cx="5054248" cy="4085231"/>
          </a:xfrm>
        </p:grpSpPr>
        <p:grpSp>
          <p:nvGrpSpPr>
            <p:cNvPr name="Group 6" id="6"/>
            <p:cNvGrpSpPr/>
            <p:nvPr/>
          </p:nvGrpSpPr>
          <p:grpSpPr>
            <a:xfrm rot="0">
              <a:off x="4090492" y="0"/>
              <a:ext cx="963756" cy="963756"/>
              <a:chOff x="0" y="0"/>
              <a:chExt cx="1913890" cy="1913890"/>
            </a:xfrm>
          </p:grpSpPr>
          <p:sp>
            <p:nvSpPr>
              <p:cNvPr name="Freeform 7" id="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8" id="8"/>
            <p:cNvGrpSpPr/>
            <p:nvPr/>
          </p:nvGrpSpPr>
          <p:grpSpPr>
            <a:xfrm rot="0">
              <a:off x="0" y="0"/>
              <a:ext cx="963756" cy="963756"/>
              <a:chOff x="0" y="0"/>
              <a:chExt cx="1913890" cy="1913890"/>
            </a:xfrm>
          </p:grpSpPr>
          <p:sp>
            <p:nvSpPr>
              <p:cNvPr name="Freeform 9" id="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0" id="10"/>
            <p:cNvGrpSpPr/>
            <p:nvPr/>
          </p:nvGrpSpPr>
          <p:grpSpPr>
            <a:xfrm rot="0">
              <a:off x="1018082" y="0"/>
              <a:ext cx="963756" cy="963756"/>
              <a:chOff x="0" y="0"/>
              <a:chExt cx="1913890" cy="1913890"/>
            </a:xfrm>
          </p:grpSpPr>
          <p:sp>
            <p:nvSpPr>
              <p:cNvPr name="Freeform 11" id="1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2" id="12"/>
            <p:cNvGrpSpPr/>
            <p:nvPr/>
          </p:nvGrpSpPr>
          <p:grpSpPr>
            <a:xfrm rot="0">
              <a:off x="2036165" y="0"/>
              <a:ext cx="963756" cy="963756"/>
              <a:chOff x="0" y="0"/>
              <a:chExt cx="1913890" cy="1913890"/>
            </a:xfrm>
          </p:grpSpPr>
          <p:sp>
            <p:nvSpPr>
              <p:cNvPr name="Freeform 13" id="1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4" id="14"/>
            <p:cNvGrpSpPr/>
            <p:nvPr/>
          </p:nvGrpSpPr>
          <p:grpSpPr>
            <a:xfrm rot="0">
              <a:off x="3074070" y="0"/>
              <a:ext cx="963756" cy="963756"/>
              <a:chOff x="0" y="0"/>
              <a:chExt cx="1913890" cy="1913890"/>
            </a:xfrm>
          </p:grpSpPr>
          <p:sp>
            <p:nvSpPr>
              <p:cNvPr name="Freeform 15" id="1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6" id="16"/>
            <p:cNvGrpSpPr/>
            <p:nvPr/>
          </p:nvGrpSpPr>
          <p:grpSpPr>
            <a:xfrm rot="0">
              <a:off x="4090492" y="1109953"/>
              <a:ext cx="963756" cy="963756"/>
              <a:chOff x="0" y="0"/>
              <a:chExt cx="1913890" cy="1913890"/>
            </a:xfrm>
          </p:grpSpPr>
          <p:sp>
            <p:nvSpPr>
              <p:cNvPr name="Freeform 17" id="1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8" id="18"/>
            <p:cNvGrpSpPr/>
            <p:nvPr/>
          </p:nvGrpSpPr>
          <p:grpSpPr>
            <a:xfrm rot="0">
              <a:off x="0" y="1109953"/>
              <a:ext cx="963756" cy="963756"/>
              <a:chOff x="0" y="0"/>
              <a:chExt cx="1913890" cy="1913890"/>
            </a:xfrm>
          </p:grpSpPr>
          <p:sp>
            <p:nvSpPr>
              <p:cNvPr name="Freeform 19" id="1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20" id="20"/>
            <p:cNvGrpSpPr/>
            <p:nvPr/>
          </p:nvGrpSpPr>
          <p:grpSpPr>
            <a:xfrm rot="0">
              <a:off x="1018082" y="1109953"/>
              <a:ext cx="963756" cy="963756"/>
              <a:chOff x="0" y="0"/>
              <a:chExt cx="1913890" cy="1913890"/>
            </a:xfrm>
          </p:grpSpPr>
          <p:sp>
            <p:nvSpPr>
              <p:cNvPr name="Freeform 21" id="2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22" id="22"/>
            <p:cNvGrpSpPr/>
            <p:nvPr/>
          </p:nvGrpSpPr>
          <p:grpSpPr>
            <a:xfrm rot="0">
              <a:off x="2036165" y="1109953"/>
              <a:ext cx="963756" cy="963756"/>
              <a:chOff x="0" y="0"/>
              <a:chExt cx="1913890" cy="1913890"/>
            </a:xfrm>
          </p:grpSpPr>
          <p:sp>
            <p:nvSpPr>
              <p:cNvPr name="Freeform 23" id="2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24" id="24"/>
            <p:cNvGrpSpPr/>
            <p:nvPr/>
          </p:nvGrpSpPr>
          <p:grpSpPr>
            <a:xfrm rot="0">
              <a:off x="3074070" y="1109953"/>
              <a:ext cx="963756" cy="963756"/>
              <a:chOff x="0" y="0"/>
              <a:chExt cx="1913890" cy="1913890"/>
            </a:xfrm>
          </p:grpSpPr>
          <p:sp>
            <p:nvSpPr>
              <p:cNvPr name="Freeform 25" id="2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26" id="26"/>
            <p:cNvGrpSpPr>
              <a:grpSpLocks noChangeAspect="true"/>
            </p:cNvGrpSpPr>
            <p:nvPr/>
          </p:nvGrpSpPr>
          <p:grpSpPr>
            <a:xfrm rot="0">
              <a:off x="3922956" y="2689359"/>
              <a:ext cx="650268" cy="650268"/>
              <a:chOff x="0" y="0"/>
              <a:chExt cx="6355080" cy="6355080"/>
            </a:xfrm>
          </p:grpSpPr>
          <p:sp>
            <p:nvSpPr>
              <p:cNvPr name="Freeform 27" id="27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r="r" b="b" t="t" l="l"/>
                <a:pathLst>
                  <a:path h="6355080" w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28" id="28"/>
            <p:cNvGrpSpPr>
              <a:grpSpLocks noChangeAspect="true"/>
            </p:cNvGrpSpPr>
            <p:nvPr/>
          </p:nvGrpSpPr>
          <p:grpSpPr>
            <a:xfrm rot="0">
              <a:off x="3483805" y="3434963"/>
              <a:ext cx="650268" cy="650268"/>
              <a:chOff x="0" y="0"/>
              <a:chExt cx="6355080" cy="6355080"/>
            </a:xfrm>
          </p:grpSpPr>
          <p:sp>
            <p:nvSpPr>
              <p:cNvPr name="Freeform 29" id="29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r="r" b="b" t="t" l="l"/>
                <a:pathLst>
                  <a:path h="6355080" w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30" id="30"/>
            <p:cNvGrpSpPr>
              <a:grpSpLocks noChangeAspect="true"/>
            </p:cNvGrpSpPr>
            <p:nvPr/>
          </p:nvGrpSpPr>
          <p:grpSpPr>
            <a:xfrm rot="0">
              <a:off x="4403980" y="3426026"/>
              <a:ext cx="650268" cy="650268"/>
              <a:chOff x="0" y="0"/>
              <a:chExt cx="6355080" cy="6355080"/>
            </a:xfrm>
          </p:grpSpPr>
          <p:sp>
            <p:nvSpPr>
              <p:cNvPr name="Freeform 31" id="31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r="r" b="b" t="t" l="l"/>
                <a:pathLst>
                  <a:path h="6355080" w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32" id="32"/>
            <p:cNvGrpSpPr/>
            <p:nvPr/>
          </p:nvGrpSpPr>
          <p:grpSpPr>
            <a:xfrm rot="0">
              <a:off x="259567" y="3014493"/>
              <a:ext cx="680689" cy="680689"/>
              <a:chOff x="0" y="0"/>
              <a:chExt cx="1913890" cy="1913890"/>
            </a:xfrm>
          </p:grpSpPr>
          <p:sp>
            <p:nvSpPr>
              <p:cNvPr name="Freeform 33" id="3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34" id="34"/>
            <p:cNvGrpSpPr/>
            <p:nvPr/>
          </p:nvGrpSpPr>
          <p:grpSpPr>
            <a:xfrm rot="0">
              <a:off x="1315852" y="3014493"/>
              <a:ext cx="680689" cy="680689"/>
              <a:chOff x="0" y="0"/>
              <a:chExt cx="1913890" cy="1913890"/>
            </a:xfrm>
          </p:grpSpPr>
          <p:sp>
            <p:nvSpPr>
              <p:cNvPr name="Freeform 35" id="3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36" id="36"/>
            <p:cNvGrpSpPr/>
            <p:nvPr/>
          </p:nvGrpSpPr>
          <p:grpSpPr>
            <a:xfrm rot="0">
              <a:off x="2372137" y="3014493"/>
              <a:ext cx="680689" cy="680689"/>
              <a:chOff x="0" y="0"/>
              <a:chExt cx="1913890" cy="1913890"/>
            </a:xfrm>
          </p:grpSpPr>
          <p:sp>
            <p:nvSpPr>
              <p:cNvPr name="Freeform 37" id="3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name="AutoShape 38" id="38"/>
            <p:cNvSpPr/>
            <p:nvPr/>
          </p:nvSpPr>
          <p:spPr>
            <a:xfrm rot="-3235632">
              <a:off x="3790749" y="3319965"/>
              <a:ext cx="285183" cy="0"/>
            </a:xfrm>
            <a:prstGeom prst="line">
              <a:avLst/>
            </a:prstGeom>
            <a:ln cap="flat" w="31778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39" id="39"/>
            <p:cNvSpPr/>
            <p:nvPr/>
          </p:nvSpPr>
          <p:spPr>
            <a:xfrm rot="-7915877">
              <a:off x="4438355" y="3311775"/>
              <a:ext cx="308307" cy="0"/>
            </a:xfrm>
            <a:prstGeom prst="line">
              <a:avLst/>
            </a:prstGeom>
            <a:ln cap="flat" w="31778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40" id="40"/>
            <p:cNvSpPr txBox="true"/>
            <p:nvPr/>
          </p:nvSpPr>
          <p:spPr>
            <a:xfrm rot="0">
              <a:off x="2081462" y="3027528"/>
              <a:ext cx="205753" cy="52770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195"/>
                </a:lnSpc>
              </a:pPr>
              <a:r>
                <a:rPr lang="en-US" sz="2282">
                  <a:solidFill>
                    <a:srgbClr val="000000"/>
                  </a:solidFill>
                  <a:latin typeface="Tufuli Arabic"/>
                </a:rPr>
                <a:t>=</a:t>
              </a:r>
            </a:p>
          </p:txBody>
        </p:sp>
        <p:sp>
          <p:nvSpPr>
            <p:cNvPr name="TextBox 41" id="41"/>
            <p:cNvSpPr txBox="true"/>
            <p:nvPr/>
          </p:nvSpPr>
          <p:spPr>
            <a:xfrm rot="0">
              <a:off x="1013773" y="3057649"/>
              <a:ext cx="224436" cy="52770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195"/>
                </a:lnSpc>
              </a:pPr>
              <a:r>
                <a:rPr lang="en-US" sz="2282">
                  <a:solidFill>
                    <a:srgbClr val="000000"/>
                  </a:solidFill>
                  <a:latin typeface="Tufuli Arabic"/>
                </a:rPr>
                <a:t>+</a:t>
              </a:r>
            </a:p>
          </p:txBody>
        </p:sp>
      </p:grpSp>
      <p:grpSp>
        <p:nvGrpSpPr>
          <p:cNvPr name="Group 42" id="42"/>
          <p:cNvGrpSpPr/>
          <p:nvPr/>
        </p:nvGrpSpPr>
        <p:grpSpPr>
          <a:xfrm rot="0">
            <a:off x="9096408" y="756000"/>
            <a:ext cx="448649" cy="448649"/>
            <a:chOff x="0" y="0"/>
            <a:chExt cx="812800" cy="812800"/>
          </a:xfrm>
        </p:grpSpPr>
        <p:sp>
          <p:nvSpPr>
            <p:cNvPr name="Freeform 43" id="4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C9E265"/>
            </a:solidFill>
          </p:spPr>
        </p:sp>
        <p:sp>
          <p:nvSpPr>
            <p:cNvPr name="TextBox 44" id="44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sp>
        <p:nvSpPr>
          <p:cNvPr name="AutoShape 45" id="45"/>
          <p:cNvSpPr/>
          <p:nvPr/>
        </p:nvSpPr>
        <p:spPr>
          <a:xfrm rot="-5385782">
            <a:off x="1900746" y="3772856"/>
            <a:ext cx="6909558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6" id="46"/>
          <p:cNvSpPr/>
          <p:nvPr/>
        </p:nvSpPr>
        <p:spPr>
          <a:xfrm rot="0">
            <a:off x="302698" y="3770475"/>
            <a:ext cx="10077079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7" id="47"/>
          <p:cNvGrpSpPr/>
          <p:nvPr/>
        </p:nvGrpSpPr>
        <p:grpSpPr>
          <a:xfrm rot="0">
            <a:off x="1021914" y="617496"/>
            <a:ext cx="3790686" cy="3063923"/>
            <a:chOff x="0" y="0"/>
            <a:chExt cx="5054248" cy="4085231"/>
          </a:xfrm>
        </p:grpSpPr>
        <p:grpSp>
          <p:nvGrpSpPr>
            <p:cNvPr name="Group 48" id="48"/>
            <p:cNvGrpSpPr/>
            <p:nvPr/>
          </p:nvGrpSpPr>
          <p:grpSpPr>
            <a:xfrm rot="0">
              <a:off x="4090492" y="0"/>
              <a:ext cx="963756" cy="963756"/>
              <a:chOff x="0" y="0"/>
              <a:chExt cx="1913890" cy="1913890"/>
            </a:xfrm>
          </p:grpSpPr>
          <p:sp>
            <p:nvSpPr>
              <p:cNvPr name="Freeform 49" id="4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50" id="50"/>
            <p:cNvGrpSpPr/>
            <p:nvPr/>
          </p:nvGrpSpPr>
          <p:grpSpPr>
            <a:xfrm rot="0">
              <a:off x="0" y="0"/>
              <a:ext cx="963756" cy="963756"/>
              <a:chOff x="0" y="0"/>
              <a:chExt cx="1913890" cy="1913890"/>
            </a:xfrm>
          </p:grpSpPr>
          <p:sp>
            <p:nvSpPr>
              <p:cNvPr name="Freeform 51" id="5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52" id="52"/>
            <p:cNvGrpSpPr/>
            <p:nvPr/>
          </p:nvGrpSpPr>
          <p:grpSpPr>
            <a:xfrm rot="0">
              <a:off x="1018082" y="0"/>
              <a:ext cx="963756" cy="963756"/>
              <a:chOff x="0" y="0"/>
              <a:chExt cx="1913890" cy="1913890"/>
            </a:xfrm>
          </p:grpSpPr>
          <p:sp>
            <p:nvSpPr>
              <p:cNvPr name="Freeform 53" id="5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54" id="54"/>
            <p:cNvGrpSpPr/>
            <p:nvPr/>
          </p:nvGrpSpPr>
          <p:grpSpPr>
            <a:xfrm rot="0">
              <a:off x="2036165" y="0"/>
              <a:ext cx="963756" cy="963756"/>
              <a:chOff x="0" y="0"/>
              <a:chExt cx="1913890" cy="1913890"/>
            </a:xfrm>
          </p:grpSpPr>
          <p:sp>
            <p:nvSpPr>
              <p:cNvPr name="Freeform 55" id="5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56" id="56"/>
            <p:cNvGrpSpPr/>
            <p:nvPr/>
          </p:nvGrpSpPr>
          <p:grpSpPr>
            <a:xfrm rot="0">
              <a:off x="3074070" y="0"/>
              <a:ext cx="963756" cy="963756"/>
              <a:chOff x="0" y="0"/>
              <a:chExt cx="1913890" cy="1913890"/>
            </a:xfrm>
          </p:grpSpPr>
          <p:sp>
            <p:nvSpPr>
              <p:cNvPr name="Freeform 57" id="5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58" id="58"/>
            <p:cNvGrpSpPr/>
            <p:nvPr/>
          </p:nvGrpSpPr>
          <p:grpSpPr>
            <a:xfrm rot="0">
              <a:off x="4090492" y="1109953"/>
              <a:ext cx="963756" cy="963756"/>
              <a:chOff x="0" y="0"/>
              <a:chExt cx="1913890" cy="1913890"/>
            </a:xfrm>
          </p:grpSpPr>
          <p:sp>
            <p:nvSpPr>
              <p:cNvPr name="Freeform 59" id="5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60" id="60"/>
            <p:cNvGrpSpPr/>
            <p:nvPr/>
          </p:nvGrpSpPr>
          <p:grpSpPr>
            <a:xfrm rot="0">
              <a:off x="0" y="1109953"/>
              <a:ext cx="963756" cy="963756"/>
              <a:chOff x="0" y="0"/>
              <a:chExt cx="1913890" cy="1913890"/>
            </a:xfrm>
          </p:grpSpPr>
          <p:sp>
            <p:nvSpPr>
              <p:cNvPr name="Freeform 61" id="6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62" id="62"/>
            <p:cNvGrpSpPr/>
            <p:nvPr/>
          </p:nvGrpSpPr>
          <p:grpSpPr>
            <a:xfrm rot="0">
              <a:off x="1018082" y="1109953"/>
              <a:ext cx="963756" cy="963756"/>
              <a:chOff x="0" y="0"/>
              <a:chExt cx="1913890" cy="1913890"/>
            </a:xfrm>
          </p:grpSpPr>
          <p:sp>
            <p:nvSpPr>
              <p:cNvPr name="Freeform 63" id="6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64" id="64"/>
            <p:cNvGrpSpPr/>
            <p:nvPr/>
          </p:nvGrpSpPr>
          <p:grpSpPr>
            <a:xfrm rot="0">
              <a:off x="2036165" y="1109953"/>
              <a:ext cx="963756" cy="963756"/>
              <a:chOff x="0" y="0"/>
              <a:chExt cx="1913890" cy="1913890"/>
            </a:xfrm>
          </p:grpSpPr>
          <p:sp>
            <p:nvSpPr>
              <p:cNvPr name="Freeform 65" id="6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66" id="66"/>
            <p:cNvGrpSpPr/>
            <p:nvPr/>
          </p:nvGrpSpPr>
          <p:grpSpPr>
            <a:xfrm rot="0">
              <a:off x="3074070" y="1109953"/>
              <a:ext cx="963756" cy="963756"/>
              <a:chOff x="0" y="0"/>
              <a:chExt cx="1913890" cy="1913890"/>
            </a:xfrm>
          </p:grpSpPr>
          <p:sp>
            <p:nvSpPr>
              <p:cNvPr name="Freeform 67" id="6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68" id="68"/>
            <p:cNvGrpSpPr>
              <a:grpSpLocks noChangeAspect="true"/>
            </p:cNvGrpSpPr>
            <p:nvPr/>
          </p:nvGrpSpPr>
          <p:grpSpPr>
            <a:xfrm rot="0">
              <a:off x="3922956" y="2689359"/>
              <a:ext cx="650268" cy="650268"/>
              <a:chOff x="0" y="0"/>
              <a:chExt cx="6355080" cy="6355080"/>
            </a:xfrm>
          </p:grpSpPr>
          <p:sp>
            <p:nvSpPr>
              <p:cNvPr name="Freeform 69" id="69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r="r" b="b" t="t" l="l"/>
                <a:pathLst>
                  <a:path h="6355080" w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70" id="70"/>
            <p:cNvGrpSpPr>
              <a:grpSpLocks noChangeAspect="true"/>
            </p:cNvGrpSpPr>
            <p:nvPr/>
          </p:nvGrpSpPr>
          <p:grpSpPr>
            <a:xfrm rot="0">
              <a:off x="3483805" y="3434963"/>
              <a:ext cx="650268" cy="650268"/>
              <a:chOff x="0" y="0"/>
              <a:chExt cx="6355080" cy="6355080"/>
            </a:xfrm>
          </p:grpSpPr>
          <p:sp>
            <p:nvSpPr>
              <p:cNvPr name="Freeform 71" id="71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r="r" b="b" t="t" l="l"/>
                <a:pathLst>
                  <a:path h="6355080" w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72" id="72"/>
            <p:cNvGrpSpPr>
              <a:grpSpLocks noChangeAspect="true"/>
            </p:cNvGrpSpPr>
            <p:nvPr/>
          </p:nvGrpSpPr>
          <p:grpSpPr>
            <a:xfrm rot="0">
              <a:off x="4403980" y="3426026"/>
              <a:ext cx="650268" cy="650268"/>
              <a:chOff x="0" y="0"/>
              <a:chExt cx="6355080" cy="6355080"/>
            </a:xfrm>
          </p:grpSpPr>
          <p:sp>
            <p:nvSpPr>
              <p:cNvPr name="Freeform 73" id="73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r="r" b="b" t="t" l="l"/>
                <a:pathLst>
                  <a:path h="6355080" w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74" id="74"/>
            <p:cNvGrpSpPr/>
            <p:nvPr/>
          </p:nvGrpSpPr>
          <p:grpSpPr>
            <a:xfrm rot="0">
              <a:off x="259567" y="3014493"/>
              <a:ext cx="680689" cy="680689"/>
              <a:chOff x="0" y="0"/>
              <a:chExt cx="1913890" cy="1913890"/>
            </a:xfrm>
          </p:grpSpPr>
          <p:sp>
            <p:nvSpPr>
              <p:cNvPr name="Freeform 75" id="7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76" id="76"/>
            <p:cNvGrpSpPr/>
            <p:nvPr/>
          </p:nvGrpSpPr>
          <p:grpSpPr>
            <a:xfrm rot="0">
              <a:off x="1315852" y="3014493"/>
              <a:ext cx="680689" cy="680689"/>
              <a:chOff x="0" y="0"/>
              <a:chExt cx="1913890" cy="1913890"/>
            </a:xfrm>
          </p:grpSpPr>
          <p:sp>
            <p:nvSpPr>
              <p:cNvPr name="Freeform 77" id="7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78" id="78"/>
            <p:cNvGrpSpPr/>
            <p:nvPr/>
          </p:nvGrpSpPr>
          <p:grpSpPr>
            <a:xfrm rot="0">
              <a:off x="2372137" y="3014493"/>
              <a:ext cx="680689" cy="680689"/>
              <a:chOff x="0" y="0"/>
              <a:chExt cx="1913890" cy="1913890"/>
            </a:xfrm>
          </p:grpSpPr>
          <p:sp>
            <p:nvSpPr>
              <p:cNvPr name="Freeform 79" id="7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name="AutoShape 80" id="80"/>
            <p:cNvSpPr/>
            <p:nvPr/>
          </p:nvSpPr>
          <p:spPr>
            <a:xfrm rot="-3235632">
              <a:off x="3790749" y="3319965"/>
              <a:ext cx="285183" cy="0"/>
            </a:xfrm>
            <a:prstGeom prst="line">
              <a:avLst/>
            </a:prstGeom>
            <a:ln cap="flat" w="31778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81" id="81"/>
            <p:cNvSpPr/>
            <p:nvPr/>
          </p:nvSpPr>
          <p:spPr>
            <a:xfrm rot="-7915877">
              <a:off x="4438355" y="3311775"/>
              <a:ext cx="308307" cy="0"/>
            </a:xfrm>
            <a:prstGeom prst="line">
              <a:avLst/>
            </a:prstGeom>
            <a:ln cap="flat" w="31778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82" id="82"/>
            <p:cNvSpPr txBox="true"/>
            <p:nvPr/>
          </p:nvSpPr>
          <p:spPr>
            <a:xfrm rot="0">
              <a:off x="2081462" y="3027528"/>
              <a:ext cx="205753" cy="52770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195"/>
                </a:lnSpc>
              </a:pPr>
              <a:r>
                <a:rPr lang="en-US" sz="2282">
                  <a:solidFill>
                    <a:srgbClr val="000000"/>
                  </a:solidFill>
                  <a:latin typeface="Tufuli Arabic"/>
                </a:rPr>
                <a:t>=</a:t>
              </a:r>
            </a:p>
          </p:txBody>
        </p:sp>
        <p:sp>
          <p:nvSpPr>
            <p:cNvPr name="TextBox 83" id="83"/>
            <p:cNvSpPr txBox="true"/>
            <p:nvPr/>
          </p:nvSpPr>
          <p:spPr>
            <a:xfrm rot="0">
              <a:off x="1013773" y="3057649"/>
              <a:ext cx="224436" cy="52770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195"/>
                </a:lnSpc>
              </a:pPr>
              <a:r>
                <a:rPr lang="en-US" sz="2282">
                  <a:solidFill>
                    <a:srgbClr val="000000"/>
                  </a:solidFill>
                  <a:latin typeface="Tufuli Arabic"/>
                </a:rPr>
                <a:t>+</a:t>
              </a:r>
            </a:p>
          </p:txBody>
        </p:sp>
      </p:grpSp>
      <p:grpSp>
        <p:nvGrpSpPr>
          <p:cNvPr name="Group 84" id="84"/>
          <p:cNvGrpSpPr/>
          <p:nvPr/>
        </p:nvGrpSpPr>
        <p:grpSpPr>
          <a:xfrm rot="0">
            <a:off x="1021914" y="4013791"/>
            <a:ext cx="3790686" cy="3063923"/>
            <a:chOff x="0" y="0"/>
            <a:chExt cx="5054248" cy="4085231"/>
          </a:xfrm>
        </p:grpSpPr>
        <p:grpSp>
          <p:nvGrpSpPr>
            <p:cNvPr name="Group 85" id="85"/>
            <p:cNvGrpSpPr/>
            <p:nvPr/>
          </p:nvGrpSpPr>
          <p:grpSpPr>
            <a:xfrm rot="0">
              <a:off x="4090492" y="0"/>
              <a:ext cx="963756" cy="963756"/>
              <a:chOff x="0" y="0"/>
              <a:chExt cx="1913890" cy="1913890"/>
            </a:xfrm>
          </p:grpSpPr>
          <p:sp>
            <p:nvSpPr>
              <p:cNvPr name="Freeform 86" id="8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87" id="87"/>
            <p:cNvGrpSpPr/>
            <p:nvPr/>
          </p:nvGrpSpPr>
          <p:grpSpPr>
            <a:xfrm rot="0">
              <a:off x="0" y="0"/>
              <a:ext cx="963756" cy="963756"/>
              <a:chOff x="0" y="0"/>
              <a:chExt cx="1913890" cy="1913890"/>
            </a:xfrm>
          </p:grpSpPr>
          <p:sp>
            <p:nvSpPr>
              <p:cNvPr name="Freeform 88" id="8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89" id="89"/>
            <p:cNvGrpSpPr/>
            <p:nvPr/>
          </p:nvGrpSpPr>
          <p:grpSpPr>
            <a:xfrm rot="0">
              <a:off x="1018082" y="0"/>
              <a:ext cx="963756" cy="963756"/>
              <a:chOff x="0" y="0"/>
              <a:chExt cx="1913890" cy="1913890"/>
            </a:xfrm>
          </p:grpSpPr>
          <p:sp>
            <p:nvSpPr>
              <p:cNvPr name="Freeform 90" id="9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91" id="91"/>
            <p:cNvGrpSpPr/>
            <p:nvPr/>
          </p:nvGrpSpPr>
          <p:grpSpPr>
            <a:xfrm rot="0">
              <a:off x="2036165" y="0"/>
              <a:ext cx="963756" cy="963756"/>
              <a:chOff x="0" y="0"/>
              <a:chExt cx="1913890" cy="1913890"/>
            </a:xfrm>
          </p:grpSpPr>
          <p:sp>
            <p:nvSpPr>
              <p:cNvPr name="Freeform 92" id="9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93" id="93"/>
            <p:cNvGrpSpPr/>
            <p:nvPr/>
          </p:nvGrpSpPr>
          <p:grpSpPr>
            <a:xfrm rot="0">
              <a:off x="3074070" y="0"/>
              <a:ext cx="963756" cy="963756"/>
              <a:chOff x="0" y="0"/>
              <a:chExt cx="1913890" cy="1913890"/>
            </a:xfrm>
          </p:grpSpPr>
          <p:sp>
            <p:nvSpPr>
              <p:cNvPr name="Freeform 94" id="9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95" id="95"/>
            <p:cNvGrpSpPr/>
            <p:nvPr/>
          </p:nvGrpSpPr>
          <p:grpSpPr>
            <a:xfrm rot="0">
              <a:off x="4090492" y="1109953"/>
              <a:ext cx="963756" cy="963756"/>
              <a:chOff x="0" y="0"/>
              <a:chExt cx="1913890" cy="1913890"/>
            </a:xfrm>
          </p:grpSpPr>
          <p:sp>
            <p:nvSpPr>
              <p:cNvPr name="Freeform 96" id="9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97" id="97"/>
            <p:cNvGrpSpPr/>
            <p:nvPr/>
          </p:nvGrpSpPr>
          <p:grpSpPr>
            <a:xfrm rot="0">
              <a:off x="0" y="1109953"/>
              <a:ext cx="963756" cy="963756"/>
              <a:chOff x="0" y="0"/>
              <a:chExt cx="1913890" cy="1913890"/>
            </a:xfrm>
          </p:grpSpPr>
          <p:sp>
            <p:nvSpPr>
              <p:cNvPr name="Freeform 98" id="9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99" id="99"/>
            <p:cNvGrpSpPr/>
            <p:nvPr/>
          </p:nvGrpSpPr>
          <p:grpSpPr>
            <a:xfrm rot="0">
              <a:off x="1018082" y="1109953"/>
              <a:ext cx="963756" cy="963756"/>
              <a:chOff x="0" y="0"/>
              <a:chExt cx="1913890" cy="1913890"/>
            </a:xfrm>
          </p:grpSpPr>
          <p:sp>
            <p:nvSpPr>
              <p:cNvPr name="Freeform 100" id="10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01" id="101"/>
            <p:cNvGrpSpPr/>
            <p:nvPr/>
          </p:nvGrpSpPr>
          <p:grpSpPr>
            <a:xfrm rot="0">
              <a:off x="2036165" y="1109953"/>
              <a:ext cx="963756" cy="963756"/>
              <a:chOff x="0" y="0"/>
              <a:chExt cx="1913890" cy="1913890"/>
            </a:xfrm>
          </p:grpSpPr>
          <p:sp>
            <p:nvSpPr>
              <p:cNvPr name="Freeform 102" id="10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03" id="103"/>
            <p:cNvGrpSpPr/>
            <p:nvPr/>
          </p:nvGrpSpPr>
          <p:grpSpPr>
            <a:xfrm rot="0">
              <a:off x="3074070" y="1109953"/>
              <a:ext cx="963756" cy="963756"/>
              <a:chOff x="0" y="0"/>
              <a:chExt cx="1913890" cy="1913890"/>
            </a:xfrm>
          </p:grpSpPr>
          <p:sp>
            <p:nvSpPr>
              <p:cNvPr name="Freeform 104" id="10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05" id="105"/>
            <p:cNvGrpSpPr>
              <a:grpSpLocks noChangeAspect="true"/>
            </p:cNvGrpSpPr>
            <p:nvPr/>
          </p:nvGrpSpPr>
          <p:grpSpPr>
            <a:xfrm rot="0">
              <a:off x="3922956" y="2689359"/>
              <a:ext cx="650268" cy="650268"/>
              <a:chOff x="0" y="0"/>
              <a:chExt cx="6355080" cy="6355080"/>
            </a:xfrm>
          </p:grpSpPr>
          <p:sp>
            <p:nvSpPr>
              <p:cNvPr name="Freeform 106" id="106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r="r" b="b" t="t" l="l"/>
                <a:pathLst>
                  <a:path h="6355080" w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07" id="107"/>
            <p:cNvGrpSpPr>
              <a:grpSpLocks noChangeAspect="true"/>
            </p:cNvGrpSpPr>
            <p:nvPr/>
          </p:nvGrpSpPr>
          <p:grpSpPr>
            <a:xfrm rot="0">
              <a:off x="3483805" y="3434963"/>
              <a:ext cx="650268" cy="650268"/>
              <a:chOff x="0" y="0"/>
              <a:chExt cx="6355080" cy="6355080"/>
            </a:xfrm>
          </p:grpSpPr>
          <p:sp>
            <p:nvSpPr>
              <p:cNvPr name="Freeform 108" id="108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r="r" b="b" t="t" l="l"/>
                <a:pathLst>
                  <a:path h="6355080" w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09" id="109"/>
            <p:cNvGrpSpPr>
              <a:grpSpLocks noChangeAspect="true"/>
            </p:cNvGrpSpPr>
            <p:nvPr/>
          </p:nvGrpSpPr>
          <p:grpSpPr>
            <a:xfrm rot="0">
              <a:off x="4403980" y="3426026"/>
              <a:ext cx="650268" cy="650268"/>
              <a:chOff x="0" y="0"/>
              <a:chExt cx="6355080" cy="6355080"/>
            </a:xfrm>
          </p:grpSpPr>
          <p:sp>
            <p:nvSpPr>
              <p:cNvPr name="Freeform 110" id="110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r="r" b="b" t="t" l="l"/>
                <a:pathLst>
                  <a:path h="6355080" w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11" id="111"/>
            <p:cNvGrpSpPr/>
            <p:nvPr/>
          </p:nvGrpSpPr>
          <p:grpSpPr>
            <a:xfrm rot="0">
              <a:off x="259567" y="3014493"/>
              <a:ext cx="680689" cy="680689"/>
              <a:chOff x="0" y="0"/>
              <a:chExt cx="1913890" cy="1913890"/>
            </a:xfrm>
          </p:grpSpPr>
          <p:sp>
            <p:nvSpPr>
              <p:cNvPr name="Freeform 112" id="11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13" id="113"/>
            <p:cNvGrpSpPr/>
            <p:nvPr/>
          </p:nvGrpSpPr>
          <p:grpSpPr>
            <a:xfrm rot="0">
              <a:off x="1315852" y="3014493"/>
              <a:ext cx="680689" cy="680689"/>
              <a:chOff x="0" y="0"/>
              <a:chExt cx="1913890" cy="1913890"/>
            </a:xfrm>
          </p:grpSpPr>
          <p:sp>
            <p:nvSpPr>
              <p:cNvPr name="Freeform 114" id="11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15" id="115"/>
            <p:cNvGrpSpPr/>
            <p:nvPr/>
          </p:nvGrpSpPr>
          <p:grpSpPr>
            <a:xfrm rot="0">
              <a:off x="2372137" y="3014493"/>
              <a:ext cx="680689" cy="680689"/>
              <a:chOff x="0" y="0"/>
              <a:chExt cx="1913890" cy="1913890"/>
            </a:xfrm>
          </p:grpSpPr>
          <p:sp>
            <p:nvSpPr>
              <p:cNvPr name="Freeform 116" id="11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name="AutoShape 117" id="117"/>
            <p:cNvSpPr/>
            <p:nvPr/>
          </p:nvSpPr>
          <p:spPr>
            <a:xfrm rot="-3235632">
              <a:off x="3790749" y="3319965"/>
              <a:ext cx="285183" cy="0"/>
            </a:xfrm>
            <a:prstGeom prst="line">
              <a:avLst/>
            </a:prstGeom>
            <a:ln cap="flat" w="31778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118" id="118"/>
            <p:cNvSpPr/>
            <p:nvPr/>
          </p:nvSpPr>
          <p:spPr>
            <a:xfrm rot="-7915877">
              <a:off x="4438355" y="3311775"/>
              <a:ext cx="308307" cy="0"/>
            </a:xfrm>
            <a:prstGeom prst="line">
              <a:avLst/>
            </a:prstGeom>
            <a:ln cap="flat" w="31778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119" id="119"/>
            <p:cNvSpPr txBox="true"/>
            <p:nvPr/>
          </p:nvSpPr>
          <p:spPr>
            <a:xfrm rot="0">
              <a:off x="2081462" y="3027528"/>
              <a:ext cx="205753" cy="52770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195"/>
                </a:lnSpc>
              </a:pPr>
              <a:r>
                <a:rPr lang="en-US" sz="2282">
                  <a:solidFill>
                    <a:srgbClr val="000000"/>
                  </a:solidFill>
                  <a:latin typeface="Tufuli Arabic"/>
                </a:rPr>
                <a:t>=</a:t>
              </a:r>
            </a:p>
          </p:txBody>
        </p:sp>
        <p:sp>
          <p:nvSpPr>
            <p:cNvPr name="TextBox 120" id="120"/>
            <p:cNvSpPr txBox="true"/>
            <p:nvPr/>
          </p:nvSpPr>
          <p:spPr>
            <a:xfrm rot="0">
              <a:off x="1013773" y="3057649"/>
              <a:ext cx="224436" cy="52770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195"/>
                </a:lnSpc>
              </a:pPr>
              <a:r>
                <a:rPr lang="en-US" sz="2282">
                  <a:solidFill>
                    <a:srgbClr val="000000"/>
                  </a:solidFill>
                  <a:latin typeface="Tufuli Arabic"/>
                </a:rPr>
                <a:t>+</a:t>
              </a:r>
            </a:p>
          </p:txBody>
        </p:sp>
      </p:grpSp>
      <p:grpSp>
        <p:nvGrpSpPr>
          <p:cNvPr name="Group 121" id="121"/>
          <p:cNvGrpSpPr/>
          <p:nvPr/>
        </p:nvGrpSpPr>
        <p:grpSpPr>
          <a:xfrm rot="0">
            <a:off x="5900479" y="4013791"/>
            <a:ext cx="3790686" cy="3063923"/>
            <a:chOff x="0" y="0"/>
            <a:chExt cx="5054248" cy="4085231"/>
          </a:xfrm>
        </p:grpSpPr>
        <p:grpSp>
          <p:nvGrpSpPr>
            <p:cNvPr name="Group 122" id="122"/>
            <p:cNvGrpSpPr/>
            <p:nvPr/>
          </p:nvGrpSpPr>
          <p:grpSpPr>
            <a:xfrm rot="0">
              <a:off x="4090492" y="0"/>
              <a:ext cx="963756" cy="963756"/>
              <a:chOff x="0" y="0"/>
              <a:chExt cx="1913890" cy="1913890"/>
            </a:xfrm>
          </p:grpSpPr>
          <p:sp>
            <p:nvSpPr>
              <p:cNvPr name="Freeform 123" id="12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24" id="124"/>
            <p:cNvGrpSpPr/>
            <p:nvPr/>
          </p:nvGrpSpPr>
          <p:grpSpPr>
            <a:xfrm rot="0">
              <a:off x="0" y="0"/>
              <a:ext cx="963756" cy="963756"/>
              <a:chOff x="0" y="0"/>
              <a:chExt cx="1913890" cy="1913890"/>
            </a:xfrm>
          </p:grpSpPr>
          <p:sp>
            <p:nvSpPr>
              <p:cNvPr name="Freeform 125" id="12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26" id="126"/>
            <p:cNvGrpSpPr/>
            <p:nvPr/>
          </p:nvGrpSpPr>
          <p:grpSpPr>
            <a:xfrm rot="0">
              <a:off x="1018082" y="0"/>
              <a:ext cx="963756" cy="963756"/>
              <a:chOff x="0" y="0"/>
              <a:chExt cx="1913890" cy="1913890"/>
            </a:xfrm>
          </p:grpSpPr>
          <p:sp>
            <p:nvSpPr>
              <p:cNvPr name="Freeform 127" id="12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28" id="128"/>
            <p:cNvGrpSpPr/>
            <p:nvPr/>
          </p:nvGrpSpPr>
          <p:grpSpPr>
            <a:xfrm rot="0">
              <a:off x="2036165" y="0"/>
              <a:ext cx="963756" cy="963756"/>
              <a:chOff x="0" y="0"/>
              <a:chExt cx="1913890" cy="1913890"/>
            </a:xfrm>
          </p:grpSpPr>
          <p:sp>
            <p:nvSpPr>
              <p:cNvPr name="Freeform 129" id="12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30" id="130"/>
            <p:cNvGrpSpPr/>
            <p:nvPr/>
          </p:nvGrpSpPr>
          <p:grpSpPr>
            <a:xfrm rot="0">
              <a:off x="3074070" y="0"/>
              <a:ext cx="963756" cy="963756"/>
              <a:chOff x="0" y="0"/>
              <a:chExt cx="1913890" cy="1913890"/>
            </a:xfrm>
          </p:grpSpPr>
          <p:sp>
            <p:nvSpPr>
              <p:cNvPr name="Freeform 131" id="13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32" id="132"/>
            <p:cNvGrpSpPr/>
            <p:nvPr/>
          </p:nvGrpSpPr>
          <p:grpSpPr>
            <a:xfrm rot="0">
              <a:off x="4090492" y="1109953"/>
              <a:ext cx="963756" cy="963756"/>
              <a:chOff x="0" y="0"/>
              <a:chExt cx="1913890" cy="1913890"/>
            </a:xfrm>
          </p:grpSpPr>
          <p:sp>
            <p:nvSpPr>
              <p:cNvPr name="Freeform 133" id="13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34" id="134"/>
            <p:cNvGrpSpPr/>
            <p:nvPr/>
          </p:nvGrpSpPr>
          <p:grpSpPr>
            <a:xfrm rot="0">
              <a:off x="0" y="1109953"/>
              <a:ext cx="963756" cy="963756"/>
              <a:chOff x="0" y="0"/>
              <a:chExt cx="1913890" cy="1913890"/>
            </a:xfrm>
          </p:grpSpPr>
          <p:sp>
            <p:nvSpPr>
              <p:cNvPr name="Freeform 135" id="13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36" id="136"/>
            <p:cNvGrpSpPr/>
            <p:nvPr/>
          </p:nvGrpSpPr>
          <p:grpSpPr>
            <a:xfrm rot="0">
              <a:off x="1018082" y="1109953"/>
              <a:ext cx="963756" cy="963756"/>
              <a:chOff x="0" y="0"/>
              <a:chExt cx="1913890" cy="1913890"/>
            </a:xfrm>
          </p:grpSpPr>
          <p:sp>
            <p:nvSpPr>
              <p:cNvPr name="Freeform 137" id="13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38" id="138"/>
            <p:cNvGrpSpPr/>
            <p:nvPr/>
          </p:nvGrpSpPr>
          <p:grpSpPr>
            <a:xfrm rot="0">
              <a:off x="2036165" y="1109953"/>
              <a:ext cx="963756" cy="963756"/>
              <a:chOff x="0" y="0"/>
              <a:chExt cx="1913890" cy="1913890"/>
            </a:xfrm>
          </p:grpSpPr>
          <p:sp>
            <p:nvSpPr>
              <p:cNvPr name="Freeform 139" id="13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40" id="140"/>
            <p:cNvGrpSpPr/>
            <p:nvPr/>
          </p:nvGrpSpPr>
          <p:grpSpPr>
            <a:xfrm rot="0">
              <a:off x="3074070" y="1109953"/>
              <a:ext cx="963756" cy="963756"/>
              <a:chOff x="0" y="0"/>
              <a:chExt cx="1913890" cy="1913890"/>
            </a:xfrm>
          </p:grpSpPr>
          <p:sp>
            <p:nvSpPr>
              <p:cNvPr name="Freeform 141" id="14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42" id="142"/>
            <p:cNvGrpSpPr>
              <a:grpSpLocks noChangeAspect="true"/>
            </p:cNvGrpSpPr>
            <p:nvPr/>
          </p:nvGrpSpPr>
          <p:grpSpPr>
            <a:xfrm rot="0">
              <a:off x="3922956" y="2689359"/>
              <a:ext cx="650268" cy="650268"/>
              <a:chOff x="0" y="0"/>
              <a:chExt cx="6355080" cy="6355080"/>
            </a:xfrm>
          </p:grpSpPr>
          <p:sp>
            <p:nvSpPr>
              <p:cNvPr name="Freeform 143" id="143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r="r" b="b" t="t" l="l"/>
                <a:pathLst>
                  <a:path h="6355080" w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44" id="144"/>
            <p:cNvGrpSpPr>
              <a:grpSpLocks noChangeAspect="true"/>
            </p:cNvGrpSpPr>
            <p:nvPr/>
          </p:nvGrpSpPr>
          <p:grpSpPr>
            <a:xfrm rot="0">
              <a:off x="3483805" y="3434963"/>
              <a:ext cx="650268" cy="650268"/>
              <a:chOff x="0" y="0"/>
              <a:chExt cx="6355080" cy="6355080"/>
            </a:xfrm>
          </p:grpSpPr>
          <p:sp>
            <p:nvSpPr>
              <p:cNvPr name="Freeform 145" id="145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r="r" b="b" t="t" l="l"/>
                <a:pathLst>
                  <a:path h="6355080" w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46" id="146"/>
            <p:cNvGrpSpPr>
              <a:grpSpLocks noChangeAspect="true"/>
            </p:cNvGrpSpPr>
            <p:nvPr/>
          </p:nvGrpSpPr>
          <p:grpSpPr>
            <a:xfrm rot="0">
              <a:off x="4403980" y="3426026"/>
              <a:ext cx="650268" cy="650268"/>
              <a:chOff x="0" y="0"/>
              <a:chExt cx="6355080" cy="6355080"/>
            </a:xfrm>
          </p:grpSpPr>
          <p:sp>
            <p:nvSpPr>
              <p:cNvPr name="Freeform 147" id="147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r="r" b="b" t="t" l="l"/>
                <a:pathLst>
                  <a:path h="6355080" w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48" id="148"/>
            <p:cNvGrpSpPr/>
            <p:nvPr/>
          </p:nvGrpSpPr>
          <p:grpSpPr>
            <a:xfrm rot="0">
              <a:off x="259567" y="3014493"/>
              <a:ext cx="680689" cy="680689"/>
              <a:chOff x="0" y="0"/>
              <a:chExt cx="1913890" cy="1913890"/>
            </a:xfrm>
          </p:grpSpPr>
          <p:sp>
            <p:nvSpPr>
              <p:cNvPr name="Freeform 149" id="14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50" id="150"/>
            <p:cNvGrpSpPr/>
            <p:nvPr/>
          </p:nvGrpSpPr>
          <p:grpSpPr>
            <a:xfrm rot="0">
              <a:off x="1315852" y="3014493"/>
              <a:ext cx="680689" cy="680689"/>
              <a:chOff x="0" y="0"/>
              <a:chExt cx="1913890" cy="1913890"/>
            </a:xfrm>
          </p:grpSpPr>
          <p:sp>
            <p:nvSpPr>
              <p:cNvPr name="Freeform 151" id="15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52" id="152"/>
            <p:cNvGrpSpPr/>
            <p:nvPr/>
          </p:nvGrpSpPr>
          <p:grpSpPr>
            <a:xfrm rot="0">
              <a:off x="2372137" y="3014493"/>
              <a:ext cx="680689" cy="680689"/>
              <a:chOff x="0" y="0"/>
              <a:chExt cx="1913890" cy="1913890"/>
            </a:xfrm>
          </p:grpSpPr>
          <p:sp>
            <p:nvSpPr>
              <p:cNvPr name="Freeform 153" id="15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name="AutoShape 154" id="154"/>
            <p:cNvSpPr/>
            <p:nvPr/>
          </p:nvSpPr>
          <p:spPr>
            <a:xfrm rot="-3235632">
              <a:off x="3790749" y="3319965"/>
              <a:ext cx="285183" cy="0"/>
            </a:xfrm>
            <a:prstGeom prst="line">
              <a:avLst/>
            </a:prstGeom>
            <a:ln cap="flat" w="31778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155" id="155"/>
            <p:cNvSpPr/>
            <p:nvPr/>
          </p:nvSpPr>
          <p:spPr>
            <a:xfrm rot="-7915877">
              <a:off x="4438355" y="3311775"/>
              <a:ext cx="308307" cy="0"/>
            </a:xfrm>
            <a:prstGeom prst="line">
              <a:avLst/>
            </a:prstGeom>
            <a:ln cap="flat" w="31778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156" id="156"/>
            <p:cNvSpPr txBox="true"/>
            <p:nvPr/>
          </p:nvSpPr>
          <p:spPr>
            <a:xfrm rot="0">
              <a:off x="2081462" y="3027528"/>
              <a:ext cx="205753" cy="52770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195"/>
                </a:lnSpc>
              </a:pPr>
              <a:r>
                <a:rPr lang="en-US" sz="2282">
                  <a:solidFill>
                    <a:srgbClr val="000000"/>
                  </a:solidFill>
                  <a:latin typeface="Tufuli Arabic"/>
                </a:rPr>
                <a:t>=</a:t>
              </a:r>
            </a:p>
          </p:txBody>
        </p:sp>
        <p:sp>
          <p:nvSpPr>
            <p:cNvPr name="TextBox 157" id="157"/>
            <p:cNvSpPr txBox="true"/>
            <p:nvPr/>
          </p:nvSpPr>
          <p:spPr>
            <a:xfrm rot="0">
              <a:off x="1013773" y="3057649"/>
              <a:ext cx="224436" cy="52770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195"/>
                </a:lnSpc>
              </a:pPr>
              <a:r>
                <a:rPr lang="en-US" sz="2282">
                  <a:solidFill>
                    <a:srgbClr val="000000"/>
                  </a:solidFill>
                  <a:latin typeface="Tufuli Arabic"/>
                </a:rPr>
                <a:t>+</a:t>
              </a:r>
            </a:p>
          </p:txBody>
        </p:sp>
      </p:grpSp>
      <p:grpSp>
        <p:nvGrpSpPr>
          <p:cNvPr name="Group 158" id="158"/>
          <p:cNvGrpSpPr/>
          <p:nvPr/>
        </p:nvGrpSpPr>
        <p:grpSpPr>
          <a:xfrm rot="0">
            <a:off x="8363320" y="756000"/>
            <a:ext cx="448649" cy="448649"/>
            <a:chOff x="0" y="0"/>
            <a:chExt cx="812800" cy="812800"/>
          </a:xfrm>
        </p:grpSpPr>
        <p:sp>
          <p:nvSpPr>
            <p:cNvPr name="Freeform 159" id="15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BB98FF"/>
            </a:solidFill>
          </p:spPr>
        </p:sp>
        <p:sp>
          <p:nvSpPr>
            <p:cNvPr name="TextBox 160" id="160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161" id="161"/>
          <p:cNvGrpSpPr/>
          <p:nvPr/>
        </p:nvGrpSpPr>
        <p:grpSpPr>
          <a:xfrm rot="0">
            <a:off x="4187547" y="756000"/>
            <a:ext cx="448649" cy="448649"/>
            <a:chOff x="0" y="0"/>
            <a:chExt cx="812800" cy="812800"/>
          </a:xfrm>
        </p:grpSpPr>
        <p:sp>
          <p:nvSpPr>
            <p:cNvPr name="Freeform 162" id="162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name="TextBox 163" id="163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164" id="164"/>
          <p:cNvGrpSpPr/>
          <p:nvPr/>
        </p:nvGrpSpPr>
        <p:grpSpPr>
          <a:xfrm rot="0">
            <a:off x="3453147" y="756000"/>
            <a:ext cx="448649" cy="448649"/>
            <a:chOff x="0" y="0"/>
            <a:chExt cx="812800" cy="812800"/>
          </a:xfrm>
        </p:grpSpPr>
        <p:sp>
          <p:nvSpPr>
            <p:cNvPr name="Freeform 165" id="16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name="TextBox 166" id="166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167" id="167"/>
          <p:cNvGrpSpPr/>
          <p:nvPr/>
        </p:nvGrpSpPr>
        <p:grpSpPr>
          <a:xfrm rot="0">
            <a:off x="2718748" y="756000"/>
            <a:ext cx="448649" cy="448649"/>
            <a:chOff x="0" y="0"/>
            <a:chExt cx="812800" cy="812800"/>
          </a:xfrm>
        </p:grpSpPr>
        <p:sp>
          <p:nvSpPr>
            <p:cNvPr name="Freeform 168" id="16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60C5FF"/>
            </a:solidFill>
          </p:spPr>
        </p:sp>
        <p:sp>
          <p:nvSpPr>
            <p:cNvPr name="TextBox 169" id="169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170" id="170"/>
          <p:cNvGrpSpPr/>
          <p:nvPr/>
        </p:nvGrpSpPr>
        <p:grpSpPr>
          <a:xfrm rot="0">
            <a:off x="1984349" y="756000"/>
            <a:ext cx="448649" cy="448649"/>
            <a:chOff x="0" y="0"/>
            <a:chExt cx="812800" cy="812800"/>
          </a:xfrm>
        </p:grpSpPr>
        <p:sp>
          <p:nvSpPr>
            <p:cNvPr name="Freeform 171" id="171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60C5FF"/>
            </a:solidFill>
          </p:spPr>
        </p:sp>
        <p:sp>
          <p:nvSpPr>
            <p:cNvPr name="TextBox 172" id="172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173" id="173"/>
          <p:cNvGrpSpPr/>
          <p:nvPr/>
        </p:nvGrpSpPr>
        <p:grpSpPr>
          <a:xfrm rot="0">
            <a:off x="4187547" y="4191696"/>
            <a:ext cx="448649" cy="448649"/>
            <a:chOff x="0" y="0"/>
            <a:chExt cx="812800" cy="812800"/>
          </a:xfrm>
        </p:grpSpPr>
        <p:sp>
          <p:nvSpPr>
            <p:cNvPr name="Freeform 174" id="174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87DC9"/>
            </a:solidFill>
          </p:spPr>
        </p:sp>
        <p:sp>
          <p:nvSpPr>
            <p:cNvPr name="TextBox 175" id="175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176" id="176"/>
          <p:cNvGrpSpPr/>
          <p:nvPr/>
        </p:nvGrpSpPr>
        <p:grpSpPr>
          <a:xfrm rot="0">
            <a:off x="3453147" y="4191696"/>
            <a:ext cx="448649" cy="448649"/>
            <a:chOff x="0" y="0"/>
            <a:chExt cx="812800" cy="812800"/>
          </a:xfrm>
        </p:grpSpPr>
        <p:sp>
          <p:nvSpPr>
            <p:cNvPr name="Freeform 177" id="17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87DC9"/>
            </a:solidFill>
          </p:spPr>
        </p:sp>
        <p:sp>
          <p:nvSpPr>
            <p:cNvPr name="TextBox 178" id="178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179" id="179"/>
          <p:cNvGrpSpPr/>
          <p:nvPr/>
        </p:nvGrpSpPr>
        <p:grpSpPr>
          <a:xfrm rot="0">
            <a:off x="2718748" y="4191696"/>
            <a:ext cx="448649" cy="448649"/>
            <a:chOff x="0" y="0"/>
            <a:chExt cx="812800" cy="812800"/>
          </a:xfrm>
        </p:grpSpPr>
        <p:sp>
          <p:nvSpPr>
            <p:cNvPr name="Freeform 180" id="18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87DC9"/>
            </a:solidFill>
          </p:spPr>
        </p:sp>
        <p:sp>
          <p:nvSpPr>
            <p:cNvPr name="TextBox 181" id="181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182" id="182"/>
          <p:cNvGrpSpPr/>
          <p:nvPr/>
        </p:nvGrpSpPr>
        <p:grpSpPr>
          <a:xfrm rot="0">
            <a:off x="1984349" y="4191696"/>
            <a:ext cx="448649" cy="448649"/>
            <a:chOff x="0" y="0"/>
            <a:chExt cx="812800" cy="812800"/>
          </a:xfrm>
        </p:grpSpPr>
        <p:sp>
          <p:nvSpPr>
            <p:cNvPr name="Freeform 183" id="18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C9E265"/>
            </a:solidFill>
          </p:spPr>
        </p:sp>
        <p:sp>
          <p:nvSpPr>
            <p:cNvPr name="TextBox 184" id="184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185" id="185"/>
          <p:cNvGrpSpPr/>
          <p:nvPr/>
        </p:nvGrpSpPr>
        <p:grpSpPr>
          <a:xfrm rot="0">
            <a:off x="1249950" y="4191696"/>
            <a:ext cx="448649" cy="448649"/>
            <a:chOff x="0" y="0"/>
            <a:chExt cx="812800" cy="812800"/>
          </a:xfrm>
        </p:grpSpPr>
        <p:sp>
          <p:nvSpPr>
            <p:cNvPr name="Freeform 186" id="18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C9E265"/>
            </a:solidFill>
          </p:spPr>
        </p:sp>
        <p:sp>
          <p:nvSpPr>
            <p:cNvPr name="TextBox 187" id="187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188" id="188"/>
          <p:cNvGrpSpPr/>
          <p:nvPr/>
        </p:nvGrpSpPr>
        <p:grpSpPr>
          <a:xfrm rot="0">
            <a:off x="6029125" y="4141396"/>
            <a:ext cx="448649" cy="448649"/>
            <a:chOff x="0" y="0"/>
            <a:chExt cx="812800" cy="812800"/>
          </a:xfrm>
        </p:grpSpPr>
        <p:sp>
          <p:nvSpPr>
            <p:cNvPr name="Freeform 189" id="18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60C5FF"/>
            </a:solidFill>
          </p:spPr>
        </p:sp>
        <p:sp>
          <p:nvSpPr>
            <p:cNvPr name="TextBox 190" id="190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191" id="191"/>
          <p:cNvGrpSpPr/>
          <p:nvPr/>
        </p:nvGrpSpPr>
        <p:grpSpPr>
          <a:xfrm rot="0">
            <a:off x="6763524" y="4141396"/>
            <a:ext cx="448649" cy="448649"/>
            <a:chOff x="0" y="0"/>
            <a:chExt cx="812800" cy="812800"/>
          </a:xfrm>
        </p:grpSpPr>
        <p:sp>
          <p:nvSpPr>
            <p:cNvPr name="Freeform 192" id="192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60C5FF"/>
            </a:solidFill>
          </p:spPr>
        </p:sp>
        <p:sp>
          <p:nvSpPr>
            <p:cNvPr name="TextBox 193" id="193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194" id="194"/>
          <p:cNvGrpSpPr/>
          <p:nvPr/>
        </p:nvGrpSpPr>
        <p:grpSpPr>
          <a:xfrm rot="0">
            <a:off x="7571498" y="4141396"/>
            <a:ext cx="448649" cy="448649"/>
            <a:chOff x="0" y="0"/>
            <a:chExt cx="812800" cy="812800"/>
          </a:xfrm>
        </p:grpSpPr>
        <p:sp>
          <p:nvSpPr>
            <p:cNvPr name="Freeform 195" id="19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60C5FF"/>
            </a:solidFill>
          </p:spPr>
        </p:sp>
        <p:sp>
          <p:nvSpPr>
            <p:cNvPr name="TextBox 196" id="196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197" id="197"/>
          <p:cNvGrpSpPr/>
          <p:nvPr/>
        </p:nvGrpSpPr>
        <p:grpSpPr>
          <a:xfrm rot="0">
            <a:off x="8305897" y="4141396"/>
            <a:ext cx="448649" cy="448649"/>
            <a:chOff x="0" y="0"/>
            <a:chExt cx="812800" cy="812800"/>
          </a:xfrm>
        </p:grpSpPr>
        <p:sp>
          <p:nvSpPr>
            <p:cNvPr name="Freeform 198" id="19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BB98FF"/>
            </a:solidFill>
          </p:spPr>
        </p:sp>
        <p:sp>
          <p:nvSpPr>
            <p:cNvPr name="TextBox 199" id="199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200" id="200"/>
          <p:cNvGrpSpPr/>
          <p:nvPr/>
        </p:nvGrpSpPr>
        <p:grpSpPr>
          <a:xfrm rot="0">
            <a:off x="9096408" y="4141396"/>
            <a:ext cx="448649" cy="448649"/>
            <a:chOff x="0" y="0"/>
            <a:chExt cx="812800" cy="812800"/>
          </a:xfrm>
        </p:grpSpPr>
        <p:sp>
          <p:nvSpPr>
            <p:cNvPr name="Freeform 201" id="201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BB98FF"/>
            </a:solidFill>
          </p:spPr>
        </p:sp>
        <p:sp>
          <p:nvSpPr>
            <p:cNvPr name="TextBox 202" id="202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203" id="203"/>
          <p:cNvGrpSpPr/>
          <p:nvPr/>
        </p:nvGrpSpPr>
        <p:grpSpPr>
          <a:xfrm rot="0">
            <a:off x="6029125" y="4951996"/>
            <a:ext cx="448649" cy="448649"/>
            <a:chOff x="0" y="0"/>
            <a:chExt cx="812800" cy="812800"/>
          </a:xfrm>
        </p:grpSpPr>
        <p:sp>
          <p:nvSpPr>
            <p:cNvPr name="Freeform 204" id="204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BB98FF"/>
            </a:solidFill>
          </p:spPr>
        </p:sp>
        <p:sp>
          <p:nvSpPr>
            <p:cNvPr name="TextBox 205" id="205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206" id="206"/>
          <p:cNvGrpSpPr/>
          <p:nvPr/>
        </p:nvGrpSpPr>
        <p:grpSpPr>
          <a:xfrm rot="0">
            <a:off x="6763524" y="4951996"/>
            <a:ext cx="448649" cy="448649"/>
            <a:chOff x="0" y="0"/>
            <a:chExt cx="812800" cy="812800"/>
          </a:xfrm>
        </p:grpSpPr>
        <p:sp>
          <p:nvSpPr>
            <p:cNvPr name="Freeform 207" id="20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BB98FF"/>
            </a:solidFill>
          </p:spPr>
        </p:sp>
        <p:sp>
          <p:nvSpPr>
            <p:cNvPr name="TextBox 208" id="208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>
  <p:cSld>
    <p:bg>
      <p:bgPr>
        <a:solidFill>
          <a:srgbClr val="BB9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02698" y="318107"/>
            <a:ext cx="10077079" cy="6914262"/>
            <a:chOff x="0" y="0"/>
            <a:chExt cx="3611397" cy="2477915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3611397" cy="2477915"/>
            </a:xfrm>
            <a:custGeom>
              <a:avLst/>
              <a:gdLst/>
              <a:ahLst/>
              <a:cxnLst/>
              <a:rect r="r" b="b" t="t" l="l"/>
              <a:pathLst>
                <a:path h="2477915" w="3611397">
                  <a:moveTo>
                    <a:pt x="28426" y="0"/>
                  </a:moveTo>
                  <a:lnTo>
                    <a:pt x="3582971" y="0"/>
                  </a:lnTo>
                  <a:cubicBezTo>
                    <a:pt x="3598671" y="0"/>
                    <a:pt x="3611397" y="12727"/>
                    <a:pt x="3611397" y="28426"/>
                  </a:cubicBezTo>
                  <a:lnTo>
                    <a:pt x="3611397" y="2449489"/>
                  </a:lnTo>
                  <a:cubicBezTo>
                    <a:pt x="3611397" y="2457029"/>
                    <a:pt x="3608403" y="2464259"/>
                    <a:pt x="3603072" y="2469590"/>
                  </a:cubicBezTo>
                  <a:cubicBezTo>
                    <a:pt x="3597741" y="2474921"/>
                    <a:pt x="3590510" y="2477915"/>
                    <a:pt x="3582971" y="2477915"/>
                  </a:cubicBezTo>
                  <a:lnTo>
                    <a:pt x="28426" y="2477915"/>
                  </a:lnTo>
                  <a:cubicBezTo>
                    <a:pt x="12727" y="2477915"/>
                    <a:pt x="0" y="2465189"/>
                    <a:pt x="0" y="2449489"/>
                  </a:cubicBezTo>
                  <a:lnTo>
                    <a:pt x="0" y="28426"/>
                  </a:lnTo>
                  <a:cubicBezTo>
                    <a:pt x="0" y="20887"/>
                    <a:pt x="2995" y="13657"/>
                    <a:pt x="8326" y="8326"/>
                  </a:cubicBezTo>
                  <a:cubicBezTo>
                    <a:pt x="13657" y="2995"/>
                    <a:pt x="20887" y="0"/>
                    <a:pt x="2842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FFFFFF"/>
                  </a:solidFill>
                  <a:latin typeface="Open Sans Light"/>
                </a:rPr>
                <a:t>Yea 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5900479" y="617496"/>
            <a:ext cx="3790686" cy="3063923"/>
            <a:chOff x="0" y="0"/>
            <a:chExt cx="5054248" cy="4085231"/>
          </a:xfrm>
        </p:grpSpPr>
        <p:grpSp>
          <p:nvGrpSpPr>
            <p:cNvPr name="Group 6" id="6"/>
            <p:cNvGrpSpPr/>
            <p:nvPr/>
          </p:nvGrpSpPr>
          <p:grpSpPr>
            <a:xfrm rot="0">
              <a:off x="4090492" y="0"/>
              <a:ext cx="963756" cy="963756"/>
              <a:chOff x="0" y="0"/>
              <a:chExt cx="1913890" cy="1913890"/>
            </a:xfrm>
          </p:grpSpPr>
          <p:sp>
            <p:nvSpPr>
              <p:cNvPr name="Freeform 7" id="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8" id="8"/>
            <p:cNvGrpSpPr/>
            <p:nvPr/>
          </p:nvGrpSpPr>
          <p:grpSpPr>
            <a:xfrm rot="0">
              <a:off x="0" y="0"/>
              <a:ext cx="963756" cy="963756"/>
              <a:chOff x="0" y="0"/>
              <a:chExt cx="1913890" cy="1913890"/>
            </a:xfrm>
          </p:grpSpPr>
          <p:sp>
            <p:nvSpPr>
              <p:cNvPr name="Freeform 9" id="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0" id="10"/>
            <p:cNvGrpSpPr/>
            <p:nvPr/>
          </p:nvGrpSpPr>
          <p:grpSpPr>
            <a:xfrm rot="0">
              <a:off x="1018082" y="0"/>
              <a:ext cx="963756" cy="963756"/>
              <a:chOff x="0" y="0"/>
              <a:chExt cx="1913890" cy="1913890"/>
            </a:xfrm>
          </p:grpSpPr>
          <p:sp>
            <p:nvSpPr>
              <p:cNvPr name="Freeform 11" id="1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2" id="12"/>
            <p:cNvGrpSpPr/>
            <p:nvPr/>
          </p:nvGrpSpPr>
          <p:grpSpPr>
            <a:xfrm rot="0">
              <a:off x="2036165" y="0"/>
              <a:ext cx="963756" cy="963756"/>
              <a:chOff x="0" y="0"/>
              <a:chExt cx="1913890" cy="1913890"/>
            </a:xfrm>
          </p:grpSpPr>
          <p:sp>
            <p:nvSpPr>
              <p:cNvPr name="Freeform 13" id="1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4" id="14"/>
            <p:cNvGrpSpPr/>
            <p:nvPr/>
          </p:nvGrpSpPr>
          <p:grpSpPr>
            <a:xfrm rot="0">
              <a:off x="3074070" y="0"/>
              <a:ext cx="963756" cy="963756"/>
              <a:chOff x="0" y="0"/>
              <a:chExt cx="1913890" cy="1913890"/>
            </a:xfrm>
          </p:grpSpPr>
          <p:sp>
            <p:nvSpPr>
              <p:cNvPr name="Freeform 15" id="1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6" id="16"/>
            <p:cNvGrpSpPr/>
            <p:nvPr/>
          </p:nvGrpSpPr>
          <p:grpSpPr>
            <a:xfrm rot="0">
              <a:off x="4090492" y="1109953"/>
              <a:ext cx="963756" cy="963756"/>
              <a:chOff x="0" y="0"/>
              <a:chExt cx="1913890" cy="1913890"/>
            </a:xfrm>
          </p:grpSpPr>
          <p:sp>
            <p:nvSpPr>
              <p:cNvPr name="Freeform 17" id="1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8" id="18"/>
            <p:cNvGrpSpPr/>
            <p:nvPr/>
          </p:nvGrpSpPr>
          <p:grpSpPr>
            <a:xfrm rot="0">
              <a:off x="0" y="1109953"/>
              <a:ext cx="963756" cy="963756"/>
              <a:chOff x="0" y="0"/>
              <a:chExt cx="1913890" cy="1913890"/>
            </a:xfrm>
          </p:grpSpPr>
          <p:sp>
            <p:nvSpPr>
              <p:cNvPr name="Freeform 19" id="1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20" id="20"/>
            <p:cNvGrpSpPr/>
            <p:nvPr/>
          </p:nvGrpSpPr>
          <p:grpSpPr>
            <a:xfrm rot="0">
              <a:off x="1018082" y="1109953"/>
              <a:ext cx="963756" cy="963756"/>
              <a:chOff x="0" y="0"/>
              <a:chExt cx="1913890" cy="1913890"/>
            </a:xfrm>
          </p:grpSpPr>
          <p:sp>
            <p:nvSpPr>
              <p:cNvPr name="Freeform 21" id="2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22" id="22"/>
            <p:cNvGrpSpPr/>
            <p:nvPr/>
          </p:nvGrpSpPr>
          <p:grpSpPr>
            <a:xfrm rot="0">
              <a:off x="2036165" y="1109953"/>
              <a:ext cx="963756" cy="963756"/>
              <a:chOff x="0" y="0"/>
              <a:chExt cx="1913890" cy="1913890"/>
            </a:xfrm>
          </p:grpSpPr>
          <p:sp>
            <p:nvSpPr>
              <p:cNvPr name="Freeform 23" id="2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24" id="24"/>
            <p:cNvGrpSpPr/>
            <p:nvPr/>
          </p:nvGrpSpPr>
          <p:grpSpPr>
            <a:xfrm rot="0">
              <a:off x="3074070" y="1109953"/>
              <a:ext cx="963756" cy="963756"/>
              <a:chOff x="0" y="0"/>
              <a:chExt cx="1913890" cy="1913890"/>
            </a:xfrm>
          </p:grpSpPr>
          <p:sp>
            <p:nvSpPr>
              <p:cNvPr name="Freeform 25" id="2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26" id="26"/>
            <p:cNvGrpSpPr>
              <a:grpSpLocks noChangeAspect="true"/>
            </p:cNvGrpSpPr>
            <p:nvPr/>
          </p:nvGrpSpPr>
          <p:grpSpPr>
            <a:xfrm rot="0">
              <a:off x="3922956" y="2689359"/>
              <a:ext cx="650268" cy="650268"/>
              <a:chOff x="0" y="0"/>
              <a:chExt cx="6355080" cy="6355080"/>
            </a:xfrm>
          </p:grpSpPr>
          <p:sp>
            <p:nvSpPr>
              <p:cNvPr name="Freeform 27" id="27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r="r" b="b" t="t" l="l"/>
                <a:pathLst>
                  <a:path h="6355080" w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28" id="28"/>
            <p:cNvGrpSpPr>
              <a:grpSpLocks noChangeAspect="true"/>
            </p:cNvGrpSpPr>
            <p:nvPr/>
          </p:nvGrpSpPr>
          <p:grpSpPr>
            <a:xfrm rot="0">
              <a:off x="3483805" y="3434963"/>
              <a:ext cx="650268" cy="650268"/>
              <a:chOff x="0" y="0"/>
              <a:chExt cx="6355080" cy="6355080"/>
            </a:xfrm>
          </p:grpSpPr>
          <p:sp>
            <p:nvSpPr>
              <p:cNvPr name="Freeform 29" id="29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r="r" b="b" t="t" l="l"/>
                <a:pathLst>
                  <a:path h="6355080" w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30" id="30"/>
            <p:cNvGrpSpPr>
              <a:grpSpLocks noChangeAspect="true"/>
            </p:cNvGrpSpPr>
            <p:nvPr/>
          </p:nvGrpSpPr>
          <p:grpSpPr>
            <a:xfrm rot="0">
              <a:off x="4403980" y="3426026"/>
              <a:ext cx="650268" cy="650268"/>
              <a:chOff x="0" y="0"/>
              <a:chExt cx="6355080" cy="6355080"/>
            </a:xfrm>
          </p:grpSpPr>
          <p:sp>
            <p:nvSpPr>
              <p:cNvPr name="Freeform 31" id="31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r="r" b="b" t="t" l="l"/>
                <a:pathLst>
                  <a:path h="6355080" w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32" id="32"/>
            <p:cNvGrpSpPr/>
            <p:nvPr/>
          </p:nvGrpSpPr>
          <p:grpSpPr>
            <a:xfrm rot="0">
              <a:off x="259567" y="3014493"/>
              <a:ext cx="680689" cy="680689"/>
              <a:chOff x="0" y="0"/>
              <a:chExt cx="1913890" cy="1913890"/>
            </a:xfrm>
          </p:grpSpPr>
          <p:sp>
            <p:nvSpPr>
              <p:cNvPr name="Freeform 33" id="3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34" id="34"/>
            <p:cNvGrpSpPr/>
            <p:nvPr/>
          </p:nvGrpSpPr>
          <p:grpSpPr>
            <a:xfrm rot="0">
              <a:off x="1315852" y="3014493"/>
              <a:ext cx="680689" cy="680689"/>
              <a:chOff x="0" y="0"/>
              <a:chExt cx="1913890" cy="1913890"/>
            </a:xfrm>
          </p:grpSpPr>
          <p:sp>
            <p:nvSpPr>
              <p:cNvPr name="Freeform 35" id="3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36" id="36"/>
            <p:cNvGrpSpPr/>
            <p:nvPr/>
          </p:nvGrpSpPr>
          <p:grpSpPr>
            <a:xfrm rot="0">
              <a:off x="2372137" y="3014493"/>
              <a:ext cx="680689" cy="680689"/>
              <a:chOff x="0" y="0"/>
              <a:chExt cx="1913890" cy="1913890"/>
            </a:xfrm>
          </p:grpSpPr>
          <p:sp>
            <p:nvSpPr>
              <p:cNvPr name="Freeform 37" id="3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name="AutoShape 38" id="38"/>
            <p:cNvSpPr/>
            <p:nvPr/>
          </p:nvSpPr>
          <p:spPr>
            <a:xfrm rot="-3235632">
              <a:off x="3790749" y="3319965"/>
              <a:ext cx="285183" cy="0"/>
            </a:xfrm>
            <a:prstGeom prst="line">
              <a:avLst/>
            </a:prstGeom>
            <a:ln cap="flat" w="31778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39" id="39"/>
            <p:cNvSpPr/>
            <p:nvPr/>
          </p:nvSpPr>
          <p:spPr>
            <a:xfrm rot="-7915877">
              <a:off x="4438355" y="3311775"/>
              <a:ext cx="308307" cy="0"/>
            </a:xfrm>
            <a:prstGeom prst="line">
              <a:avLst/>
            </a:prstGeom>
            <a:ln cap="flat" w="31778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40" id="40"/>
            <p:cNvSpPr txBox="true"/>
            <p:nvPr/>
          </p:nvSpPr>
          <p:spPr>
            <a:xfrm rot="0">
              <a:off x="2081462" y="3027528"/>
              <a:ext cx="205753" cy="52770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195"/>
                </a:lnSpc>
              </a:pPr>
              <a:r>
                <a:rPr lang="en-US" sz="2282">
                  <a:solidFill>
                    <a:srgbClr val="000000"/>
                  </a:solidFill>
                  <a:latin typeface="Tufuli Arabic"/>
                </a:rPr>
                <a:t>=</a:t>
              </a:r>
            </a:p>
          </p:txBody>
        </p:sp>
        <p:sp>
          <p:nvSpPr>
            <p:cNvPr name="TextBox 41" id="41"/>
            <p:cNvSpPr txBox="true"/>
            <p:nvPr/>
          </p:nvSpPr>
          <p:spPr>
            <a:xfrm rot="0">
              <a:off x="1013773" y="3057649"/>
              <a:ext cx="224436" cy="52770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195"/>
                </a:lnSpc>
              </a:pPr>
              <a:r>
                <a:rPr lang="en-US" sz="2282">
                  <a:solidFill>
                    <a:srgbClr val="000000"/>
                  </a:solidFill>
                  <a:latin typeface="Tufuli Arabic"/>
                </a:rPr>
                <a:t>+</a:t>
              </a:r>
            </a:p>
          </p:txBody>
        </p:sp>
      </p:grpSp>
      <p:grpSp>
        <p:nvGrpSpPr>
          <p:cNvPr name="Group 42" id="42"/>
          <p:cNvGrpSpPr/>
          <p:nvPr/>
        </p:nvGrpSpPr>
        <p:grpSpPr>
          <a:xfrm rot="0">
            <a:off x="9096408" y="756000"/>
            <a:ext cx="448649" cy="448649"/>
            <a:chOff x="0" y="0"/>
            <a:chExt cx="812800" cy="812800"/>
          </a:xfrm>
        </p:grpSpPr>
        <p:sp>
          <p:nvSpPr>
            <p:cNvPr name="Freeform 43" id="4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C9E265"/>
            </a:solidFill>
          </p:spPr>
        </p:sp>
        <p:sp>
          <p:nvSpPr>
            <p:cNvPr name="TextBox 44" id="44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sp>
        <p:nvSpPr>
          <p:cNvPr name="AutoShape 45" id="45"/>
          <p:cNvSpPr/>
          <p:nvPr/>
        </p:nvSpPr>
        <p:spPr>
          <a:xfrm rot="-5385782">
            <a:off x="1900746" y="3772856"/>
            <a:ext cx="6909558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6" id="46"/>
          <p:cNvSpPr/>
          <p:nvPr/>
        </p:nvSpPr>
        <p:spPr>
          <a:xfrm rot="0">
            <a:off x="302698" y="3770475"/>
            <a:ext cx="10077079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7" id="47"/>
          <p:cNvGrpSpPr/>
          <p:nvPr/>
        </p:nvGrpSpPr>
        <p:grpSpPr>
          <a:xfrm rot="0">
            <a:off x="1021914" y="617496"/>
            <a:ext cx="3790686" cy="3063923"/>
            <a:chOff x="0" y="0"/>
            <a:chExt cx="5054248" cy="4085231"/>
          </a:xfrm>
        </p:grpSpPr>
        <p:grpSp>
          <p:nvGrpSpPr>
            <p:cNvPr name="Group 48" id="48"/>
            <p:cNvGrpSpPr/>
            <p:nvPr/>
          </p:nvGrpSpPr>
          <p:grpSpPr>
            <a:xfrm rot="0">
              <a:off x="4090492" y="0"/>
              <a:ext cx="963756" cy="963756"/>
              <a:chOff x="0" y="0"/>
              <a:chExt cx="1913890" cy="1913890"/>
            </a:xfrm>
          </p:grpSpPr>
          <p:sp>
            <p:nvSpPr>
              <p:cNvPr name="Freeform 49" id="4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50" id="50"/>
            <p:cNvGrpSpPr/>
            <p:nvPr/>
          </p:nvGrpSpPr>
          <p:grpSpPr>
            <a:xfrm rot="0">
              <a:off x="0" y="0"/>
              <a:ext cx="963756" cy="963756"/>
              <a:chOff x="0" y="0"/>
              <a:chExt cx="1913890" cy="1913890"/>
            </a:xfrm>
          </p:grpSpPr>
          <p:sp>
            <p:nvSpPr>
              <p:cNvPr name="Freeform 51" id="5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52" id="52"/>
            <p:cNvGrpSpPr/>
            <p:nvPr/>
          </p:nvGrpSpPr>
          <p:grpSpPr>
            <a:xfrm rot="0">
              <a:off x="1018082" y="0"/>
              <a:ext cx="963756" cy="963756"/>
              <a:chOff x="0" y="0"/>
              <a:chExt cx="1913890" cy="1913890"/>
            </a:xfrm>
          </p:grpSpPr>
          <p:sp>
            <p:nvSpPr>
              <p:cNvPr name="Freeform 53" id="5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54" id="54"/>
            <p:cNvGrpSpPr/>
            <p:nvPr/>
          </p:nvGrpSpPr>
          <p:grpSpPr>
            <a:xfrm rot="0">
              <a:off x="2036165" y="0"/>
              <a:ext cx="963756" cy="963756"/>
              <a:chOff x="0" y="0"/>
              <a:chExt cx="1913890" cy="1913890"/>
            </a:xfrm>
          </p:grpSpPr>
          <p:sp>
            <p:nvSpPr>
              <p:cNvPr name="Freeform 55" id="5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56" id="56"/>
            <p:cNvGrpSpPr/>
            <p:nvPr/>
          </p:nvGrpSpPr>
          <p:grpSpPr>
            <a:xfrm rot="0">
              <a:off x="3074070" y="0"/>
              <a:ext cx="963756" cy="963756"/>
              <a:chOff x="0" y="0"/>
              <a:chExt cx="1913890" cy="1913890"/>
            </a:xfrm>
          </p:grpSpPr>
          <p:sp>
            <p:nvSpPr>
              <p:cNvPr name="Freeform 57" id="5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58" id="58"/>
            <p:cNvGrpSpPr/>
            <p:nvPr/>
          </p:nvGrpSpPr>
          <p:grpSpPr>
            <a:xfrm rot="0">
              <a:off x="4090492" y="1109953"/>
              <a:ext cx="963756" cy="963756"/>
              <a:chOff x="0" y="0"/>
              <a:chExt cx="1913890" cy="1913890"/>
            </a:xfrm>
          </p:grpSpPr>
          <p:sp>
            <p:nvSpPr>
              <p:cNvPr name="Freeform 59" id="5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60" id="60"/>
            <p:cNvGrpSpPr/>
            <p:nvPr/>
          </p:nvGrpSpPr>
          <p:grpSpPr>
            <a:xfrm rot="0">
              <a:off x="0" y="1109953"/>
              <a:ext cx="963756" cy="963756"/>
              <a:chOff x="0" y="0"/>
              <a:chExt cx="1913890" cy="1913890"/>
            </a:xfrm>
          </p:grpSpPr>
          <p:sp>
            <p:nvSpPr>
              <p:cNvPr name="Freeform 61" id="6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62" id="62"/>
            <p:cNvGrpSpPr/>
            <p:nvPr/>
          </p:nvGrpSpPr>
          <p:grpSpPr>
            <a:xfrm rot="0">
              <a:off x="1018082" y="1109953"/>
              <a:ext cx="963756" cy="963756"/>
              <a:chOff x="0" y="0"/>
              <a:chExt cx="1913890" cy="1913890"/>
            </a:xfrm>
          </p:grpSpPr>
          <p:sp>
            <p:nvSpPr>
              <p:cNvPr name="Freeform 63" id="6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64" id="64"/>
            <p:cNvGrpSpPr/>
            <p:nvPr/>
          </p:nvGrpSpPr>
          <p:grpSpPr>
            <a:xfrm rot="0">
              <a:off x="2036165" y="1109953"/>
              <a:ext cx="963756" cy="963756"/>
              <a:chOff x="0" y="0"/>
              <a:chExt cx="1913890" cy="1913890"/>
            </a:xfrm>
          </p:grpSpPr>
          <p:sp>
            <p:nvSpPr>
              <p:cNvPr name="Freeform 65" id="6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66" id="66"/>
            <p:cNvGrpSpPr/>
            <p:nvPr/>
          </p:nvGrpSpPr>
          <p:grpSpPr>
            <a:xfrm rot="0">
              <a:off x="3074070" y="1109953"/>
              <a:ext cx="963756" cy="963756"/>
              <a:chOff x="0" y="0"/>
              <a:chExt cx="1913890" cy="1913890"/>
            </a:xfrm>
          </p:grpSpPr>
          <p:sp>
            <p:nvSpPr>
              <p:cNvPr name="Freeform 67" id="6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68" id="68"/>
            <p:cNvGrpSpPr>
              <a:grpSpLocks noChangeAspect="true"/>
            </p:cNvGrpSpPr>
            <p:nvPr/>
          </p:nvGrpSpPr>
          <p:grpSpPr>
            <a:xfrm rot="0">
              <a:off x="3922956" y="2689359"/>
              <a:ext cx="650268" cy="650268"/>
              <a:chOff x="0" y="0"/>
              <a:chExt cx="6355080" cy="6355080"/>
            </a:xfrm>
          </p:grpSpPr>
          <p:sp>
            <p:nvSpPr>
              <p:cNvPr name="Freeform 69" id="69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r="r" b="b" t="t" l="l"/>
                <a:pathLst>
                  <a:path h="6355080" w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70" id="70"/>
            <p:cNvGrpSpPr>
              <a:grpSpLocks noChangeAspect="true"/>
            </p:cNvGrpSpPr>
            <p:nvPr/>
          </p:nvGrpSpPr>
          <p:grpSpPr>
            <a:xfrm rot="0">
              <a:off x="3483805" y="3434963"/>
              <a:ext cx="650268" cy="650268"/>
              <a:chOff x="0" y="0"/>
              <a:chExt cx="6355080" cy="6355080"/>
            </a:xfrm>
          </p:grpSpPr>
          <p:sp>
            <p:nvSpPr>
              <p:cNvPr name="Freeform 71" id="71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r="r" b="b" t="t" l="l"/>
                <a:pathLst>
                  <a:path h="6355080" w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72" id="72"/>
            <p:cNvGrpSpPr>
              <a:grpSpLocks noChangeAspect="true"/>
            </p:cNvGrpSpPr>
            <p:nvPr/>
          </p:nvGrpSpPr>
          <p:grpSpPr>
            <a:xfrm rot="0">
              <a:off x="4403980" y="3426026"/>
              <a:ext cx="650268" cy="650268"/>
              <a:chOff x="0" y="0"/>
              <a:chExt cx="6355080" cy="6355080"/>
            </a:xfrm>
          </p:grpSpPr>
          <p:sp>
            <p:nvSpPr>
              <p:cNvPr name="Freeform 73" id="73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r="r" b="b" t="t" l="l"/>
                <a:pathLst>
                  <a:path h="6355080" w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74" id="74"/>
            <p:cNvGrpSpPr/>
            <p:nvPr/>
          </p:nvGrpSpPr>
          <p:grpSpPr>
            <a:xfrm rot="0">
              <a:off x="259567" y="3014493"/>
              <a:ext cx="680689" cy="680689"/>
              <a:chOff x="0" y="0"/>
              <a:chExt cx="1913890" cy="1913890"/>
            </a:xfrm>
          </p:grpSpPr>
          <p:sp>
            <p:nvSpPr>
              <p:cNvPr name="Freeform 75" id="7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76" id="76"/>
            <p:cNvGrpSpPr/>
            <p:nvPr/>
          </p:nvGrpSpPr>
          <p:grpSpPr>
            <a:xfrm rot="0">
              <a:off x="1315852" y="3014493"/>
              <a:ext cx="680689" cy="680689"/>
              <a:chOff x="0" y="0"/>
              <a:chExt cx="1913890" cy="1913890"/>
            </a:xfrm>
          </p:grpSpPr>
          <p:sp>
            <p:nvSpPr>
              <p:cNvPr name="Freeform 77" id="7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78" id="78"/>
            <p:cNvGrpSpPr/>
            <p:nvPr/>
          </p:nvGrpSpPr>
          <p:grpSpPr>
            <a:xfrm rot="0">
              <a:off x="2372137" y="3014493"/>
              <a:ext cx="680689" cy="680689"/>
              <a:chOff x="0" y="0"/>
              <a:chExt cx="1913890" cy="1913890"/>
            </a:xfrm>
          </p:grpSpPr>
          <p:sp>
            <p:nvSpPr>
              <p:cNvPr name="Freeform 79" id="7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name="AutoShape 80" id="80"/>
            <p:cNvSpPr/>
            <p:nvPr/>
          </p:nvSpPr>
          <p:spPr>
            <a:xfrm rot="-3235632">
              <a:off x="3790749" y="3319965"/>
              <a:ext cx="285183" cy="0"/>
            </a:xfrm>
            <a:prstGeom prst="line">
              <a:avLst/>
            </a:prstGeom>
            <a:ln cap="flat" w="31778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81" id="81"/>
            <p:cNvSpPr/>
            <p:nvPr/>
          </p:nvSpPr>
          <p:spPr>
            <a:xfrm rot="-7915877">
              <a:off x="4438355" y="3311775"/>
              <a:ext cx="308307" cy="0"/>
            </a:xfrm>
            <a:prstGeom prst="line">
              <a:avLst/>
            </a:prstGeom>
            <a:ln cap="flat" w="31778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82" id="82"/>
            <p:cNvSpPr txBox="true"/>
            <p:nvPr/>
          </p:nvSpPr>
          <p:spPr>
            <a:xfrm rot="0">
              <a:off x="2081462" y="3027528"/>
              <a:ext cx="205753" cy="52770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195"/>
                </a:lnSpc>
              </a:pPr>
              <a:r>
                <a:rPr lang="en-US" sz="2282">
                  <a:solidFill>
                    <a:srgbClr val="000000"/>
                  </a:solidFill>
                  <a:latin typeface="Tufuli Arabic"/>
                </a:rPr>
                <a:t>=</a:t>
              </a:r>
            </a:p>
          </p:txBody>
        </p:sp>
        <p:sp>
          <p:nvSpPr>
            <p:cNvPr name="TextBox 83" id="83"/>
            <p:cNvSpPr txBox="true"/>
            <p:nvPr/>
          </p:nvSpPr>
          <p:spPr>
            <a:xfrm rot="0">
              <a:off x="1013773" y="3057649"/>
              <a:ext cx="224436" cy="52770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195"/>
                </a:lnSpc>
              </a:pPr>
              <a:r>
                <a:rPr lang="en-US" sz="2282">
                  <a:solidFill>
                    <a:srgbClr val="000000"/>
                  </a:solidFill>
                  <a:latin typeface="Tufuli Arabic"/>
                </a:rPr>
                <a:t>+</a:t>
              </a:r>
            </a:p>
          </p:txBody>
        </p:sp>
      </p:grpSp>
      <p:grpSp>
        <p:nvGrpSpPr>
          <p:cNvPr name="Group 84" id="84"/>
          <p:cNvGrpSpPr/>
          <p:nvPr/>
        </p:nvGrpSpPr>
        <p:grpSpPr>
          <a:xfrm rot="0">
            <a:off x="1021914" y="4013791"/>
            <a:ext cx="3790686" cy="3063923"/>
            <a:chOff x="0" y="0"/>
            <a:chExt cx="5054248" cy="4085231"/>
          </a:xfrm>
        </p:grpSpPr>
        <p:grpSp>
          <p:nvGrpSpPr>
            <p:cNvPr name="Group 85" id="85"/>
            <p:cNvGrpSpPr/>
            <p:nvPr/>
          </p:nvGrpSpPr>
          <p:grpSpPr>
            <a:xfrm rot="0">
              <a:off x="4090492" y="0"/>
              <a:ext cx="963756" cy="963756"/>
              <a:chOff x="0" y="0"/>
              <a:chExt cx="1913890" cy="1913890"/>
            </a:xfrm>
          </p:grpSpPr>
          <p:sp>
            <p:nvSpPr>
              <p:cNvPr name="Freeform 86" id="8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87" id="87"/>
            <p:cNvGrpSpPr/>
            <p:nvPr/>
          </p:nvGrpSpPr>
          <p:grpSpPr>
            <a:xfrm rot="0">
              <a:off x="0" y="0"/>
              <a:ext cx="963756" cy="963756"/>
              <a:chOff x="0" y="0"/>
              <a:chExt cx="1913890" cy="1913890"/>
            </a:xfrm>
          </p:grpSpPr>
          <p:sp>
            <p:nvSpPr>
              <p:cNvPr name="Freeform 88" id="8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89" id="89"/>
            <p:cNvGrpSpPr/>
            <p:nvPr/>
          </p:nvGrpSpPr>
          <p:grpSpPr>
            <a:xfrm rot="0">
              <a:off x="1018082" y="0"/>
              <a:ext cx="963756" cy="963756"/>
              <a:chOff x="0" y="0"/>
              <a:chExt cx="1913890" cy="1913890"/>
            </a:xfrm>
          </p:grpSpPr>
          <p:sp>
            <p:nvSpPr>
              <p:cNvPr name="Freeform 90" id="9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91" id="91"/>
            <p:cNvGrpSpPr/>
            <p:nvPr/>
          </p:nvGrpSpPr>
          <p:grpSpPr>
            <a:xfrm rot="0">
              <a:off x="2036165" y="0"/>
              <a:ext cx="963756" cy="963756"/>
              <a:chOff x="0" y="0"/>
              <a:chExt cx="1913890" cy="1913890"/>
            </a:xfrm>
          </p:grpSpPr>
          <p:sp>
            <p:nvSpPr>
              <p:cNvPr name="Freeform 92" id="9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93" id="93"/>
            <p:cNvGrpSpPr/>
            <p:nvPr/>
          </p:nvGrpSpPr>
          <p:grpSpPr>
            <a:xfrm rot="0">
              <a:off x="3074070" y="0"/>
              <a:ext cx="963756" cy="963756"/>
              <a:chOff x="0" y="0"/>
              <a:chExt cx="1913890" cy="1913890"/>
            </a:xfrm>
          </p:grpSpPr>
          <p:sp>
            <p:nvSpPr>
              <p:cNvPr name="Freeform 94" id="9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95" id="95"/>
            <p:cNvGrpSpPr/>
            <p:nvPr/>
          </p:nvGrpSpPr>
          <p:grpSpPr>
            <a:xfrm rot="0">
              <a:off x="4090492" y="1109953"/>
              <a:ext cx="963756" cy="963756"/>
              <a:chOff x="0" y="0"/>
              <a:chExt cx="1913890" cy="1913890"/>
            </a:xfrm>
          </p:grpSpPr>
          <p:sp>
            <p:nvSpPr>
              <p:cNvPr name="Freeform 96" id="9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97" id="97"/>
            <p:cNvGrpSpPr/>
            <p:nvPr/>
          </p:nvGrpSpPr>
          <p:grpSpPr>
            <a:xfrm rot="0">
              <a:off x="0" y="1109953"/>
              <a:ext cx="963756" cy="963756"/>
              <a:chOff x="0" y="0"/>
              <a:chExt cx="1913890" cy="1913890"/>
            </a:xfrm>
          </p:grpSpPr>
          <p:sp>
            <p:nvSpPr>
              <p:cNvPr name="Freeform 98" id="9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99" id="99"/>
            <p:cNvGrpSpPr/>
            <p:nvPr/>
          </p:nvGrpSpPr>
          <p:grpSpPr>
            <a:xfrm rot="0">
              <a:off x="1018082" y="1109953"/>
              <a:ext cx="963756" cy="963756"/>
              <a:chOff x="0" y="0"/>
              <a:chExt cx="1913890" cy="1913890"/>
            </a:xfrm>
          </p:grpSpPr>
          <p:sp>
            <p:nvSpPr>
              <p:cNvPr name="Freeform 100" id="10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01" id="101"/>
            <p:cNvGrpSpPr/>
            <p:nvPr/>
          </p:nvGrpSpPr>
          <p:grpSpPr>
            <a:xfrm rot="0">
              <a:off x="2036165" y="1109953"/>
              <a:ext cx="963756" cy="963756"/>
              <a:chOff x="0" y="0"/>
              <a:chExt cx="1913890" cy="1913890"/>
            </a:xfrm>
          </p:grpSpPr>
          <p:sp>
            <p:nvSpPr>
              <p:cNvPr name="Freeform 102" id="10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03" id="103"/>
            <p:cNvGrpSpPr/>
            <p:nvPr/>
          </p:nvGrpSpPr>
          <p:grpSpPr>
            <a:xfrm rot="0">
              <a:off x="3074070" y="1109953"/>
              <a:ext cx="963756" cy="963756"/>
              <a:chOff x="0" y="0"/>
              <a:chExt cx="1913890" cy="1913890"/>
            </a:xfrm>
          </p:grpSpPr>
          <p:sp>
            <p:nvSpPr>
              <p:cNvPr name="Freeform 104" id="10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05" id="105"/>
            <p:cNvGrpSpPr>
              <a:grpSpLocks noChangeAspect="true"/>
            </p:cNvGrpSpPr>
            <p:nvPr/>
          </p:nvGrpSpPr>
          <p:grpSpPr>
            <a:xfrm rot="0">
              <a:off x="3922956" y="2689359"/>
              <a:ext cx="650268" cy="650268"/>
              <a:chOff x="0" y="0"/>
              <a:chExt cx="6355080" cy="6355080"/>
            </a:xfrm>
          </p:grpSpPr>
          <p:sp>
            <p:nvSpPr>
              <p:cNvPr name="Freeform 106" id="106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r="r" b="b" t="t" l="l"/>
                <a:pathLst>
                  <a:path h="6355080" w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07" id="107"/>
            <p:cNvGrpSpPr>
              <a:grpSpLocks noChangeAspect="true"/>
            </p:cNvGrpSpPr>
            <p:nvPr/>
          </p:nvGrpSpPr>
          <p:grpSpPr>
            <a:xfrm rot="0">
              <a:off x="3483805" y="3434963"/>
              <a:ext cx="650268" cy="650268"/>
              <a:chOff x="0" y="0"/>
              <a:chExt cx="6355080" cy="6355080"/>
            </a:xfrm>
          </p:grpSpPr>
          <p:sp>
            <p:nvSpPr>
              <p:cNvPr name="Freeform 108" id="108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r="r" b="b" t="t" l="l"/>
                <a:pathLst>
                  <a:path h="6355080" w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09" id="109"/>
            <p:cNvGrpSpPr>
              <a:grpSpLocks noChangeAspect="true"/>
            </p:cNvGrpSpPr>
            <p:nvPr/>
          </p:nvGrpSpPr>
          <p:grpSpPr>
            <a:xfrm rot="0">
              <a:off x="4403980" y="3426026"/>
              <a:ext cx="650268" cy="650268"/>
              <a:chOff x="0" y="0"/>
              <a:chExt cx="6355080" cy="6355080"/>
            </a:xfrm>
          </p:grpSpPr>
          <p:sp>
            <p:nvSpPr>
              <p:cNvPr name="Freeform 110" id="110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r="r" b="b" t="t" l="l"/>
                <a:pathLst>
                  <a:path h="6355080" w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11" id="111"/>
            <p:cNvGrpSpPr/>
            <p:nvPr/>
          </p:nvGrpSpPr>
          <p:grpSpPr>
            <a:xfrm rot="0">
              <a:off x="259567" y="3014493"/>
              <a:ext cx="680689" cy="680689"/>
              <a:chOff x="0" y="0"/>
              <a:chExt cx="1913890" cy="1913890"/>
            </a:xfrm>
          </p:grpSpPr>
          <p:sp>
            <p:nvSpPr>
              <p:cNvPr name="Freeform 112" id="11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13" id="113"/>
            <p:cNvGrpSpPr/>
            <p:nvPr/>
          </p:nvGrpSpPr>
          <p:grpSpPr>
            <a:xfrm rot="0">
              <a:off x="1315852" y="3014493"/>
              <a:ext cx="680689" cy="680689"/>
              <a:chOff x="0" y="0"/>
              <a:chExt cx="1913890" cy="1913890"/>
            </a:xfrm>
          </p:grpSpPr>
          <p:sp>
            <p:nvSpPr>
              <p:cNvPr name="Freeform 114" id="11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15" id="115"/>
            <p:cNvGrpSpPr/>
            <p:nvPr/>
          </p:nvGrpSpPr>
          <p:grpSpPr>
            <a:xfrm rot="0">
              <a:off x="2372137" y="3014493"/>
              <a:ext cx="680689" cy="680689"/>
              <a:chOff x="0" y="0"/>
              <a:chExt cx="1913890" cy="1913890"/>
            </a:xfrm>
          </p:grpSpPr>
          <p:sp>
            <p:nvSpPr>
              <p:cNvPr name="Freeform 116" id="11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name="AutoShape 117" id="117"/>
            <p:cNvSpPr/>
            <p:nvPr/>
          </p:nvSpPr>
          <p:spPr>
            <a:xfrm rot="-3235632">
              <a:off x="3790749" y="3319965"/>
              <a:ext cx="285183" cy="0"/>
            </a:xfrm>
            <a:prstGeom prst="line">
              <a:avLst/>
            </a:prstGeom>
            <a:ln cap="flat" w="31778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118" id="118"/>
            <p:cNvSpPr/>
            <p:nvPr/>
          </p:nvSpPr>
          <p:spPr>
            <a:xfrm rot="-7915877">
              <a:off x="4438355" y="3311775"/>
              <a:ext cx="308307" cy="0"/>
            </a:xfrm>
            <a:prstGeom prst="line">
              <a:avLst/>
            </a:prstGeom>
            <a:ln cap="flat" w="31778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119" id="119"/>
            <p:cNvSpPr txBox="true"/>
            <p:nvPr/>
          </p:nvSpPr>
          <p:spPr>
            <a:xfrm rot="0">
              <a:off x="2081462" y="3027528"/>
              <a:ext cx="205753" cy="52770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195"/>
                </a:lnSpc>
              </a:pPr>
              <a:r>
                <a:rPr lang="en-US" sz="2282">
                  <a:solidFill>
                    <a:srgbClr val="000000"/>
                  </a:solidFill>
                  <a:latin typeface="Tufuli Arabic"/>
                </a:rPr>
                <a:t>=</a:t>
              </a:r>
            </a:p>
          </p:txBody>
        </p:sp>
        <p:sp>
          <p:nvSpPr>
            <p:cNvPr name="TextBox 120" id="120"/>
            <p:cNvSpPr txBox="true"/>
            <p:nvPr/>
          </p:nvSpPr>
          <p:spPr>
            <a:xfrm rot="0">
              <a:off x="1013773" y="3057649"/>
              <a:ext cx="224436" cy="52770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195"/>
                </a:lnSpc>
              </a:pPr>
              <a:r>
                <a:rPr lang="en-US" sz="2282">
                  <a:solidFill>
                    <a:srgbClr val="000000"/>
                  </a:solidFill>
                  <a:latin typeface="Tufuli Arabic"/>
                </a:rPr>
                <a:t>+</a:t>
              </a:r>
            </a:p>
          </p:txBody>
        </p:sp>
      </p:grpSp>
      <p:grpSp>
        <p:nvGrpSpPr>
          <p:cNvPr name="Group 121" id="121"/>
          <p:cNvGrpSpPr/>
          <p:nvPr/>
        </p:nvGrpSpPr>
        <p:grpSpPr>
          <a:xfrm rot="0">
            <a:off x="5900479" y="4013791"/>
            <a:ext cx="3790686" cy="3063923"/>
            <a:chOff x="0" y="0"/>
            <a:chExt cx="5054248" cy="4085231"/>
          </a:xfrm>
        </p:grpSpPr>
        <p:grpSp>
          <p:nvGrpSpPr>
            <p:cNvPr name="Group 122" id="122"/>
            <p:cNvGrpSpPr/>
            <p:nvPr/>
          </p:nvGrpSpPr>
          <p:grpSpPr>
            <a:xfrm rot="0">
              <a:off x="4090492" y="0"/>
              <a:ext cx="963756" cy="963756"/>
              <a:chOff x="0" y="0"/>
              <a:chExt cx="1913890" cy="1913890"/>
            </a:xfrm>
          </p:grpSpPr>
          <p:sp>
            <p:nvSpPr>
              <p:cNvPr name="Freeform 123" id="12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24" id="124"/>
            <p:cNvGrpSpPr/>
            <p:nvPr/>
          </p:nvGrpSpPr>
          <p:grpSpPr>
            <a:xfrm rot="0">
              <a:off x="0" y="0"/>
              <a:ext cx="963756" cy="963756"/>
              <a:chOff x="0" y="0"/>
              <a:chExt cx="1913890" cy="1913890"/>
            </a:xfrm>
          </p:grpSpPr>
          <p:sp>
            <p:nvSpPr>
              <p:cNvPr name="Freeform 125" id="12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26" id="126"/>
            <p:cNvGrpSpPr/>
            <p:nvPr/>
          </p:nvGrpSpPr>
          <p:grpSpPr>
            <a:xfrm rot="0">
              <a:off x="1018082" y="0"/>
              <a:ext cx="963756" cy="963756"/>
              <a:chOff x="0" y="0"/>
              <a:chExt cx="1913890" cy="1913890"/>
            </a:xfrm>
          </p:grpSpPr>
          <p:sp>
            <p:nvSpPr>
              <p:cNvPr name="Freeform 127" id="12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28" id="128"/>
            <p:cNvGrpSpPr/>
            <p:nvPr/>
          </p:nvGrpSpPr>
          <p:grpSpPr>
            <a:xfrm rot="0">
              <a:off x="2036165" y="0"/>
              <a:ext cx="963756" cy="963756"/>
              <a:chOff x="0" y="0"/>
              <a:chExt cx="1913890" cy="1913890"/>
            </a:xfrm>
          </p:grpSpPr>
          <p:sp>
            <p:nvSpPr>
              <p:cNvPr name="Freeform 129" id="12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30" id="130"/>
            <p:cNvGrpSpPr/>
            <p:nvPr/>
          </p:nvGrpSpPr>
          <p:grpSpPr>
            <a:xfrm rot="0">
              <a:off x="3074070" y="0"/>
              <a:ext cx="963756" cy="963756"/>
              <a:chOff x="0" y="0"/>
              <a:chExt cx="1913890" cy="1913890"/>
            </a:xfrm>
          </p:grpSpPr>
          <p:sp>
            <p:nvSpPr>
              <p:cNvPr name="Freeform 131" id="13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32" id="132"/>
            <p:cNvGrpSpPr/>
            <p:nvPr/>
          </p:nvGrpSpPr>
          <p:grpSpPr>
            <a:xfrm rot="0">
              <a:off x="4090492" y="1109953"/>
              <a:ext cx="963756" cy="963756"/>
              <a:chOff x="0" y="0"/>
              <a:chExt cx="1913890" cy="1913890"/>
            </a:xfrm>
          </p:grpSpPr>
          <p:sp>
            <p:nvSpPr>
              <p:cNvPr name="Freeform 133" id="13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34" id="134"/>
            <p:cNvGrpSpPr/>
            <p:nvPr/>
          </p:nvGrpSpPr>
          <p:grpSpPr>
            <a:xfrm rot="0">
              <a:off x="0" y="1109953"/>
              <a:ext cx="963756" cy="963756"/>
              <a:chOff x="0" y="0"/>
              <a:chExt cx="1913890" cy="1913890"/>
            </a:xfrm>
          </p:grpSpPr>
          <p:sp>
            <p:nvSpPr>
              <p:cNvPr name="Freeform 135" id="13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36" id="136"/>
            <p:cNvGrpSpPr/>
            <p:nvPr/>
          </p:nvGrpSpPr>
          <p:grpSpPr>
            <a:xfrm rot="0">
              <a:off x="1018082" y="1109953"/>
              <a:ext cx="963756" cy="963756"/>
              <a:chOff x="0" y="0"/>
              <a:chExt cx="1913890" cy="1913890"/>
            </a:xfrm>
          </p:grpSpPr>
          <p:sp>
            <p:nvSpPr>
              <p:cNvPr name="Freeform 137" id="13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38" id="138"/>
            <p:cNvGrpSpPr/>
            <p:nvPr/>
          </p:nvGrpSpPr>
          <p:grpSpPr>
            <a:xfrm rot="0">
              <a:off x="2036165" y="1109953"/>
              <a:ext cx="963756" cy="963756"/>
              <a:chOff x="0" y="0"/>
              <a:chExt cx="1913890" cy="1913890"/>
            </a:xfrm>
          </p:grpSpPr>
          <p:sp>
            <p:nvSpPr>
              <p:cNvPr name="Freeform 139" id="13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40" id="140"/>
            <p:cNvGrpSpPr/>
            <p:nvPr/>
          </p:nvGrpSpPr>
          <p:grpSpPr>
            <a:xfrm rot="0">
              <a:off x="3074070" y="1109953"/>
              <a:ext cx="963756" cy="963756"/>
              <a:chOff x="0" y="0"/>
              <a:chExt cx="1913890" cy="1913890"/>
            </a:xfrm>
          </p:grpSpPr>
          <p:sp>
            <p:nvSpPr>
              <p:cNvPr name="Freeform 141" id="14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42" id="142"/>
            <p:cNvGrpSpPr>
              <a:grpSpLocks noChangeAspect="true"/>
            </p:cNvGrpSpPr>
            <p:nvPr/>
          </p:nvGrpSpPr>
          <p:grpSpPr>
            <a:xfrm rot="0">
              <a:off x="3922956" y="2689359"/>
              <a:ext cx="650268" cy="650268"/>
              <a:chOff x="0" y="0"/>
              <a:chExt cx="6355080" cy="6355080"/>
            </a:xfrm>
          </p:grpSpPr>
          <p:sp>
            <p:nvSpPr>
              <p:cNvPr name="Freeform 143" id="143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r="r" b="b" t="t" l="l"/>
                <a:pathLst>
                  <a:path h="6355080" w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44" id="144"/>
            <p:cNvGrpSpPr>
              <a:grpSpLocks noChangeAspect="true"/>
            </p:cNvGrpSpPr>
            <p:nvPr/>
          </p:nvGrpSpPr>
          <p:grpSpPr>
            <a:xfrm rot="0">
              <a:off x="3483805" y="3434963"/>
              <a:ext cx="650268" cy="650268"/>
              <a:chOff x="0" y="0"/>
              <a:chExt cx="6355080" cy="6355080"/>
            </a:xfrm>
          </p:grpSpPr>
          <p:sp>
            <p:nvSpPr>
              <p:cNvPr name="Freeform 145" id="145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r="r" b="b" t="t" l="l"/>
                <a:pathLst>
                  <a:path h="6355080" w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46" id="146"/>
            <p:cNvGrpSpPr>
              <a:grpSpLocks noChangeAspect="true"/>
            </p:cNvGrpSpPr>
            <p:nvPr/>
          </p:nvGrpSpPr>
          <p:grpSpPr>
            <a:xfrm rot="0">
              <a:off x="4403980" y="3426026"/>
              <a:ext cx="650268" cy="650268"/>
              <a:chOff x="0" y="0"/>
              <a:chExt cx="6355080" cy="6355080"/>
            </a:xfrm>
          </p:grpSpPr>
          <p:sp>
            <p:nvSpPr>
              <p:cNvPr name="Freeform 147" id="147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r="r" b="b" t="t" l="l"/>
                <a:pathLst>
                  <a:path h="6355080" w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48" id="148"/>
            <p:cNvGrpSpPr/>
            <p:nvPr/>
          </p:nvGrpSpPr>
          <p:grpSpPr>
            <a:xfrm rot="0">
              <a:off x="259567" y="3014493"/>
              <a:ext cx="680689" cy="680689"/>
              <a:chOff x="0" y="0"/>
              <a:chExt cx="1913890" cy="1913890"/>
            </a:xfrm>
          </p:grpSpPr>
          <p:sp>
            <p:nvSpPr>
              <p:cNvPr name="Freeform 149" id="14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50" id="150"/>
            <p:cNvGrpSpPr/>
            <p:nvPr/>
          </p:nvGrpSpPr>
          <p:grpSpPr>
            <a:xfrm rot="0">
              <a:off x="1315852" y="3014493"/>
              <a:ext cx="680689" cy="680689"/>
              <a:chOff x="0" y="0"/>
              <a:chExt cx="1913890" cy="1913890"/>
            </a:xfrm>
          </p:grpSpPr>
          <p:sp>
            <p:nvSpPr>
              <p:cNvPr name="Freeform 151" id="15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52" id="152"/>
            <p:cNvGrpSpPr/>
            <p:nvPr/>
          </p:nvGrpSpPr>
          <p:grpSpPr>
            <a:xfrm rot="0">
              <a:off x="2372137" y="3014493"/>
              <a:ext cx="680689" cy="680689"/>
              <a:chOff x="0" y="0"/>
              <a:chExt cx="1913890" cy="1913890"/>
            </a:xfrm>
          </p:grpSpPr>
          <p:sp>
            <p:nvSpPr>
              <p:cNvPr name="Freeform 153" id="15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name="AutoShape 154" id="154"/>
            <p:cNvSpPr/>
            <p:nvPr/>
          </p:nvSpPr>
          <p:spPr>
            <a:xfrm rot="-3235632">
              <a:off x="3790749" y="3319965"/>
              <a:ext cx="285183" cy="0"/>
            </a:xfrm>
            <a:prstGeom prst="line">
              <a:avLst/>
            </a:prstGeom>
            <a:ln cap="flat" w="31778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155" id="155"/>
            <p:cNvSpPr/>
            <p:nvPr/>
          </p:nvSpPr>
          <p:spPr>
            <a:xfrm rot="-7915877">
              <a:off x="4438355" y="3311775"/>
              <a:ext cx="308307" cy="0"/>
            </a:xfrm>
            <a:prstGeom prst="line">
              <a:avLst/>
            </a:prstGeom>
            <a:ln cap="flat" w="31778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156" id="156"/>
            <p:cNvSpPr txBox="true"/>
            <p:nvPr/>
          </p:nvSpPr>
          <p:spPr>
            <a:xfrm rot="0">
              <a:off x="2081462" y="3027528"/>
              <a:ext cx="205753" cy="52770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195"/>
                </a:lnSpc>
              </a:pPr>
              <a:r>
                <a:rPr lang="en-US" sz="2282">
                  <a:solidFill>
                    <a:srgbClr val="000000"/>
                  </a:solidFill>
                  <a:latin typeface="Tufuli Arabic"/>
                </a:rPr>
                <a:t>=</a:t>
              </a:r>
            </a:p>
          </p:txBody>
        </p:sp>
        <p:sp>
          <p:nvSpPr>
            <p:cNvPr name="TextBox 157" id="157"/>
            <p:cNvSpPr txBox="true"/>
            <p:nvPr/>
          </p:nvSpPr>
          <p:spPr>
            <a:xfrm rot="0">
              <a:off x="1013773" y="3057649"/>
              <a:ext cx="224436" cy="52770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195"/>
                </a:lnSpc>
              </a:pPr>
              <a:r>
                <a:rPr lang="en-US" sz="2282">
                  <a:solidFill>
                    <a:srgbClr val="000000"/>
                  </a:solidFill>
                  <a:latin typeface="Tufuli Arabic"/>
                </a:rPr>
                <a:t>+</a:t>
              </a:r>
            </a:p>
          </p:txBody>
        </p:sp>
      </p:grpSp>
      <p:grpSp>
        <p:nvGrpSpPr>
          <p:cNvPr name="Group 158" id="158"/>
          <p:cNvGrpSpPr/>
          <p:nvPr/>
        </p:nvGrpSpPr>
        <p:grpSpPr>
          <a:xfrm rot="0">
            <a:off x="8363320" y="756000"/>
            <a:ext cx="448649" cy="448649"/>
            <a:chOff x="0" y="0"/>
            <a:chExt cx="812800" cy="812800"/>
          </a:xfrm>
        </p:grpSpPr>
        <p:sp>
          <p:nvSpPr>
            <p:cNvPr name="Freeform 159" id="15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BB98FF"/>
            </a:solidFill>
          </p:spPr>
        </p:sp>
        <p:sp>
          <p:nvSpPr>
            <p:cNvPr name="TextBox 160" id="160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161" id="161"/>
          <p:cNvGrpSpPr/>
          <p:nvPr/>
        </p:nvGrpSpPr>
        <p:grpSpPr>
          <a:xfrm rot="0">
            <a:off x="4187547" y="756000"/>
            <a:ext cx="448649" cy="448649"/>
            <a:chOff x="0" y="0"/>
            <a:chExt cx="812800" cy="812800"/>
          </a:xfrm>
        </p:grpSpPr>
        <p:sp>
          <p:nvSpPr>
            <p:cNvPr name="Freeform 162" id="162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name="TextBox 163" id="163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164" id="164"/>
          <p:cNvGrpSpPr/>
          <p:nvPr/>
        </p:nvGrpSpPr>
        <p:grpSpPr>
          <a:xfrm rot="0">
            <a:off x="3453147" y="756000"/>
            <a:ext cx="448649" cy="448649"/>
            <a:chOff x="0" y="0"/>
            <a:chExt cx="812800" cy="812800"/>
          </a:xfrm>
        </p:grpSpPr>
        <p:sp>
          <p:nvSpPr>
            <p:cNvPr name="Freeform 165" id="16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name="TextBox 166" id="166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167" id="167"/>
          <p:cNvGrpSpPr/>
          <p:nvPr/>
        </p:nvGrpSpPr>
        <p:grpSpPr>
          <a:xfrm rot="0">
            <a:off x="2718748" y="756000"/>
            <a:ext cx="448649" cy="448649"/>
            <a:chOff x="0" y="0"/>
            <a:chExt cx="812800" cy="812800"/>
          </a:xfrm>
        </p:grpSpPr>
        <p:sp>
          <p:nvSpPr>
            <p:cNvPr name="Freeform 168" id="16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name="TextBox 169" id="169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170" id="170"/>
          <p:cNvGrpSpPr/>
          <p:nvPr/>
        </p:nvGrpSpPr>
        <p:grpSpPr>
          <a:xfrm rot="0">
            <a:off x="1984349" y="756000"/>
            <a:ext cx="448649" cy="448649"/>
            <a:chOff x="0" y="0"/>
            <a:chExt cx="812800" cy="812800"/>
          </a:xfrm>
        </p:grpSpPr>
        <p:sp>
          <p:nvSpPr>
            <p:cNvPr name="Freeform 171" id="171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BB98FF"/>
            </a:solidFill>
          </p:spPr>
        </p:sp>
        <p:sp>
          <p:nvSpPr>
            <p:cNvPr name="TextBox 172" id="172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173" id="173"/>
          <p:cNvGrpSpPr/>
          <p:nvPr/>
        </p:nvGrpSpPr>
        <p:grpSpPr>
          <a:xfrm rot="0">
            <a:off x="3453147" y="4141673"/>
            <a:ext cx="448649" cy="448649"/>
            <a:chOff x="0" y="0"/>
            <a:chExt cx="812800" cy="812800"/>
          </a:xfrm>
        </p:grpSpPr>
        <p:sp>
          <p:nvSpPr>
            <p:cNvPr name="Freeform 174" id="174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87DC9"/>
            </a:solidFill>
          </p:spPr>
        </p:sp>
        <p:sp>
          <p:nvSpPr>
            <p:cNvPr name="TextBox 175" id="175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176" id="176"/>
          <p:cNvGrpSpPr/>
          <p:nvPr/>
        </p:nvGrpSpPr>
        <p:grpSpPr>
          <a:xfrm rot="0">
            <a:off x="2718748" y="4141673"/>
            <a:ext cx="448649" cy="448649"/>
            <a:chOff x="0" y="0"/>
            <a:chExt cx="812800" cy="812800"/>
          </a:xfrm>
        </p:grpSpPr>
        <p:sp>
          <p:nvSpPr>
            <p:cNvPr name="Freeform 177" id="17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87DC9"/>
            </a:solidFill>
          </p:spPr>
        </p:sp>
        <p:sp>
          <p:nvSpPr>
            <p:cNvPr name="TextBox 178" id="178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179" id="179"/>
          <p:cNvGrpSpPr/>
          <p:nvPr/>
        </p:nvGrpSpPr>
        <p:grpSpPr>
          <a:xfrm rot="0">
            <a:off x="1909123" y="4141673"/>
            <a:ext cx="448649" cy="448649"/>
            <a:chOff x="0" y="0"/>
            <a:chExt cx="812800" cy="812800"/>
          </a:xfrm>
        </p:grpSpPr>
        <p:sp>
          <p:nvSpPr>
            <p:cNvPr name="Freeform 180" id="18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87DC9"/>
            </a:solidFill>
          </p:spPr>
        </p:sp>
        <p:sp>
          <p:nvSpPr>
            <p:cNvPr name="TextBox 181" id="181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182" id="182"/>
          <p:cNvGrpSpPr/>
          <p:nvPr/>
        </p:nvGrpSpPr>
        <p:grpSpPr>
          <a:xfrm rot="0">
            <a:off x="1174724" y="4132425"/>
            <a:ext cx="448649" cy="448649"/>
            <a:chOff x="0" y="0"/>
            <a:chExt cx="812800" cy="812800"/>
          </a:xfrm>
        </p:grpSpPr>
        <p:sp>
          <p:nvSpPr>
            <p:cNvPr name="Freeform 183" id="18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87DC9"/>
            </a:solidFill>
          </p:spPr>
        </p:sp>
        <p:sp>
          <p:nvSpPr>
            <p:cNvPr name="TextBox 184" id="184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185" id="185"/>
          <p:cNvGrpSpPr/>
          <p:nvPr/>
        </p:nvGrpSpPr>
        <p:grpSpPr>
          <a:xfrm rot="0">
            <a:off x="1183275" y="4951996"/>
            <a:ext cx="448649" cy="448649"/>
            <a:chOff x="0" y="0"/>
            <a:chExt cx="812800" cy="812800"/>
          </a:xfrm>
        </p:grpSpPr>
        <p:sp>
          <p:nvSpPr>
            <p:cNvPr name="Freeform 186" id="18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C9E265"/>
            </a:solidFill>
          </p:spPr>
        </p:sp>
        <p:sp>
          <p:nvSpPr>
            <p:cNvPr name="TextBox 187" id="187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188" id="188"/>
          <p:cNvGrpSpPr/>
          <p:nvPr/>
        </p:nvGrpSpPr>
        <p:grpSpPr>
          <a:xfrm rot="0">
            <a:off x="6029125" y="4141396"/>
            <a:ext cx="448649" cy="448649"/>
            <a:chOff x="0" y="0"/>
            <a:chExt cx="812800" cy="812800"/>
          </a:xfrm>
        </p:grpSpPr>
        <p:sp>
          <p:nvSpPr>
            <p:cNvPr name="Freeform 189" id="18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60C5FF"/>
            </a:solidFill>
          </p:spPr>
        </p:sp>
        <p:sp>
          <p:nvSpPr>
            <p:cNvPr name="TextBox 190" id="190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191" id="191"/>
          <p:cNvGrpSpPr/>
          <p:nvPr/>
        </p:nvGrpSpPr>
        <p:grpSpPr>
          <a:xfrm rot="0">
            <a:off x="6763524" y="4141396"/>
            <a:ext cx="448649" cy="448649"/>
            <a:chOff x="0" y="0"/>
            <a:chExt cx="812800" cy="812800"/>
          </a:xfrm>
        </p:grpSpPr>
        <p:sp>
          <p:nvSpPr>
            <p:cNvPr name="Freeform 192" id="192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60C5FF"/>
            </a:solidFill>
          </p:spPr>
        </p:sp>
        <p:sp>
          <p:nvSpPr>
            <p:cNvPr name="TextBox 193" id="193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194" id="194"/>
          <p:cNvGrpSpPr/>
          <p:nvPr/>
        </p:nvGrpSpPr>
        <p:grpSpPr>
          <a:xfrm rot="0">
            <a:off x="7571498" y="4141396"/>
            <a:ext cx="448649" cy="448649"/>
            <a:chOff x="0" y="0"/>
            <a:chExt cx="812800" cy="812800"/>
          </a:xfrm>
        </p:grpSpPr>
        <p:sp>
          <p:nvSpPr>
            <p:cNvPr name="Freeform 195" id="19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60C5FF"/>
            </a:solidFill>
          </p:spPr>
        </p:sp>
        <p:sp>
          <p:nvSpPr>
            <p:cNvPr name="TextBox 196" id="196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197" id="197"/>
          <p:cNvGrpSpPr/>
          <p:nvPr/>
        </p:nvGrpSpPr>
        <p:grpSpPr>
          <a:xfrm rot="0">
            <a:off x="6029125" y="4951996"/>
            <a:ext cx="448649" cy="448649"/>
            <a:chOff x="0" y="0"/>
            <a:chExt cx="812800" cy="812800"/>
          </a:xfrm>
        </p:grpSpPr>
        <p:sp>
          <p:nvSpPr>
            <p:cNvPr name="Freeform 198" id="19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BB98FF"/>
            </a:solidFill>
          </p:spPr>
        </p:sp>
        <p:sp>
          <p:nvSpPr>
            <p:cNvPr name="TextBox 199" id="199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200" id="200"/>
          <p:cNvGrpSpPr/>
          <p:nvPr/>
        </p:nvGrpSpPr>
        <p:grpSpPr>
          <a:xfrm rot="0">
            <a:off x="6763524" y="4951996"/>
            <a:ext cx="448649" cy="448649"/>
            <a:chOff x="0" y="0"/>
            <a:chExt cx="812800" cy="812800"/>
          </a:xfrm>
        </p:grpSpPr>
        <p:sp>
          <p:nvSpPr>
            <p:cNvPr name="Freeform 201" id="201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BB98FF"/>
            </a:solidFill>
          </p:spPr>
        </p:sp>
        <p:sp>
          <p:nvSpPr>
            <p:cNvPr name="TextBox 202" id="202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203" id="203"/>
          <p:cNvGrpSpPr/>
          <p:nvPr/>
        </p:nvGrpSpPr>
        <p:grpSpPr>
          <a:xfrm rot="0">
            <a:off x="7566936" y="756000"/>
            <a:ext cx="448649" cy="448649"/>
            <a:chOff x="0" y="0"/>
            <a:chExt cx="812800" cy="812800"/>
          </a:xfrm>
        </p:grpSpPr>
        <p:sp>
          <p:nvSpPr>
            <p:cNvPr name="Freeform 204" id="204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BB98FF"/>
            </a:solidFill>
          </p:spPr>
        </p:sp>
        <p:sp>
          <p:nvSpPr>
            <p:cNvPr name="TextBox 205" id="205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206" id="206"/>
          <p:cNvGrpSpPr/>
          <p:nvPr/>
        </p:nvGrpSpPr>
        <p:grpSpPr>
          <a:xfrm rot="0">
            <a:off x="6770553" y="756000"/>
            <a:ext cx="448649" cy="448649"/>
            <a:chOff x="0" y="0"/>
            <a:chExt cx="812800" cy="812800"/>
          </a:xfrm>
        </p:grpSpPr>
        <p:sp>
          <p:nvSpPr>
            <p:cNvPr name="Freeform 207" id="20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BB98FF"/>
            </a:solidFill>
          </p:spPr>
        </p:sp>
        <p:sp>
          <p:nvSpPr>
            <p:cNvPr name="TextBox 208" id="208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209" id="209"/>
          <p:cNvGrpSpPr/>
          <p:nvPr/>
        </p:nvGrpSpPr>
        <p:grpSpPr>
          <a:xfrm rot="0">
            <a:off x="6036154" y="756000"/>
            <a:ext cx="448649" cy="448649"/>
            <a:chOff x="0" y="0"/>
            <a:chExt cx="812800" cy="812800"/>
          </a:xfrm>
        </p:grpSpPr>
        <p:sp>
          <p:nvSpPr>
            <p:cNvPr name="Freeform 210" id="21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BB98FF"/>
            </a:solidFill>
          </p:spPr>
        </p:sp>
        <p:sp>
          <p:nvSpPr>
            <p:cNvPr name="TextBox 211" id="211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212" id="212"/>
          <p:cNvGrpSpPr/>
          <p:nvPr/>
        </p:nvGrpSpPr>
        <p:grpSpPr>
          <a:xfrm rot="0">
            <a:off x="1183275" y="756000"/>
            <a:ext cx="448649" cy="448649"/>
            <a:chOff x="0" y="0"/>
            <a:chExt cx="812800" cy="812800"/>
          </a:xfrm>
        </p:grpSpPr>
        <p:sp>
          <p:nvSpPr>
            <p:cNvPr name="Freeform 213" id="21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BB98FF"/>
            </a:solidFill>
          </p:spPr>
        </p:sp>
        <p:sp>
          <p:nvSpPr>
            <p:cNvPr name="TextBox 214" id="214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215" id="215"/>
          <p:cNvGrpSpPr/>
          <p:nvPr/>
        </p:nvGrpSpPr>
        <p:grpSpPr>
          <a:xfrm rot="0">
            <a:off x="1183275" y="1553078"/>
            <a:ext cx="448649" cy="448649"/>
            <a:chOff x="0" y="0"/>
            <a:chExt cx="812800" cy="812800"/>
          </a:xfrm>
        </p:grpSpPr>
        <p:sp>
          <p:nvSpPr>
            <p:cNvPr name="Freeform 216" id="21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BB98FF"/>
            </a:solidFill>
          </p:spPr>
        </p:sp>
        <p:sp>
          <p:nvSpPr>
            <p:cNvPr name="TextBox 217" id="217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218" id="218"/>
          <p:cNvGrpSpPr/>
          <p:nvPr/>
        </p:nvGrpSpPr>
        <p:grpSpPr>
          <a:xfrm rot="0">
            <a:off x="1892173" y="4951996"/>
            <a:ext cx="448649" cy="448649"/>
            <a:chOff x="0" y="0"/>
            <a:chExt cx="812800" cy="812800"/>
          </a:xfrm>
        </p:grpSpPr>
        <p:sp>
          <p:nvSpPr>
            <p:cNvPr name="Freeform 219" id="21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C9E265"/>
            </a:solidFill>
          </p:spPr>
        </p:sp>
        <p:sp>
          <p:nvSpPr>
            <p:cNvPr name="TextBox 220" id="220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221" id="221"/>
          <p:cNvGrpSpPr/>
          <p:nvPr/>
        </p:nvGrpSpPr>
        <p:grpSpPr>
          <a:xfrm rot="0">
            <a:off x="2692933" y="4951996"/>
            <a:ext cx="448649" cy="448649"/>
            <a:chOff x="0" y="0"/>
            <a:chExt cx="812800" cy="812800"/>
          </a:xfrm>
        </p:grpSpPr>
        <p:sp>
          <p:nvSpPr>
            <p:cNvPr name="Freeform 222" id="222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C9E265"/>
            </a:solidFill>
          </p:spPr>
        </p:sp>
        <p:sp>
          <p:nvSpPr>
            <p:cNvPr name="TextBox 223" id="223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224" id="224"/>
          <p:cNvGrpSpPr/>
          <p:nvPr/>
        </p:nvGrpSpPr>
        <p:grpSpPr>
          <a:xfrm rot="0">
            <a:off x="3453147" y="4951996"/>
            <a:ext cx="448649" cy="448649"/>
            <a:chOff x="0" y="0"/>
            <a:chExt cx="812800" cy="812800"/>
          </a:xfrm>
        </p:grpSpPr>
        <p:sp>
          <p:nvSpPr>
            <p:cNvPr name="Freeform 225" id="22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C9E265"/>
            </a:solidFill>
          </p:spPr>
        </p:sp>
        <p:sp>
          <p:nvSpPr>
            <p:cNvPr name="TextBox 226" id="226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>
  <p:cSld>
    <p:bg>
      <p:bgPr>
        <a:solidFill>
          <a:srgbClr val="BB9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02698" y="318107"/>
            <a:ext cx="10077079" cy="6914262"/>
            <a:chOff x="0" y="0"/>
            <a:chExt cx="3611397" cy="2477915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3611397" cy="2477915"/>
            </a:xfrm>
            <a:custGeom>
              <a:avLst/>
              <a:gdLst/>
              <a:ahLst/>
              <a:cxnLst/>
              <a:rect r="r" b="b" t="t" l="l"/>
              <a:pathLst>
                <a:path h="2477915" w="3611397">
                  <a:moveTo>
                    <a:pt x="28426" y="0"/>
                  </a:moveTo>
                  <a:lnTo>
                    <a:pt x="3582971" y="0"/>
                  </a:lnTo>
                  <a:cubicBezTo>
                    <a:pt x="3598671" y="0"/>
                    <a:pt x="3611397" y="12727"/>
                    <a:pt x="3611397" y="28426"/>
                  </a:cubicBezTo>
                  <a:lnTo>
                    <a:pt x="3611397" y="2449489"/>
                  </a:lnTo>
                  <a:cubicBezTo>
                    <a:pt x="3611397" y="2457029"/>
                    <a:pt x="3608403" y="2464259"/>
                    <a:pt x="3603072" y="2469590"/>
                  </a:cubicBezTo>
                  <a:cubicBezTo>
                    <a:pt x="3597741" y="2474921"/>
                    <a:pt x="3590510" y="2477915"/>
                    <a:pt x="3582971" y="2477915"/>
                  </a:cubicBezTo>
                  <a:lnTo>
                    <a:pt x="28426" y="2477915"/>
                  </a:lnTo>
                  <a:cubicBezTo>
                    <a:pt x="12727" y="2477915"/>
                    <a:pt x="0" y="2465189"/>
                    <a:pt x="0" y="2449489"/>
                  </a:cubicBezTo>
                  <a:lnTo>
                    <a:pt x="0" y="28426"/>
                  </a:lnTo>
                  <a:cubicBezTo>
                    <a:pt x="0" y="20887"/>
                    <a:pt x="2995" y="13657"/>
                    <a:pt x="8326" y="8326"/>
                  </a:cubicBezTo>
                  <a:cubicBezTo>
                    <a:pt x="13657" y="2995"/>
                    <a:pt x="20887" y="0"/>
                    <a:pt x="2842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FFFFFF"/>
                  </a:solidFill>
                  <a:latin typeface="Open Sans Light"/>
                </a:rPr>
                <a:t>Yea 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5900479" y="617496"/>
            <a:ext cx="3790686" cy="3063923"/>
            <a:chOff x="0" y="0"/>
            <a:chExt cx="5054248" cy="4085231"/>
          </a:xfrm>
        </p:grpSpPr>
        <p:grpSp>
          <p:nvGrpSpPr>
            <p:cNvPr name="Group 6" id="6"/>
            <p:cNvGrpSpPr/>
            <p:nvPr/>
          </p:nvGrpSpPr>
          <p:grpSpPr>
            <a:xfrm rot="0">
              <a:off x="4090492" y="0"/>
              <a:ext cx="963756" cy="963756"/>
              <a:chOff x="0" y="0"/>
              <a:chExt cx="1913890" cy="1913890"/>
            </a:xfrm>
          </p:grpSpPr>
          <p:sp>
            <p:nvSpPr>
              <p:cNvPr name="Freeform 7" id="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8" id="8"/>
            <p:cNvGrpSpPr/>
            <p:nvPr/>
          </p:nvGrpSpPr>
          <p:grpSpPr>
            <a:xfrm rot="0">
              <a:off x="0" y="0"/>
              <a:ext cx="963756" cy="963756"/>
              <a:chOff x="0" y="0"/>
              <a:chExt cx="1913890" cy="1913890"/>
            </a:xfrm>
          </p:grpSpPr>
          <p:sp>
            <p:nvSpPr>
              <p:cNvPr name="Freeform 9" id="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0" id="10"/>
            <p:cNvGrpSpPr/>
            <p:nvPr/>
          </p:nvGrpSpPr>
          <p:grpSpPr>
            <a:xfrm rot="0">
              <a:off x="1018082" y="0"/>
              <a:ext cx="963756" cy="963756"/>
              <a:chOff x="0" y="0"/>
              <a:chExt cx="1913890" cy="1913890"/>
            </a:xfrm>
          </p:grpSpPr>
          <p:sp>
            <p:nvSpPr>
              <p:cNvPr name="Freeform 11" id="1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2" id="12"/>
            <p:cNvGrpSpPr/>
            <p:nvPr/>
          </p:nvGrpSpPr>
          <p:grpSpPr>
            <a:xfrm rot="0">
              <a:off x="2036165" y="0"/>
              <a:ext cx="963756" cy="963756"/>
              <a:chOff x="0" y="0"/>
              <a:chExt cx="1913890" cy="1913890"/>
            </a:xfrm>
          </p:grpSpPr>
          <p:sp>
            <p:nvSpPr>
              <p:cNvPr name="Freeform 13" id="1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4" id="14"/>
            <p:cNvGrpSpPr/>
            <p:nvPr/>
          </p:nvGrpSpPr>
          <p:grpSpPr>
            <a:xfrm rot="0">
              <a:off x="3074070" y="0"/>
              <a:ext cx="963756" cy="963756"/>
              <a:chOff x="0" y="0"/>
              <a:chExt cx="1913890" cy="1913890"/>
            </a:xfrm>
          </p:grpSpPr>
          <p:sp>
            <p:nvSpPr>
              <p:cNvPr name="Freeform 15" id="1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6" id="16"/>
            <p:cNvGrpSpPr/>
            <p:nvPr/>
          </p:nvGrpSpPr>
          <p:grpSpPr>
            <a:xfrm rot="0">
              <a:off x="4090492" y="1109953"/>
              <a:ext cx="963756" cy="963756"/>
              <a:chOff x="0" y="0"/>
              <a:chExt cx="1913890" cy="1913890"/>
            </a:xfrm>
          </p:grpSpPr>
          <p:sp>
            <p:nvSpPr>
              <p:cNvPr name="Freeform 17" id="1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8" id="18"/>
            <p:cNvGrpSpPr/>
            <p:nvPr/>
          </p:nvGrpSpPr>
          <p:grpSpPr>
            <a:xfrm rot="0">
              <a:off x="0" y="1109953"/>
              <a:ext cx="963756" cy="963756"/>
              <a:chOff x="0" y="0"/>
              <a:chExt cx="1913890" cy="1913890"/>
            </a:xfrm>
          </p:grpSpPr>
          <p:sp>
            <p:nvSpPr>
              <p:cNvPr name="Freeform 19" id="1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20" id="20"/>
            <p:cNvGrpSpPr/>
            <p:nvPr/>
          </p:nvGrpSpPr>
          <p:grpSpPr>
            <a:xfrm rot="0">
              <a:off x="1018082" y="1109953"/>
              <a:ext cx="963756" cy="963756"/>
              <a:chOff x="0" y="0"/>
              <a:chExt cx="1913890" cy="1913890"/>
            </a:xfrm>
          </p:grpSpPr>
          <p:sp>
            <p:nvSpPr>
              <p:cNvPr name="Freeform 21" id="2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22" id="22"/>
            <p:cNvGrpSpPr/>
            <p:nvPr/>
          </p:nvGrpSpPr>
          <p:grpSpPr>
            <a:xfrm rot="0">
              <a:off x="2036165" y="1109953"/>
              <a:ext cx="963756" cy="963756"/>
              <a:chOff x="0" y="0"/>
              <a:chExt cx="1913890" cy="1913890"/>
            </a:xfrm>
          </p:grpSpPr>
          <p:sp>
            <p:nvSpPr>
              <p:cNvPr name="Freeform 23" id="2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24" id="24"/>
            <p:cNvGrpSpPr/>
            <p:nvPr/>
          </p:nvGrpSpPr>
          <p:grpSpPr>
            <a:xfrm rot="0">
              <a:off x="3074070" y="1109953"/>
              <a:ext cx="963756" cy="963756"/>
              <a:chOff x="0" y="0"/>
              <a:chExt cx="1913890" cy="1913890"/>
            </a:xfrm>
          </p:grpSpPr>
          <p:sp>
            <p:nvSpPr>
              <p:cNvPr name="Freeform 25" id="2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26" id="26"/>
            <p:cNvGrpSpPr>
              <a:grpSpLocks noChangeAspect="true"/>
            </p:cNvGrpSpPr>
            <p:nvPr/>
          </p:nvGrpSpPr>
          <p:grpSpPr>
            <a:xfrm rot="0">
              <a:off x="3922956" y="2689359"/>
              <a:ext cx="650268" cy="650268"/>
              <a:chOff x="0" y="0"/>
              <a:chExt cx="6355080" cy="6355080"/>
            </a:xfrm>
          </p:grpSpPr>
          <p:sp>
            <p:nvSpPr>
              <p:cNvPr name="Freeform 27" id="27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r="r" b="b" t="t" l="l"/>
                <a:pathLst>
                  <a:path h="6355080" w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28" id="28"/>
            <p:cNvGrpSpPr>
              <a:grpSpLocks noChangeAspect="true"/>
            </p:cNvGrpSpPr>
            <p:nvPr/>
          </p:nvGrpSpPr>
          <p:grpSpPr>
            <a:xfrm rot="0">
              <a:off x="3483805" y="3434963"/>
              <a:ext cx="650268" cy="650268"/>
              <a:chOff x="0" y="0"/>
              <a:chExt cx="6355080" cy="6355080"/>
            </a:xfrm>
          </p:grpSpPr>
          <p:sp>
            <p:nvSpPr>
              <p:cNvPr name="Freeform 29" id="29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r="r" b="b" t="t" l="l"/>
                <a:pathLst>
                  <a:path h="6355080" w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30" id="30"/>
            <p:cNvGrpSpPr>
              <a:grpSpLocks noChangeAspect="true"/>
            </p:cNvGrpSpPr>
            <p:nvPr/>
          </p:nvGrpSpPr>
          <p:grpSpPr>
            <a:xfrm rot="0">
              <a:off x="4403980" y="3426026"/>
              <a:ext cx="650268" cy="650268"/>
              <a:chOff x="0" y="0"/>
              <a:chExt cx="6355080" cy="6355080"/>
            </a:xfrm>
          </p:grpSpPr>
          <p:sp>
            <p:nvSpPr>
              <p:cNvPr name="Freeform 31" id="31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r="r" b="b" t="t" l="l"/>
                <a:pathLst>
                  <a:path h="6355080" w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32" id="32"/>
            <p:cNvGrpSpPr/>
            <p:nvPr/>
          </p:nvGrpSpPr>
          <p:grpSpPr>
            <a:xfrm rot="0">
              <a:off x="259567" y="3014493"/>
              <a:ext cx="680689" cy="680689"/>
              <a:chOff x="0" y="0"/>
              <a:chExt cx="1913890" cy="1913890"/>
            </a:xfrm>
          </p:grpSpPr>
          <p:sp>
            <p:nvSpPr>
              <p:cNvPr name="Freeform 33" id="3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34" id="34"/>
            <p:cNvGrpSpPr/>
            <p:nvPr/>
          </p:nvGrpSpPr>
          <p:grpSpPr>
            <a:xfrm rot="0">
              <a:off x="1315852" y="3014493"/>
              <a:ext cx="680689" cy="680689"/>
              <a:chOff x="0" y="0"/>
              <a:chExt cx="1913890" cy="1913890"/>
            </a:xfrm>
          </p:grpSpPr>
          <p:sp>
            <p:nvSpPr>
              <p:cNvPr name="Freeform 35" id="3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36" id="36"/>
            <p:cNvGrpSpPr/>
            <p:nvPr/>
          </p:nvGrpSpPr>
          <p:grpSpPr>
            <a:xfrm rot="0">
              <a:off x="2372137" y="3014493"/>
              <a:ext cx="680689" cy="680689"/>
              <a:chOff x="0" y="0"/>
              <a:chExt cx="1913890" cy="1913890"/>
            </a:xfrm>
          </p:grpSpPr>
          <p:sp>
            <p:nvSpPr>
              <p:cNvPr name="Freeform 37" id="3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name="AutoShape 38" id="38"/>
            <p:cNvSpPr/>
            <p:nvPr/>
          </p:nvSpPr>
          <p:spPr>
            <a:xfrm rot="-3235632">
              <a:off x="3790749" y="3319965"/>
              <a:ext cx="285183" cy="0"/>
            </a:xfrm>
            <a:prstGeom prst="line">
              <a:avLst/>
            </a:prstGeom>
            <a:ln cap="flat" w="31778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39" id="39"/>
            <p:cNvSpPr/>
            <p:nvPr/>
          </p:nvSpPr>
          <p:spPr>
            <a:xfrm rot="-7915877">
              <a:off x="4438355" y="3311775"/>
              <a:ext cx="308307" cy="0"/>
            </a:xfrm>
            <a:prstGeom prst="line">
              <a:avLst/>
            </a:prstGeom>
            <a:ln cap="flat" w="31778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40" id="40"/>
            <p:cNvSpPr txBox="true"/>
            <p:nvPr/>
          </p:nvSpPr>
          <p:spPr>
            <a:xfrm rot="0">
              <a:off x="2081462" y="3027528"/>
              <a:ext cx="205753" cy="52770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195"/>
                </a:lnSpc>
              </a:pPr>
              <a:r>
                <a:rPr lang="en-US" sz="2282">
                  <a:solidFill>
                    <a:srgbClr val="000000"/>
                  </a:solidFill>
                  <a:latin typeface="Tufuli Arabic"/>
                </a:rPr>
                <a:t>=</a:t>
              </a:r>
            </a:p>
          </p:txBody>
        </p:sp>
        <p:sp>
          <p:nvSpPr>
            <p:cNvPr name="TextBox 41" id="41"/>
            <p:cNvSpPr txBox="true"/>
            <p:nvPr/>
          </p:nvSpPr>
          <p:spPr>
            <a:xfrm rot="0">
              <a:off x="1013773" y="3057649"/>
              <a:ext cx="224436" cy="52770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195"/>
                </a:lnSpc>
              </a:pPr>
              <a:r>
                <a:rPr lang="en-US" sz="2282">
                  <a:solidFill>
                    <a:srgbClr val="000000"/>
                  </a:solidFill>
                  <a:latin typeface="Tufuli Arabic"/>
                </a:rPr>
                <a:t>+</a:t>
              </a:r>
            </a:p>
          </p:txBody>
        </p:sp>
      </p:grpSp>
      <p:sp>
        <p:nvSpPr>
          <p:cNvPr name="AutoShape 42" id="42"/>
          <p:cNvSpPr/>
          <p:nvPr/>
        </p:nvSpPr>
        <p:spPr>
          <a:xfrm rot="-5385782">
            <a:off x="1900746" y="3772856"/>
            <a:ext cx="6909558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3" id="43"/>
          <p:cNvSpPr/>
          <p:nvPr/>
        </p:nvSpPr>
        <p:spPr>
          <a:xfrm rot="0">
            <a:off x="302698" y="3770475"/>
            <a:ext cx="10077079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4" id="44"/>
          <p:cNvGrpSpPr/>
          <p:nvPr/>
        </p:nvGrpSpPr>
        <p:grpSpPr>
          <a:xfrm rot="0">
            <a:off x="1021914" y="617496"/>
            <a:ext cx="3790686" cy="3063923"/>
            <a:chOff x="0" y="0"/>
            <a:chExt cx="5054248" cy="4085231"/>
          </a:xfrm>
        </p:grpSpPr>
        <p:grpSp>
          <p:nvGrpSpPr>
            <p:cNvPr name="Group 45" id="45"/>
            <p:cNvGrpSpPr/>
            <p:nvPr/>
          </p:nvGrpSpPr>
          <p:grpSpPr>
            <a:xfrm rot="0">
              <a:off x="4090492" y="0"/>
              <a:ext cx="963756" cy="963756"/>
              <a:chOff x="0" y="0"/>
              <a:chExt cx="1913890" cy="1913890"/>
            </a:xfrm>
          </p:grpSpPr>
          <p:sp>
            <p:nvSpPr>
              <p:cNvPr name="Freeform 46" id="4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47" id="47"/>
            <p:cNvGrpSpPr/>
            <p:nvPr/>
          </p:nvGrpSpPr>
          <p:grpSpPr>
            <a:xfrm rot="0">
              <a:off x="0" y="0"/>
              <a:ext cx="963756" cy="963756"/>
              <a:chOff x="0" y="0"/>
              <a:chExt cx="1913890" cy="1913890"/>
            </a:xfrm>
          </p:grpSpPr>
          <p:sp>
            <p:nvSpPr>
              <p:cNvPr name="Freeform 48" id="4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49" id="49"/>
            <p:cNvGrpSpPr/>
            <p:nvPr/>
          </p:nvGrpSpPr>
          <p:grpSpPr>
            <a:xfrm rot="0">
              <a:off x="1018082" y="0"/>
              <a:ext cx="963756" cy="963756"/>
              <a:chOff x="0" y="0"/>
              <a:chExt cx="1913890" cy="1913890"/>
            </a:xfrm>
          </p:grpSpPr>
          <p:sp>
            <p:nvSpPr>
              <p:cNvPr name="Freeform 50" id="5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51" id="51"/>
            <p:cNvGrpSpPr/>
            <p:nvPr/>
          </p:nvGrpSpPr>
          <p:grpSpPr>
            <a:xfrm rot="0">
              <a:off x="2036165" y="0"/>
              <a:ext cx="963756" cy="963756"/>
              <a:chOff x="0" y="0"/>
              <a:chExt cx="1913890" cy="1913890"/>
            </a:xfrm>
          </p:grpSpPr>
          <p:sp>
            <p:nvSpPr>
              <p:cNvPr name="Freeform 52" id="5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53" id="53"/>
            <p:cNvGrpSpPr/>
            <p:nvPr/>
          </p:nvGrpSpPr>
          <p:grpSpPr>
            <a:xfrm rot="0">
              <a:off x="3074070" y="0"/>
              <a:ext cx="963756" cy="963756"/>
              <a:chOff x="0" y="0"/>
              <a:chExt cx="1913890" cy="1913890"/>
            </a:xfrm>
          </p:grpSpPr>
          <p:sp>
            <p:nvSpPr>
              <p:cNvPr name="Freeform 54" id="5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55" id="55"/>
            <p:cNvGrpSpPr/>
            <p:nvPr/>
          </p:nvGrpSpPr>
          <p:grpSpPr>
            <a:xfrm rot="0">
              <a:off x="4090492" y="1109953"/>
              <a:ext cx="963756" cy="963756"/>
              <a:chOff x="0" y="0"/>
              <a:chExt cx="1913890" cy="1913890"/>
            </a:xfrm>
          </p:grpSpPr>
          <p:sp>
            <p:nvSpPr>
              <p:cNvPr name="Freeform 56" id="5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57" id="57"/>
            <p:cNvGrpSpPr/>
            <p:nvPr/>
          </p:nvGrpSpPr>
          <p:grpSpPr>
            <a:xfrm rot="0">
              <a:off x="0" y="1109953"/>
              <a:ext cx="963756" cy="963756"/>
              <a:chOff x="0" y="0"/>
              <a:chExt cx="1913890" cy="1913890"/>
            </a:xfrm>
          </p:grpSpPr>
          <p:sp>
            <p:nvSpPr>
              <p:cNvPr name="Freeform 58" id="5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59" id="59"/>
            <p:cNvGrpSpPr/>
            <p:nvPr/>
          </p:nvGrpSpPr>
          <p:grpSpPr>
            <a:xfrm rot="0">
              <a:off x="1018082" y="1109953"/>
              <a:ext cx="963756" cy="963756"/>
              <a:chOff x="0" y="0"/>
              <a:chExt cx="1913890" cy="1913890"/>
            </a:xfrm>
          </p:grpSpPr>
          <p:sp>
            <p:nvSpPr>
              <p:cNvPr name="Freeform 60" id="6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61" id="61"/>
            <p:cNvGrpSpPr/>
            <p:nvPr/>
          </p:nvGrpSpPr>
          <p:grpSpPr>
            <a:xfrm rot="0">
              <a:off x="2036165" y="1109953"/>
              <a:ext cx="963756" cy="963756"/>
              <a:chOff x="0" y="0"/>
              <a:chExt cx="1913890" cy="1913890"/>
            </a:xfrm>
          </p:grpSpPr>
          <p:sp>
            <p:nvSpPr>
              <p:cNvPr name="Freeform 62" id="6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63" id="63"/>
            <p:cNvGrpSpPr/>
            <p:nvPr/>
          </p:nvGrpSpPr>
          <p:grpSpPr>
            <a:xfrm rot="0">
              <a:off x="3074070" y="1109953"/>
              <a:ext cx="963756" cy="963756"/>
              <a:chOff x="0" y="0"/>
              <a:chExt cx="1913890" cy="1913890"/>
            </a:xfrm>
          </p:grpSpPr>
          <p:sp>
            <p:nvSpPr>
              <p:cNvPr name="Freeform 64" id="6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65" id="65"/>
            <p:cNvGrpSpPr>
              <a:grpSpLocks noChangeAspect="true"/>
            </p:cNvGrpSpPr>
            <p:nvPr/>
          </p:nvGrpSpPr>
          <p:grpSpPr>
            <a:xfrm rot="0">
              <a:off x="3922956" y="2689359"/>
              <a:ext cx="650268" cy="650268"/>
              <a:chOff x="0" y="0"/>
              <a:chExt cx="6355080" cy="6355080"/>
            </a:xfrm>
          </p:grpSpPr>
          <p:sp>
            <p:nvSpPr>
              <p:cNvPr name="Freeform 66" id="66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r="r" b="b" t="t" l="l"/>
                <a:pathLst>
                  <a:path h="6355080" w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67" id="67"/>
            <p:cNvGrpSpPr>
              <a:grpSpLocks noChangeAspect="true"/>
            </p:cNvGrpSpPr>
            <p:nvPr/>
          </p:nvGrpSpPr>
          <p:grpSpPr>
            <a:xfrm rot="0">
              <a:off x="3483805" y="3434963"/>
              <a:ext cx="650268" cy="650268"/>
              <a:chOff x="0" y="0"/>
              <a:chExt cx="6355080" cy="6355080"/>
            </a:xfrm>
          </p:grpSpPr>
          <p:sp>
            <p:nvSpPr>
              <p:cNvPr name="Freeform 68" id="68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r="r" b="b" t="t" l="l"/>
                <a:pathLst>
                  <a:path h="6355080" w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69" id="69"/>
            <p:cNvGrpSpPr>
              <a:grpSpLocks noChangeAspect="true"/>
            </p:cNvGrpSpPr>
            <p:nvPr/>
          </p:nvGrpSpPr>
          <p:grpSpPr>
            <a:xfrm rot="0">
              <a:off x="4403980" y="3426026"/>
              <a:ext cx="650268" cy="650268"/>
              <a:chOff x="0" y="0"/>
              <a:chExt cx="6355080" cy="6355080"/>
            </a:xfrm>
          </p:grpSpPr>
          <p:sp>
            <p:nvSpPr>
              <p:cNvPr name="Freeform 70" id="70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r="r" b="b" t="t" l="l"/>
                <a:pathLst>
                  <a:path h="6355080" w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71" id="71"/>
            <p:cNvGrpSpPr/>
            <p:nvPr/>
          </p:nvGrpSpPr>
          <p:grpSpPr>
            <a:xfrm rot="0">
              <a:off x="259567" y="3014493"/>
              <a:ext cx="680689" cy="680689"/>
              <a:chOff x="0" y="0"/>
              <a:chExt cx="1913890" cy="1913890"/>
            </a:xfrm>
          </p:grpSpPr>
          <p:sp>
            <p:nvSpPr>
              <p:cNvPr name="Freeform 72" id="7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73" id="73"/>
            <p:cNvGrpSpPr/>
            <p:nvPr/>
          </p:nvGrpSpPr>
          <p:grpSpPr>
            <a:xfrm rot="0">
              <a:off x="1315852" y="3014493"/>
              <a:ext cx="680689" cy="680689"/>
              <a:chOff x="0" y="0"/>
              <a:chExt cx="1913890" cy="1913890"/>
            </a:xfrm>
          </p:grpSpPr>
          <p:sp>
            <p:nvSpPr>
              <p:cNvPr name="Freeform 74" id="7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75" id="75"/>
            <p:cNvGrpSpPr/>
            <p:nvPr/>
          </p:nvGrpSpPr>
          <p:grpSpPr>
            <a:xfrm rot="0">
              <a:off x="2372137" y="3014493"/>
              <a:ext cx="680689" cy="680689"/>
              <a:chOff x="0" y="0"/>
              <a:chExt cx="1913890" cy="1913890"/>
            </a:xfrm>
          </p:grpSpPr>
          <p:sp>
            <p:nvSpPr>
              <p:cNvPr name="Freeform 76" id="7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name="AutoShape 77" id="77"/>
            <p:cNvSpPr/>
            <p:nvPr/>
          </p:nvSpPr>
          <p:spPr>
            <a:xfrm rot="-3235632">
              <a:off x="3790749" y="3319965"/>
              <a:ext cx="285183" cy="0"/>
            </a:xfrm>
            <a:prstGeom prst="line">
              <a:avLst/>
            </a:prstGeom>
            <a:ln cap="flat" w="31778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78" id="78"/>
            <p:cNvSpPr/>
            <p:nvPr/>
          </p:nvSpPr>
          <p:spPr>
            <a:xfrm rot="-7915877">
              <a:off x="4438355" y="3311775"/>
              <a:ext cx="308307" cy="0"/>
            </a:xfrm>
            <a:prstGeom prst="line">
              <a:avLst/>
            </a:prstGeom>
            <a:ln cap="flat" w="31778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79" id="79"/>
            <p:cNvSpPr txBox="true"/>
            <p:nvPr/>
          </p:nvSpPr>
          <p:spPr>
            <a:xfrm rot="0">
              <a:off x="2081462" y="3027528"/>
              <a:ext cx="205753" cy="52770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195"/>
                </a:lnSpc>
              </a:pPr>
              <a:r>
                <a:rPr lang="en-US" sz="2282">
                  <a:solidFill>
                    <a:srgbClr val="000000"/>
                  </a:solidFill>
                  <a:latin typeface="Tufuli Arabic"/>
                </a:rPr>
                <a:t>=</a:t>
              </a:r>
            </a:p>
          </p:txBody>
        </p:sp>
        <p:sp>
          <p:nvSpPr>
            <p:cNvPr name="TextBox 80" id="80"/>
            <p:cNvSpPr txBox="true"/>
            <p:nvPr/>
          </p:nvSpPr>
          <p:spPr>
            <a:xfrm rot="0">
              <a:off x="1013773" y="3057649"/>
              <a:ext cx="224436" cy="52770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195"/>
                </a:lnSpc>
              </a:pPr>
              <a:r>
                <a:rPr lang="en-US" sz="2282">
                  <a:solidFill>
                    <a:srgbClr val="000000"/>
                  </a:solidFill>
                  <a:latin typeface="Tufuli Arabic"/>
                </a:rPr>
                <a:t>+</a:t>
              </a:r>
            </a:p>
          </p:txBody>
        </p:sp>
      </p:grpSp>
      <p:grpSp>
        <p:nvGrpSpPr>
          <p:cNvPr name="Group 81" id="81"/>
          <p:cNvGrpSpPr/>
          <p:nvPr/>
        </p:nvGrpSpPr>
        <p:grpSpPr>
          <a:xfrm rot="0">
            <a:off x="1021914" y="4013791"/>
            <a:ext cx="3790686" cy="3063923"/>
            <a:chOff x="0" y="0"/>
            <a:chExt cx="5054248" cy="4085231"/>
          </a:xfrm>
        </p:grpSpPr>
        <p:grpSp>
          <p:nvGrpSpPr>
            <p:cNvPr name="Group 82" id="82"/>
            <p:cNvGrpSpPr/>
            <p:nvPr/>
          </p:nvGrpSpPr>
          <p:grpSpPr>
            <a:xfrm rot="0">
              <a:off x="4090492" y="0"/>
              <a:ext cx="963756" cy="963756"/>
              <a:chOff x="0" y="0"/>
              <a:chExt cx="1913890" cy="1913890"/>
            </a:xfrm>
          </p:grpSpPr>
          <p:sp>
            <p:nvSpPr>
              <p:cNvPr name="Freeform 83" id="8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84" id="84"/>
            <p:cNvGrpSpPr/>
            <p:nvPr/>
          </p:nvGrpSpPr>
          <p:grpSpPr>
            <a:xfrm rot="0">
              <a:off x="0" y="0"/>
              <a:ext cx="963756" cy="963756"/>
              <a:chOff x="0" y="0"/>
              <a:chExt cx="1913890" cy="1913890"/>
            </a:xfrm>
          </p:grpSpPr>
          <p:sp>
            <p:nvSpPr>
              <p:cNvPr name="Freeform 85" id="8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86" id="86"/>
            <p:cNvGrpSpPr/>
            <p:nvPr/>
          </p:nvGrpSpPr>
          <p:grpSpPr>
            <a:xfrm rot="0">
              <a:off x="1018082" y="0"/>
              <a:ext cx="963756" cy="963756"/>
              <a:chOff x="0" y="0"/>
              <a:chExt cx="1913890" cy="1913890"/>
            </a:xfrm>
          </p:grpSpPr>
          <p:sp>
            <p:nvSpPr>
              <p:cNvPr name="Freeform 87" id="8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88" id="88"/>
            <p:cNvGrpSpPr/>
            <p:nvPr/>
          </p:nvGrpSpPr>
          <p:grpSpPr>
            <a:xfrm rot="0">
              <a:off x="2036165" y="0"/>
              <a:ext cx="963756" cy="963756"/>
              <a:chOff x="0" y="0"/>
              <a:chExt cx="1913890" cy="1913890"/>
            </a:xfrm>
          </p:grpSpPr>
          <p:sp>
            <p:nvSpPr>
              <p:cNvPr name="Freeform 89" id="8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90" id="90"/>
            <p:cNvGrpSpPr/>
            <p:nvPr/>
          </p:nvGrpSpPr>
          <p:grpSpPr>
            <a:xfrm rot="0">
              <a:off x="3074070" y="0"/>
              <a:ext cx="963756" cy="963756"/>
              <a:chOff x="0" y="0"/>
              <a:chExt cx="1913890" cy="1913890"/>
            </a:xfrm>
          </p:grpSpPr>
          <p:sp>
            <p:nvSpPr>
              <p:cNvPr name="Freeform 91" id="9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92" id="92"/>
            <p:cNvGrpSpPr/>
            <p:nvPr/>
          </p:nvGrpSpPr>
          <p:grpSpPr>
            <a:xfrm rot="0">
              <a:off x="4090492" y="1109953"/>
              <a:ext cx="963756" cy="963756"/>
              <a:chOff x="0" y="0"/>
              <a:chExt cx="1913890" cy="1913890"/>
            </a:xfrm>
          </p:grpSpPr>
          <p:sp>
            <p:nvSpPr>
              <p:cNvPr name="Freeform 93" id="9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94" id="94"/>
            <p:cNvGrpSpPr/>
            <p:nvPr/>
          </p:nvGrpSpPr>
          <p:grpSpPr>
            <a:xfrm rot="0">
              <a:off x="0" y="1109953"/>
              <a:ext cx="963756" cy="963756"/>
              <a:chOff x="0" y="0"/>
              <a:chExt cx="1913890" cy="1913890"/>
            </a:xfrm>
          </p:grpSpPr>
          <p:sp>
            <p:nvSpPr>
              <p:cNvPr name="Freeform 95" id="9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96" id="96"/>
            <p:cNvGrpSpPr/>
            <p:nvPr/>
          </p:nvGrpSpPr>
          <p:grpSpPr>
            <a:xfrm rot="0">
              <a:off x="1018082" y="1109953"/>
              <a:ext cx="963756" cy="963756"/>
              <a:chOff x="0" y="0"/>
              <a:chExt cx="1913890" cy="1913890"/>
            </a:xfrm>
          </p:grpSpPr>
          <p:sp>
            <p:nvSpPr>
              <p:cNvPr name="Freeform 97" id="9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98" id="98"/>
            <p:cNvGrpSpPr/>
            <p:nvPr/>
          </p:nvGrpSpPr>
          <p:grpSpPr>
            <a:xfrm rot="0">
              <a:off x="2036165" y="1109953"/>
              <a:ext cx="963756" cy="963756"/>
              <a:chOff x="0" y="0"/>
              <a:chExt cx="1913890" cy="1913890"/>
            </a:xfrm>
          </p:grpSpPr>
          <p:sp>
            <p:nvSpPr>
              <p:cNvPr name="Freeform 99" id="9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00" id="100"/>
            <p:cNvGrpSpPr/>
            <p:nvPr/>
          </p:nvGrpSpPr>
          <p:grpSpPr>
            <a:xfrm rot="0">
              <a:off x="3074070" y="1109953"/>
              <a:ext cx="963756" cy="963756"/>
              <a:chOff x="0" y="0"/>
              <a:chExt cx="1913890" cy="1913890"/>
            </a:xfrm>
          </p:grpSpPr>
          <p:sp>
            <p:nvSpPr>
              <p:cNvPr name="Freeform 101" id="10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02" id="102"/>
            <p:cNvGrpSpPr>
              <a:grpSpLocks noChangeAspect="true"/>
            </p:cNvGrpSpPr>
            <p:nvPr/>
          </p:nvGrpSpPr>
          <p:grpSpPr>
            <a:xfrm rot="0">
              <a:off x="3922956" y="2689359"/>
              <a:ext cx="650268" cy="650268"/>
              <a:chOff x="0" y="0"/>
              <a:chExt cx="6355080" cy="6355080"/>
            </a:xfrm>
          </p:grpSpPr>
          <p:sp>
            <p:nvSpPr>
              <p:cNvPr name="Freeform 103" id="103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r="r" b="b" t="t" l="l"/>
                <a:pathLst>
                  <a:path h="6355080" w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04" id="104"/>
            <p:cNvGrpSpPr>
              <a:grpSpLocks noChangeAspect="true"/>
            </p:cNvGrpSpPr>
            <p:nvPr/>
          </p:nvGrpSpPr>
          <p:grpSpPr>
            <a:xfrm rot="0">
              <a:off x="3483805" y="3434963"/>
              <a:ext cx="650268" cy="650268"/>
              <a:chOff x="0" y="0"/>
              <a:chExt cx="6355080" cy="6355080"/>
            </a:xfrm>
          </p:grpSpPr>
          <p:sp>
            <p:nvSpPr>
              <p:cNvPr name="Freeform 105" id="105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r="r" b="b" t="t" l="l"/>
                <a:pathLst>
                  <a:path h="6355080" w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06" id="106"/>
            <p:cNvGrpSpPr>
              <a:grpSpLocks noChangeAspect="true"/>
            </p:cNvGrpSpPr>
            <p:nvPr/>
          </p:nvGrpSpPr>
          <p:grpSpPr>
            <a:xfrm rot="0">
              <a:off x="4403980" y="3426026"/>
              <a:ext cx="650268" cy="650268"/>
              <a:chOff x="0" y="0"/>
              <a:chExt cx="6355080" cy="6355080"/>
            </a:xfrm>
          </p:grpSpPr>
          <p:sp>
            <p:nvSpPr>
              <p:cNvPr name="Freeform 107" id="107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r="r" b="b" t="t" l="l"/>
                <a:pathLst>
                  <a:path h="6355080" w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08" id="108"/>
            <p:cNvGrpSpPr/>
            <p:nvPr/>
          </p:nvGrpSpPr>
          <p:grpSpPr>
            <a:xfrm rot="0">
              <a:off x="259567" y="3014493"/>
              <a:ext cx="680689" cy="680689"/>
              <a:chOff x="0" y="0"/>
              <a:chExt cx="1913890" cy="1913890"/>
            </a:xfrm>
          </p:grpSpPr>
          <p:sp>
            <p:nvSpPr>
              <p:cNvPr name="Freeform 109" id="10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10" id="110"/>
            <p:cNvGrpSpPr/>
            <p:nvPr/>
          </p:nvGrpSpPr>
          <p:grpSpPr>
            <a:xfrm rot="0">
              <a:off x="1315852" y="3014493"/>
              <a:ext cx="680689" cy="680689"/>
              <a:chOff x="0" y="0"/>
              <a:chExt cx="1913890" cy="1913890"/>
            </a:xfrm>
          </p:grpSpPr>
          <p:sp>
            <p:nvSpPr>
              <p:cNvPr name="Freeform 111" id="11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12" id="112"/>
            <p:cNvGrpSpPr/>
            <p:nvPr/>
          </p:nvGrpSpPr>
          <p:grpSpPr>
            <a:xfrm rot="0">
              <a:off x="2372137" y="3014493"/>
              <a:ext cx="680689" cy="680689"/>
              <a:chOff x="0" y="0"/>
              <a:chExt cx="1913890" cy="1913890"/>
            </a:xfrm>
          </p:grpSpPr>
          <p:sp>
            <p:nvSpPr>
              <p:cNvPr name="Freeform 113" id="11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name="AutoShape 114" id="114"/>
            <p:cNvSpPr/>
            <p:nvPr/>
          </p:nvSpPr>
          <p:spPr>
            <a:xfrm rot="-3235632">
              <a:off x="3790749" y="3319965"/>
              <a:ext cx="285183" cy="0"/>
            </a:xfrm>
            <a:prstGeom prst="line">
              <a:avLst/>
            </a:prstGeom>
            <a:ln cap="flat" w="31778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115" id="115"/>
            <p:cNvSpPr/>
            <p:nvPr/>
          </p:nvSpPr>
          <p:spPr>
            <a:xfrm rot="-7915877">
              <a:off x="4438355" y="3311775"/>
              <a:ext cx="308307" cy="0"/>
            </a:xfrm>
            <a:prstGeom prst="line">
              <a:avLst/>
            </a:prstGeom>
            <a:ln cap="flat" w="31778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116" id="116"/>
            <p:cNvSpPr txBox="true"/>
            <p:nvPr/>
          </p:nvSpPr>
          <p:spPr>
            <a:xfrm rot="0">
              <a:off x="2081462" y="3027528"/>
              <a:ext cx="205753" cy="52770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195"/>
                </a:lnSpc>
              </a:pPr>
              <a:r>
                <a:rPr lang="en-US" sz="2282">
                  <a:solidFill>
                    <a:srgbClr val="000000"/>
                  </a:solidFill>
                  <a:latin typeface="Tufuli Arabic"/>
                </a:rPr>
                <a:t>=</a:t>
              </a:r>
            </a:p>
          </p:txBody>
        </p:sp>
        <p:sp>
          <p:nvSpPr>
            <p:cNvPr name="TextBox 117" id="117"/>
            <p:cNvSpPr txBox="true"/>
            <p:nvPr/>
          </p:nvSpPr>
          <p:spPr>
            <a:xfrm rot="0">
              <a:off x="1013773" y="3057649"/>
              <a:ext cx="224436" cy="52770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195"/>
                </a:lnSpc>
              </a:pPr>
              <a:r>
                <a:rPr lang="en-US" sz="2282">
                  <a:solidFill>
                    <a:srgbClr val="000000"/>
                  </a:solidFill>
                  <a:latin typeface="Tufuli Arabic"/>
                </a:rPr>
                <a:t>+</a:t>
              </a:r>
            </a:p>
          </p:txBody>
        </p:sp>
      </p:grpSp>
      <p:grpSp>
        <p:nvGrpSpPr>
          <p:cNvPr name="Group 118" id="118"/>
          <p:cNvGrpSpPr/>
          <p:nvPr/>
        </p:nvGrpSpPr>
        <p:grpSpPr>
          <a:xfrm rot="0">
            <a:off x="5900479" y="4013791"/>
            <a:ext cx="3790686" cy="3063923"/>
            <a:chOff x="0" y="0"/>
            <a:chExt cx="5054248" cy="4085231"/>
          </a:xfrm>
        </p:grpSpPr>
        <p:grpSp>
          <p:nvGrpSpPr>
            <p:cNvPr name="Group 119" id="119"/>
            <p:cNvGrpSpPr/>
            <p:nvPr/>
          </p:nvGrpSpPr>
          <p:grpSpPr>
            <a:xfrm rot="0">
              <a:off x="4090492" y="0"/>
              <a:ext cx="963756" cy="963756"/>
              <a:chOff x="0" y="0"/>
              <a:chExt cx="1913890" cy="1913890"/>
            </a:xfrm>
          </p:grpSpPr>
          <p:sp>
            <p:nvSpPr>
              <p:cNvPr name="Freeform 120" id="12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21" id="121"/>
            <p:cNvGrpSpPr/>
            <p:nvPr/>
          </p:nvGrpSpPr>
          <p:grpSpPr>
            <a:xfrm rot="0">
              <a:off x="0" y="0"/>
              <a:ext cx="963756" cy="963756"/>
              <a:chOff x="0" y="0"/>
              <a:chExt cx="1913890" cy="1913890"/>
            </a:xfrm>
          </p:grpSpPr>
          <p:sp>
            <p:nvSpPr>
              <p:cNvPr name="Freeform 122" id="12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23" id="123"/>
            <p:cNvGrpSpPr/>
            <p:nvPr/>
          </p:nvGrpSpPr>
          <p:grpSpPr>
            <a:xfrm rot="0">
              <a:off x="1018082" y="0"/>
              <a:ext cx="963756" cy="963756"/>
              <a:chOff x="0" y="0"/>
              <a:chExt cx="1913890" cy="1913890"/>
            </a:xfrm>
          </p:grpSpPr>
          <p:sp>
            <p:nvSpPr>
              <p:cNvPr name="Freeform 124" id="12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25" id="125"/>
            <p:cNvGrpSpPr/>
            <p:nvPr/>
          </p:nvGrpSpPr>
          <p:grpSpPr>
            <a:xfrm rot="0">
              <a:off x="2036165" y="0"/>
              <a:ext cx="963756" cy="963756"/>
              <a:chOff x="0" y="0"/>
              <a:chExt cx="1913890" cy="1913890"/>
            </a:xfrm>
          </p:grpSpPr>
          <p:sp>
            <p:nvSpPr>
              <p:cNvPr name="Freeform 126" id="12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27" id="127"/>
            <p:cNvGrpSpPr/>
            <p:nvPr/>
          </p:nvGrpSpPr>
          <p:grpSpPr>
            <a:xfrm rot="0">
              <a:off x="3074070" y="0"/>
              <a:ext cx="963756" cy="963756"/>
              <a:chOff x="0" y="0"/>
              <a:chExt cx="1913890" cy="1913890"/>
            </a:xfrm>
          </p:grpSpPr>
          <p:sp>
            <p:nvSpPr>
              <p:cNvPr name="Freeform 128" id="12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29" id="129"/>
            <p:cNvGrpSpPr/>
            <p:nvPr/>
          </p:nvGrpSpPr>
          <p:grpSpPr>
            <a:xfrm rot="0">
              <a:off x="4090492" y="1109953"/>
              <a:ext cx="963756" cy="963756"/>
              <a:chOff x="0" y="0"/>
              <a:chExt cx="1913890" cy="1913890"/>
            </a:xfrm>
          </p:grpSpPr>
          <p:sp>
            <p:nvSpPr>
              <p:cNvPr name="Freeform 130" id="13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31" id="131"/>
            <p:cNvGrpSpPr/>
            <p:nvPr/>
          </p:nvGrpSpPr>
          <p:grpSpPr>
            <a:xfrm rot="0">
              <a:off x="0" y="1109953"/>
              <a:ext cx="963756" cy="963756"/>
              <a:chOff x="0" y="0"/>
              <a:chExt cx="1913890" cy="1913890"/>
            </a:xfrm>
          </p:grpSpPr>
          <p:sp>
            <p:nvSpPr>
              <p:cNvPr name="Freeform 132" id="13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33" id="133"/>
            <p:cNvGrpSpPr/>
            <p:nvPr/>
          </p:nvGrpSpPr>
          <p:grpSpPr>
            <a:xfrm rot="0">
              <a:off x="1018082" y="1109953"/>
              <a:ext cx="963756" cy="963756"/>
              <a:chOff x="0" y="0"/>
              <a:chExt cx="1913890" cy="1913890"/>
            </a:xfrm>
          </p:grpSpPr>
          <p:sp>
            <p:nvSpPr>
              <p:cNvPr name="Freeform 134" id="13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35" id="135"/>
            <p:cNvGrpSpPr/>
            <p:nvPr/>
          </p:nvGrpSpPr>
          <p:grpSpPr>
            <a:xfrm rot="0">
              <a:off x="2036165" y="1109953"/>
              <a:ext cx="963756" cy="963756"/>
              <a:chOff x="0" y="0"/>
              <a:chExt cx="1913890" cy="1913890"/>
            </a:xfrm>
          </p:grpSpPr>
          <p:sp>
            <p:nvSpPr>
              <p:cNvPr name="Freeform 136" id="13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37" id="137"/>
            <p:cNvGrpSpPr/>
            <p:nvPr/>
          </p:nvGrpSpPr>
          <p:grpSpPr>
            <a:xfrm rot="0">
              <a:off x="3074070" y="1109953"/>
              <a:ext cx="963756" cy="963756"/>
              <a:chOff x="0" y="0"/>
              <a:chExt cx="1913890" cy="1913890"/>
            </a:xfrm>
          </p:grpSpPr>
          <p:sp>
            <p:nvSpPr>
              <p:cNvPr name="Freeform 138" id="13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39" id="139"/>
            <p:cNvGrpSpPr>
              <a:grpSpLocks noChangeAspect="true"/>
            </p:cNvGrpSpPr>
            <p:nvPr/>
          </p:nvGrpSpPr>
          <p:grpSpPr>
            <a:xfrm rot="0">
              <a:off x="3922956" y="2689359"/>
              <a:ext cx="650268" cy="650268"/>
              <a:chOff x="0" y="0"/>
              <a:chExt cx="6355080" cy="6355080"/>
            </a:xfrm>
          </p:grpSpPr>
          <p:sp>
            <p:nvSpPr>
              <p:cNvPr name="Freeform 140" id="140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r="r" b="b" t="t" l="l"/>
                <a:pathLst>
                  <a:path h="6355080" w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41" id="141"/>
            <p:cNvGrpSpPr>
              <a:grpSpLocks noChangeAspect="true"/>
            </p:cNvGrpSpPr>
            <p:nvPr/>
          </p:nvGrpSpPr>
          <p:grpSpPr>
            <a:xfrm rot="0">
              <a:off x="3483805" y="3434963"/>
              <a:ext cx="650268" cy="650268"/>
              <a:chOff x="0" y="0"/>
              <a:chExt cx="6355080" cy="6355080"/>
            </a:xfrm>
          </p:grpSpPr>
          <p:sp>
            <p:nvSpPr>
              <p:cNvPr name="Freeform 142" id="142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r="r" b="b" t="t" l="l"/>
                <a:pathLst>
                  <a:path h="6355080" w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43" id="143"/>
            <p:cNvGrpSpPr>
              <a:grpSpLocks noChangeAspect="true"/>
            </p:cNvGrpSpPr>
            <p:nvPr/>
          </p:nvGrpSpPr>
          <p:grpSpPr>
            <a:xfrm rot="0">
              <a:off x="4403980" y="3426026"/>
              <a:ext cx="650268" cy="650268"/>
              <a:chOff x="0" y="0"/>
              <a:chExt cx="6355080" cy="6355080"/>
            </a:xfrm>
          </p:grpSpPr>
          <p:sp>
            <p:nvSpPr>
              <p:cNvPr name="Freeform 144" id="144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r="r" b="b" t="t" l="l"/>
                <a:pathLst>
                  <a:path h="6355080" w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45" id="145"/>
            <p:cNvGrpSpPr/>
            <p:nvPr/>
          </p:nvGrpSpPr>
          <p:grpSpPr>
            <a:xfrm rot="0">
              <a:off x="259567" y="3014493"/>
              <a:ext cx="680689" cy="680689"/>
              <a:chOff x="0" y="0"/>
              <a:chExt cx="1913890" cy="1913890"/>
            </a:xfrm>
          </p:grpSpPr>
          <p:sp>
            <p:nvSpPr>
              <p:cNvPr name="Freeform 146" id="14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47" id="147"/>
            <p:cNvGrpSpPr/>
            <p:nvPr/>
          </p:nvGrpSpPr>
          <p:grpSpPr>
            <a:xfrm rot="0">
              <a:off x="1315852" y="3014493"/>
              <a:ext cx="680689" cy="680689"/>
              <a:chOff x="0" y="0"/>
              <a:chExt cx="1913890" cy="1913890"/>
            </a:xfrm>
          </p:grpSpPr>
          <p:sp>
            <p:nvSpPr>
              <p:cNvPr name="Freeform 148" id="14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49" id="149"/>
            <p:cNvGrpSpPr/>
            <p:nvPr/>
          </p:nvGrpSpPr>
          <p:grpSpPr>
            <a:xfrm rot="0">
              <a:off x="2372137" y="3014493"/>
              <a:ext cx="680689" cy="680689"/>
              <a:chOff x="0" y="0"/>
              <a:chExt cx="1913890" cy="1913890"/>
            </a:xfrm>
          </p:grpSpPr>
          <p:sp>
            <p:nvSpPr>
              <p:cNvPr name="Freeform 150" id="15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name="AutoShape 151" id="151"/>
            <p:cNvSpPr/>
            <p:nvPr/>
          </p:nvSpPr>
          <p:spPr>
            <a:xfrm rot="-3235632">
              <a:off x="3790749" y="3319965"/>
              <a:ext cx="285183" cy="0"/>
            </a:xfrm>
            <a:prstGeom prst="line">
              <a:avLst/>
            </a:prstGeom>
            <a:ln cap="flat" w="31778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152" id="152"/>
            <p:cNvSpPr/>
            <p:nvPr/>
          </p:nvSpPr>
          <p:spPr>
            <a:xfrm rot="-7915877">
              <a:off x="4438355" y="3311775"/>
              <a:ext cx="308307" cy="0"/>
            </a:xfrm>
            <a:prstGeom prst="line">
              <a:avLst/>
            </a:prstGeom>
            <a:ln cap="flat" w="31778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153" id="153"/>
            <p:cNvSpPr txBox="true"/>
            <p:nvPr/>
          </p:nvSpPr>
          <p:spPr>
            <a:xfrm rot="0">
              <a:off x="2081462" y="3027528"/>
              <a:ext cx="205753" cy="52770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195"/>
                </a:lnSpc>
              </a:pPr>
              <a:r>
                <a:rPr lang="en-US" sz="2282">
                  <a:solidFill>
                    <a:srgbClr val="000000"/>
                  </a:solidFill>
                  <a:latin typeface="Tufuli Arabic"/>
                </a:rPr>
                <a:t>=</a:t>
              </a:r>
            </a:p>
          </p:txBody>
        </p:sp>
        <p:sp>
          <p:nvSpPr>
            <p:cNvPr name="TextBox 154" id="154"/>
            <p:cNvSpPr txBox="true"/>
            <p:nvPr/>
          </p:nvSpPr>
          <p:spPr>
            <a:xfrm rot="0">
              <a:off x="1013773" y="3057649"/>
              <a:ext cx="224436" cy="52770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195"/>
                </a:lnSpc>
              </a:pPr>
              <a:r>
                <a:rPr lang="en-US" sz="2282">
                  <a:solidFill>
                    <a:srgbClr val="000000"/>
                  </a:solidFill>
                  <a:latin typeface="Tufuli Arabic"/>
                </a:rPr>
                <a:t>+</a:t>
              </a:r>
            </a:p>
          </p:txBody>
        </p:sp>
      </p:grpSp>
      <p:grpSp>
        <p:nvGrpSpPr>
          <p:cNvPr name="Group 155" id="155"/>
          <p:cNvGrpSpPr/>
          <p:nvPr/>
        </p:nvGrpSpPr>
        <p:grpSpPr>
          <a:xfrm rot="0">
            <a:off x="3453147" y="756000"/>
            <a:ext cx="448649" cy="448649"/>
            <a:chOff x="0" y="0"/>
            <a:chExt cx="812800" cy="812800"/>
          </a:xfrm>
        </p:grpSpPr>
        <p:sp>
          <p:nvSpPr>
            <p:cNvPr name="Freeform 156" id="15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name="TextBox 157" id="157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158" id="158"/>
          <p:cNvGrpSpPr/>
          <p:nvPr/>
        </p:nvGrpSpPr>
        <p:grpSpPr>
          <a:xfrm rot="0">
            <a:off x="2718748" y="756000"/>
            <a:ext cx="448649" cy="448649"/>
            <a:chOff x="0" y="0"/>
            <a:chExt cx="812800" cy="812800"/>
          </a:xfrm>
        </p:grpSpPr>
        <p:sp>
          <p:nvSpPr>
            <p:cNvPr name="Freeform 159" id="15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name="TextBox 160" id="160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161" id="161"/>
          <p:cNvGrpSpPr/>
          <p:nvPr/>
        </p:nvGrpSpPr>
        <p:grpSpPr>
          <a:xfrm rot="0">
            <a:off x="1984349" y="756000"/>
            <a:ext cx="448649" cy="448649"/>
            <a:chOff x="0" y="0"/>
            <a:chExt cx="812800" cy="812800"/>
          </a:xfrm>
        </p:grpSpPr>
        <p:sp>
          <p:nvSpPr>
            <p:cNvPr name="Freeform 162" id="162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BB98FF"/>
            </a:solidFill>
          </p:spPr>
        </p:sp>
        <p:sp>
          <p:nvSpPr>
            <p:cNvPr name="TextBox 163" id="163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164" id="164"/>
          <p:cNvGrpSpPr/>
          <p:nvPr/>
        </p:nvGrpSpPr>
        <p:grpSpPr>
          <a:xfrm rot="0">
            <a:off x="3453147" y="4141673"/>
            <a:ext cx="448649" cy="448649"/>
            <a:chOff x="0" y="0"/>
            <a:chExt cx="812800" cy="812800"/>
          </a:xfrm>
        </p:grpSpPr>
        <p:sp>
          <p:nvSpPr>
            <p:cNvPr name="Freeform 165" id="16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87DC9"/>
            </a:solidFill>
          </p:spPr>
        </p:sp>
        <p:sp>
          <p:nvSpPr>
            <p:cNvPr name="TextBox 166" id="166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167" id="167"/>
          <p:cNvGrpSpPr/>
          <p:nvPr/>
        </p:nvGrpSpPr>
        <p:grpSpPr>
          <a:xfrm rot="0">
            <a:off x="2718748" y="4141673"/>
            <a:ext cx="448649" cy="448649"/>
            <a:chOff x="0" y="0"/>
            <a:chExt cx="812800" cy="812800"/>
          </a:xfrm>
        </p:grpSpPr>
        <p:sp>
          <p:nvSpPr>
            <p:cNvPr name="Freeform 168" id="16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87DC9"/>
            </a:solidFill>
          </p:spPr>
        </p:sp>
        <p:sp>
          <p:nvSpPr>
            <p:cNvPr name="TextBox 169" id="169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170" id="170"/>
          <p:cNvGrpSpPr/>
          <p:nvPr/>
        </p:nvGrpSpPr>
        <p:grpSpPr>
          <a:xfrm rot="0">
            <a:off x="1909123" y="4141673"/>
            <a:ext cx="448649" cy="448649"/>
            <a:chOff x="0" y="0"/>
            <a:chExt cx="812800" cy="812800"/>
          </a:xfrm>
        </p:grpSpPr>
        <p:sp>
          <p:nvSpPr>
            <p:cNvPr name="Freeform 171" id="171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87DC9"/>
            </a:solidFill>
          </p:spPr>
        </p:sp>
        <p:sp>
          <p:nvSpPr>
            <p:cNvPr name="TextBox 172" id="172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173" id="173"/>
          <p:cNvGrpSpPr/>
          <p:nvPr/>
        </p:nvGrpSpPr>
        <p:grpSpPr>
          <a:xfrm rot="0">
            <a:off x="1174724" y="4132425"/>
            <a:ext cx="448649" cy="448649"/>
            <a:chOff x="0" y="0"/>
            <a:chExt cx="812800" cy="812800"/>
          </a:xfrm>
        </p:grpSpPr>
        <p:sp>
          <p:nvSpPr>
            <p:cNvPr name="Freeform 174" id="174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87DC9"/>
            </a:solidFill>
          </p:spPr>
        </p:sp>
        <p:sp>
          <p:nvSpPr>
            <p:cNvPr name="TextBox 175" id="175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176" id="176"/>
          <p:cNvGrpSpPr/>
          <p:nvPr/>
        </p:nvGrpSpPr>
        <p:grpSpPr>
          <a:xfrm rot="0">
            <a:off x="1183275" y="4951996"/>
            <a:ext cx="448649" cy="448649"/>
            <a:chOff x="0" y="0"/>
            <a:chExt cx="812800" cy="812800"/>
          </a:xfrm>
        </p:grpSpPr>
        <p:sp>
          <p:nvSpPr>
            <p:cNvPr name="Freeform 177" id="17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C9E265"/>
            </a:solidFill>
          </p:spPr>
        </p:sp>
        <p:sp>
          <p:nvSpPr>
            <p:cNvPr name="TextBox 178" id="178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179" id="179"/>
          <p:cNvGrpSpPr/>
          <p:nvPr/>
        </p:nvGrpSpPr>
        <p:grpSpPr>
          <a:xfrm rot="0">
            <a:off x="6029125" y="4141396"/>
            <a:ext cx="448649" cy="448649"/>
            <a:chOff x="0" y="0"/>
            <a:chExt cx="812800" cy="812800"/>
          </a:xfrm>
        </p:grpSpPr>
        <p:sp>
          <p:nvSpPr>
            <p:cNvPr name="Freeform 180" id="18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60C5FF"/>
            </a:solidFill>
          </p:spPr>
        </p:sp>
        <p:sp>
          <p:nvSpPr>
            <p:cNvPr name="TextBox 181" id="181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182" id="182"/>
          <p:cNvGrpSpPr/>
          <p:nvPr/>
        </p:nvGrpSpPr>
        <p:grpSpPr>
          <a:xfrm rot="0">
            <a:off x="6763524" y="4141396"/>
            <a:ext cx="448649" cy="448649"/>
            <a:chOff x="0" y="0"/>
            <a:chExt cx="812800" cy="812800"/>
          </a:xfrm>
        </p:grpSpPr>
        <p:sp>
          <p:nvSpPr>
            <p:cNvPr name="Freeform 183" id="18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60C5FF"/>
            </a:solidFill>
          </p:spPr>
        </p:sp>
        <p:sp>
          <p:nvSpPr>
            <p:cNvPr name="TextBox 184" id="184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185" id="185"/>
          <p:cNvGrpSpPr/>
          <p:nvPr/>
        </p:nvGrpSpPr>
        <p:grpSpPr>
          <a:xfrm rot="0">
            <a:off x="7571498" y="4141396"/>
            <a:ext cx="448649" cy="448649"/>
            <a:chOff x="0" y="0"/>
            <a:chExt cx="812800" cy="812800"/>
          </a:xfrm>
        </p:grpSpPr>
        <p:sp>
          <p:nvSpPr>
            <p:cNvPr name="Freeform 186" id="18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60C5FF"/>
            </a:solidFill>
          </p:spPr>
        </p:sp>
        <p:sp>
          <p:nvSpPr>
            <p:cNvPr name="TextBox 187" id="187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188" id="188"/>
          <p:cNvGrpSpPr/>
          <p:nvPr/>
        </p:nvGrpSpPr>
        <p:grpSpPr>
          <a:xfrm rot="0">
            <a:off x="6029125" y="4951996"/>
            <a:ext cx="448649" cy="448649"/>
            <a:chOff x="0" y="0"/>
            <a:chExt cx="812800" cy="812800"/>
          </a:xfrm>
        </p:grpSpPr>
        <p:sp>
          <p:nvSpPr>
            <p:cNvPr name="Freeform 189" id="18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BB98FF"/>
            </a:solidFill>
          </p:spPr>
        </p:sp>
        <p:sp>
          <p:nvSpPr>
            <p:cNvPr name="TextBox 190" id="190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191" id="191"/>
          <p:cNvGrpSpPr/>
          <p:nvPr/>
        </p:nvGrpSpPr>
        <p:grpSpPr>
          <a:xfrm rot="0">
            <a:off x="6763524" y="4951996"/>
            <a:ext cx="448649" cy="448649"/>
            <a:chOff x="0" y="0"/>
            <a:chExt cx="812800" cy="812800"/>
          </a:xfrm>
        </p:grpSpPr>
        <p:sp>
          <p:nvSpPr>
            <p:cNvPr name="Freeform 192" id="192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BB98FF"/>
            </a:solidFill>
          </p:spPr>
        </p:sp>
        <p:sp>
          <p:nvSpPr>
            <p:cNvPr name="TextBox 193" id="193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194" id="194"/>
          <p:cNvGrpSpPr/>
          <p:nvPr/>
        </p:nvGrpSpPr>
        <p:grpSpPr>
          <a:xfrm rot="0">
            <a:off x="6770553" y="756000"/>
            <a:ext cx="448649" cy="448649"/>
            <a:chOff x="0" y="0"/>
            <a:chExt cx="812800" cy="812800"/>
          </a:xfrm>
        </p:grpSpPr>
        <p:sp>
          <p:nvSpPr>
            <p:cNvPr name="Freeform 195" id="19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60C5FF"/>
            </a:solidFill>
          </p:spPr>
        </p:sp>
        <p:sp>
          <p:nvSpPr>
            <p:cNvPr name="TextBox 196" id="196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197" id="197"/>
          <p:cNvGrpSpPr/>
          <p:nvPr/>
        </p:nvGrpSpPr>
        <p:grpSpPr>
          <a:xfrm rot="0">
            <a:off x="6036154" y="756000"/>
            <a:ext cx="448649" cy="448649"/>
            <a:chOff x="0" y="0"/>
            <a:chExt cx="812800" cy="812800"/>
          </a:xfrm>
        </p:grpSpPr>
        <p:sp>
          <p:nvSpPr>
            <p:cNvPr name="Freeform 198" id="19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BB98FF"/>
            </a:solidFill>
          </p:spPr>
        </p:sp>
        <p:sp>
          <p:nvSpPr>
            <p:cNvPr name="TextBox 199" id="199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200" id="200"/>
          <p:cNvGrpSpPr/>
          <p:nvPr/>
        </p:nvGrpSpPr>
        <p:grpSpPr>
          <a:xfrm rot="0">
            <a:off x="1183275" y="756000"/>
            <a:ext cx="448649" cy="448649"/>
            <a:chOff x="0" y="0"/>
            <a:chExt cx="812800" cy="812800"/>
          </a:xfrm>
        </p:grpSpPr>
        <p:sp>
          <p:nvSpPr>
            <p:cNvPr name="Freeform 201" id="201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BB98FF"/>
            </a:solidFill>
          </p:spPr>
        </p:sp>
        <p:sp>
          <p:nvSpPr>
            <p:cNvPr name="TextBox 202" id="202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203" id="203"/>
          <p:cNvGrpSpPr/>
          <p:nvPr/>
        </p:nvGrpSpPr>
        <p:grpSpPr>
          <a:xfrm rot="0">
            <a:off x="1183275" y="1553078"/>
            <a:ext cx="448649" cy="448649"/>
            <a:chOff x="0" y="0"/>
            <a:chExt cx="812800" cy="812800"/>
          </a:xfrm>
        </p:grpSpPr>
        <p:sp>
          <p:nvSpPr>
            <p:cNvPr name="Freeform 204" id="204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BB98FF"/>
            </a:solidFill>
          </p:spPr>
        </p:sp>
        <p:sp>
          <p:nvSpPr>
            <p:cNvPr name="TextBox 205" id="205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206" id="206"/>
          <p:cNvGrpSpPr/>
          <p:nvPr/>
        </p:nvGrpSpPr>
        <p:grpSpPr>
          <a:xfrm rot="0">
            <a:off x="1892173" y="4951996"/>
            <a:ext cx="448649" cy="448649"/>
            <a:chOff x="0" y="0"/>
            <a:chExt cx="812800" cy="812800"/>
          </a:xfrm>
        </p:grpSpPr>
        <p:sp>
          <p:nvSpPr>
            <p:cNvPr name="Freeform 207" id="20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C9E265"/>
            </a:solidFill>
          </p:spPr>
        </p:sp>
        <p:sp>
          <p:nvSpPr>
            <p:cNvPr name="TextBox 208" id="208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209" id="209"/>
          <p:cNvGrpSpPr/>
          <p:nvPr/>
        </p:nvGrpSpPr>
        <p:grpSpPr>
          <a:xfrm rot="0">
            <a:off x="2692933" y="4951996"/>
            <a:ext cx="448649" cy="448649"/>
            <a:chOff x="0" y="0"/>
            <a:chExt cx="812800" cy="812800"/>
          </a:xfrm>
        </p:grpSpPr>
        <p:sp>
          <p:nvSpPr>
            <p:cNvPr name="Freeform 210" id="21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C9E265"/>
            </a:solidFill>
          </p:spPr>
        </p:sp>
        <p:sp>
          <p:nvSpPr>
            <p:cNvPr name="TextBox 211" id="211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212" id="212"/>
          <p:cNvGrpSpPr/>
          <p:nvPr/>
        </p:nvGrpSpPr>
        <p:grpSpPr>
          <a:xfrm rot="0">
            <a:off x="3453147" y="4951996"/>
            <a:ext cx="448649" cy="448649"/>
            <a:chOff x="0" y="0"/>
            <a:chExt cx="812800" cy="812800"/>
          </a:xfrm>
        </p:grpSpPr>
        <p:sp>
          <p:nvSpPr>
            <p:cNvPr name="Freeform 213" id="21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C9E265"/>
            </a:solidFill>
          </p:spPr>
        </p:sp>
        <p:sp>
          <p:nvSpPr>
            <p:cNvPr name="TextBox 214" id="214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215" id="215"/>
          <p:cNvGrpSpPr/>
          <p:nvPr/>
        </p:nvGrpSpPr>
        <p:grpSpPr>
          <a:xfrm rot="0">
            <a:off x="8305897" y="4141673"/>
            <a:ext cx="448649" cy="448649"/>
            <a:chOff x="0" y="0"/>
            <a:chExt cx="812800" cy="812800"/>
          </a:xfrm>
        </p:grpSpPr>
        <p:sp>
          <p:nvSpPr>
            <p:cNvPr name="Freeform 216" id="21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60C5FF"/>
            </a:solidFill>
          </p:spPr>
        </p:sp>
        <p:sp>
          <p:nvSpPr>
            <p:cNvPr name="TextBox 217" id="217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218" id="218"/>
          <p:cNvGrpSpPr/>
          <p:nvPr/>
        </p:nvGrpSpPr>
        <p:grpSpPr>
          <a:xfrm rot="0">
            <a:off x="9040296" y="4141950"/>
            <a:ext cx="448649" cy="448649"/>
            <a:chOff x="0" y="0"/>
            <a:chExt cx="812800" cy="812800"/>
          </a:xfrm>
        </p:grpSpPr>
        <p:sp>
          <p:nvSpPr>
            <p:cNvPr name="Freeform 219" id="21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60C5FF"/>
            </a:solidFill>
          </p:spPr>
        </p:sp>
        <p:sp>
          <p:nvSpPr>
            <p:cNvPr name="TextBox 220" id="220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221" id="221"/>
          <p:cNvGrpSpPr/>
          <p:nvPr/>
        </p:nvGrpSpPr>
        <p:grpSpPr>
          <a:xfrm rot="0">
            <a:off x="7526499" y="4951996"/>
            <a:ext cx="448649" cy="448649"/>
            <a:chOff x="0" y="0"/>
            <a:chExt cx="812800" cy="812800"/>
          </a:xfrm>
        </p:grpSpPr>
        <p:sp>
          <p:nvSpPr>
            <p:cNvPr name="Freeform 222" id="222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BB98FF"/>
            </a:solidFill>
          </p:spPr>
        </p:sp>
        <p:sp>
          <p:nvSpPr>
            <p:cNvPr name="TextBox 223" id="223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224" id="224"/>
          <p:cNvGrpSpPr/>
          <p:nvPr/>
        </p:nvGrpSpPr>
        <p:grpSpPr>
          <a:xfrm rot="0">
            <a:off x="8289473" y="4951996"/>
            <a:ext cx="448649" cy="448649"/>
            <a:chOff x="0" y="0"/>
            <a:chExt cx="812800" cy="812800"/>
          </a:xfrm>
        </p:grpSpPr>
        <p:sp>
          <p:nvSpPr>
            <p:cNvPr name="Freeform 225" id="22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BB98FF"/>
            </a:solidFill>
          </p:spPr>
        </p:sp>
        <p:sp>
          <p:nvSpPr>
            <p:cNvPr name="TextBox 226" id="226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227" id="227"/>
          <p:cNvGrpSpPr/>
          <p:nvPr/>
        </p:nvGrpSpPr>
        <p:grpSpPr>
          <a:xfrm rot="0">
            <a:off x="9052447" y="4951996"/>
            <a:ext cx="448649" cy="448649"/>
            <a:chOff x="0" y="0"/>
            <a:chExt cx="812800" cy="812800"/>
          </a:xfrm>
        </p:grpSpPr>
        <p:sp>
          <p:nvSpPr>
            <p:cNvPr name="Freeform 228" id="22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BB98FF"/>
            </a:solidFill>
          </p:spPr>
        </p:sp>
        <p:sp>
          <p:nvSpPr>
            <p:cNvPr name="TextBox 229" id="229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230" id="230"/>
          <p:cNvGrpSpPr/>
          <p:nvPr/>
        </p:nvGrpSpPr>
        <p:grpSpPr>
          <a:xfrm rot="0">
            <a:off x="4230601" y="4141950"/>
            <a:ext cx="448649" cy="448649"/>
            <a:chOff x="0" y="0"/>
            <a:chExt cx="812800" cy="812800"/>
          </a:xfrm>
        </p:grpSpPr>
        <p:sp>
          <p:nvSpPr>
            <p:cNvPr name="Freeform 231" id="231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87DC9"/>
            </a:solidFill>
          </p:spPr>
        </p:sp>
        <p:sp>
          <p:nvSpPr>
            <p:cNvPr name="TextBox 232" id="232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B9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02698" y="318107"/>
            <a:ext cx="10077079" cy="6914262"/>
            <a:chOff x="0" y="0"/>
            <a:chExt cx="3611397" cy="2477915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3611397" cy="2477915"/>
            </a:xfrm>
            <a:custGeom>
              <a:avLst/>
              <a:gdLst/>
              <a:ahLst/>
              <a:cxnLst/>
              <a:rect r="r" b="b" t="t" l="l"/>
              <a:pathLst>
                <a:path h="2477915" w="3611397">
                  <a:moveTo>
                    <a:pt x="28426" y="0"/>
                  </a:moveTo>
                  <a:lnTo>
                    <a:pt x="3582971" y="0"/>
                  </a:lnTo>
                  <a:cubicBezTo>
                    <a:pt x="3598671" y="0"/>
                    <a:pt x="3611397" y="12727"/>
                    <a:pt x="3611397" y="28426"/>
                  </a:cubicBezTo>
                  <a:lnTo>
                    <a:pt x="3611397" y="2449489"/>
                  </a:lnTo>
                  <a:cubicBezTo>
                    <a:pt x="3611397" y="2457029"/>
                    <a:pt x="3608403" y="2464259"/>
                    <a:pt x="3603072" y="2469590"/>
                  </a:cubicBezTo>
                  <a:cubicBezTo>
                    <a:pt x="3597741" y="2474921"/>
                    <a:pt x="3590510" y="2477915"/>
                    <a:pt x="3582971" y="2477915"/>
                  </a:cubicBezTo>
                  <a:lnTo>
                    <a:pt x="28426" y="2477915"/>
                  </a:lnTo>
                  <a:cubicBezTo>
                    <a:pt x="12727" y="2477915"/>
                    <a:pt x="0" y="2465189"/>
                    <a:pt x="0" y="2449489"/>
                  </a:cubicBezTo>
                  <a:lnTo>
                    <a:pt x="0" y="28426"/>
                  </a:lnTo>
                  <a:cubicBezTo>
                    <a:pt x="0" y="20887"/>
                    <a:pt x="2995" y="13657"/>
                    <a:pt x="8326" y="8326"/>
                  </a:cubicBezTo>
                  <a:cubicBezTo>
                    <a:pt x="13657" y="2995"/>
                    <a:pt x="20887" y="0"/>
                    <a:pt x="2842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FFFFFF"/>
                  </a:solidFill>
                  <a:latin typeface="Open Sans Light"/>
                </a:rPr>
                <a:t>Yea </a:t>
              </a:r>
            </a:p>
          </p:txBody>
        </p:sp>
      </p:grpSp>
      <p:sp>
        <p:nvSpPr>
          <p:cNvPr name="AutoShape 5" id="5"/>
          <p:cNvSpPr/>
          <p:nvPr/>
        </p:nvSpPr>
        <p:spPr>
          <a:xfrm rot="-5385782">
            <a:off x="1900746" y="3772856"/>
            <a:ext cx="6909558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6" id="6"/>
          <p:cNvSpPr/>
          <p:nvPr/>
        </p:nvSpPr>
        <p:spPr>
          <a:xfrm rot="0">
            <a:off x="302698" y="3770475"/>
            <a:ext cx="10077079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7" id="7"/>
          <p:cNvGrpSpPr/>
          <p:nvPr/>
        </p:nvGrpSpPr>
        <p:grpSpPr>
          <a:xfrm rot="0">
            <a:off x="465969" y="756000"/>
            <a:ext cx="4718383" cy="2422072"/>
            <a:chOff x="0" y="0"/>
            <a:chExt cx="6291178" cy="3229429"/>
          </a:xfrm>
        </p:grpSpPr>
        <p:grpSp>
          <p:nvGrpSpPr>
            <p:cNvPr name="Group 8" id="8"/>
            <p:cNvGrpSpPr/>
            <p:nvPr/>
          </p:nvGrpSpPr>
          <p:grpSpPr>
            <a:xfrm rot="0">
              <a:off x="2513181" y="0"/>
              <a:ext cx="592128" cy="592128"/>
              <a:chOff x="0" y="0"/>
              <a:chExt cx="1913890" cy="1913890"/>
            </a:xfrm>
          </p:grpSpPr>
          <p:sp>
            <p:nvSpPr>
              <p:cNvPr name="Freeform 9" id="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0" id="10"/>
            <p:cNvGrpSpPr/>
            <p:nvPr/>
          </p:nvGrpSpPr>
          <p:grpSpPr>
            <a:xfrm rot="0">
              <a:off x="0" y="0"/>
              <a:ext cx="592128" cy="592128"/>
              <a:chOff x="0" y="0"/>
              <a:chExt cx="1913890" cy="1913890"/>
            </a:xfrm>
          </p:grpSpPr>
          <p:sp>
            <p:nvSpPr>
              <p:cNvPr name="Freeform 11" id="1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2" id="12"/>
            <p:cNvGrpSpPr/>
            <p:nvPr/>
          </p:nvGrpSpPr>
          <p:grpSpPr>
            <a:xfrm rot="0">
              <a:off x="625506" y="0"/>
              <a:ext cx="592128" cy="592128"/>
              <a:chOff x="0" y="0"/>
              <a:chExt cx="1913890" cy="1913890"/>
            </a:xfrm>
          </p:grpSpPr>
          <p:sp>
            <p:nvSpPr>
              <p:cNvPr name="Freeform 13" id="1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4" id="14"/>
            <p:cNvGrpSpPr/>
            <p:nvPr/>
          </p:nvGrpSpPr>
          <p:grpSpPr>
            <a:xfrm rot="0">
              <a:off x="1251011" y="0"/>
              <a:ext cx="592128" cy="592128"/>
              <a:chOff x="0" y="0"/>
              <a:chExt cx="1913890" cy="1913890"/>
            </a:xfrm>
          </p:grpSpPr>
          <p:sp>
            <p:nvSpPr>
              <p:cNvPr name="Freeform 15" id="1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6" id="16"/>
            <p:cNvGrpSpPr/>
            <p:nvPr/>
          </p:nvGrpSpPr>
          <p:grpSpPr>
            <a:xfrm rot="0">
              <a:off x="1888696" y="0"/>
              <a:ext cx="592128" cy="592128"/>
              <a:chOff x="0" y="0"/>
              <a:chExt cx="1913890" cy="1913890"/>
            </a:xfrm>
          </p:grpSpPr>
          <p:sp>
            <p:nvSpPr>
              <p:cNvPr name="Freeform 17" id="1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8" id="18"/>
            <p:cNvGrpSpPr/>
            <p:nvPr/>
          </p:nvGrpSpPr>
          <p:grpSpPr>
            <a:xfrm rot="0">
              <a:off x="2513181" y="681951"/>
              <a:ext cx="592128" cy="592128"/>
              <a:chOff x="0" y="0"/>
              <a:chExt cx="1913890" cy="1913890"/>
            </a:xfrm>
          </p:grpSpPr>
          <p:sp>
            <p:nvSpPr>
              <p:cNvPr name="Freeform 19" id="1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20" id="20"/>
            <p:cNvGrpSpPr/>
            <p:nvPr/>
          </p:nvGrpSpPr>
          <p:grpSpPr>
            <a:xfrm rot="0">
              <a:off x="0" y="681951"/>
              <a:ext cx="592128" cy="592128"/>
              <a:chOff x="0" y="0"/>
              <a:chExt cx="1913890" cy="1913890"/>
            </a:xfrm>
          </p:grpSpPr>
          <p:sp>
            <p:nvSpPr>
              <p:cNvPr name="Freeform 21" id="2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22" id="22"/>
            <p:cNvGrpSpPr/>
            <p:nvPr/>
          </p:nvGrpSpPr>
          <p:grpSpPr>
            <a:xfrm rot="0">
              <a:off x="625506" y="681951"/>
              <a:ext cx="592128" cy="592128"/>
              <a:chOff x="0" y="0"/>
              <a:chExt cx="1913890" cy="1913890"/>
            </a:xfrm>
          </p:grpSpPr>
          <p:sp>
            <p:nvSpPr>
              <p:cNvPr name="Freeform 23" id="2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24" id="24"/>
            <p:cNvGrpSpPr/>
            <p:nvPr/>
          </p:nvGrpSpPr>
          <p:grpSpPr>
            <a:xfrm rot="0">
              <a:off x="1251011" y="681951"/>
              <a:ext cx="592128" cy="592128"/>
              <a:chOff x="0" y="0"/>
              <a:chExt cx="1913890" cy="1913890"/>
            </a:xfrm>
          </p:grpSpPr>
          <p:sp>
            <p:nvSpPr>
              <p:cNvPr name="Freeform 25" id="2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26" id="26"/>
            <p:cNvGrpSpPr/>
            <p:nvPr/>
          </p:nvGrpSpPr>
          <p:grpSpPr>
            <a:xfrm rot="0">
              <a:off x="1888696" y="681951"/>
              <a:ext cx="592128" cy="592128"/>
              <a:chOff x="0" y="0"/>
              <a:chExt cx="1913890" cy="1913890"/>
            </a:xfrm>
          </p:grpSpPr>
          <p:sp>
            <p:nvSpPr>
              <p:cNvPr name="Freeform 27" id="2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28" id="28"/>
            <p:cNvGrpSpPr/>
            <p:nvPr/>
          </p:nvGrpSpPr>
          <p:grpSpPr>
            <a:xfrm rot="0">
              <a:off x="5699050" y="0"/>
              <a:ext cx="592128" cy="592128"/>
              <a:chOff x="0" y="0"/>
              <a:chExt cx="1913890" cy="1913890"/>
            </a:xfrm>
          </p:grpSpPr>
          <p:sp>
            <p:nvSpPr>
              <p:cNvPr name="Freeform 29" id="2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30" id="30"/>
            <p:cNvGrpSpPr/>
            <p:nvPr/>
          </p:nvGrpSpPr>
          <p:grpSpPr>
            <a:xfrm rot="0">
              <a:off x="3185869" y="0"/>
              <a:ext cx="592128" cy="592128"/>
              <a:chOff x="0" y="0"/>
              <a:chExt cx="1913890" cy="1913890"/>
            </a:xfrm>
          </p:grpSpPr>
          <p:sp>
            <p:nvSpPr>
              <p:cNvPr name="Freeform 31" id="3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32" id="32"/>
            <p:cNvGrpSpPr/>
            <p:nvPr/>
          </p:nvGrpSpPr>
          <p:grpSpPr>
            <a:xfrm rot="0">
              <a:off x="3811374" y="0"/>
              <a:ext cx="592128" cy="592128"/>
              <a:chOff x="0" y="0"/>
              <a:chExt cx="1913890" cy="1913890"/>
            </a:xfrm>
          </p:grpSpPr>
          <p:sp>
            <p:nvSpPr>
              <p:cNvPr name="Freeform 33" id="3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34" id="34"/>
            <p:cNvGrpSpPr/>
            <p:nvPr/>
          </p:nvGrpSpPr>
          <p:grpSpPr>
            <a:xfrm rot="0">
              <a:off x="4436880" y="0"/>
              <a:ext cx="592128" cy="592128"/>
              <a:chOff x="0" y="0"/>
              <a:chExt cx="1913890" cy="1913890"/>
            </a:xfrm>
          </p:grpSpPr>
          <p:sp>
            <p:nvSpPr>
              <p:cNvPr name="Freeform 35" id="3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36" id="36"/>
            <p:cNvGrpSpPr/>
            <p:nvPr/>
          </p:nvGrpSpPr>
          <p:grpSpPr>
            <a:xfrm rot="0">
              <a:off x="5074565" y="0"/>
              <a:ext cx="592128" cy="592128"/>
              <a:chOff x="0" y="0"/>
              <a:chExt cx="1913890" cy="1913890"/>
            </a:xfrm>
          </p:grpSpPr>
          <p:sp>
            <p:nvSpPr>
              <p:cNvPr name="Freeform 37" id="3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38" id="38"/>
            <p:cNvGrpSpPr/>
            <p:nvPr/>
          </p:nvGrpSpPr>
          <p:grpSpPr>
            <a:xfrm rot="0">
              <a:off x="5699050" y="681951"/>
              <a:ext cx="592128" cy="592128"/>
              <a:chOff x="0" y="0"/>
              <a:chExt cx="1913890" cy="1913890"/>
            </a:xfrm>
          </p:grpSpPr>
          <p:sp>
            <p:nvSpPr>
              <p:cNvPr name="Freeform 39" id="3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40" id="40"/>
            <p:cNvGrpSpPr/>
            <p:nvPr/>
          </p:nvGrpSpPr>
          <p:grpSpPr>
            <a:xfrm rot="0">
              <a:off x="3185869" y="681951"/>
              <a:ext cx="592128" cy="592128"/>
              <a:chOff x="0" y="0"/>
              <a:chExt cx="1913890" cy="1913890"/>
            </a:xfrm>
          </p:grpSpPr>
          <p:sp>
            <p:nvSpPr>
              <p:cNvPr name="Freeform 41" id="4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42" id="42"/>
            <p:cNvGrpSpPr/>
            <p:nvPr/>
          </p:nvGrpSpPr>
          <p:grpSpPr>
            <a:xfrm rot="0">
              <a:off x="3811374" y="681951"/>
              <a:ext cx="592128" cy="592128"/>
              <a:chOff x="0" y="0"/>
              <a:chExt cx="1913890" cy="1913890"/>
            </a:xfrm>
          </p:grpSpPr>
          <p:sp>
            <p:nvSpPr>
              <p:cNvPr name="Freeform 43" id="4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44" id="44"/>
            <p:cNvGrpSpPr/>
            <p:nvPr/>
          </p:nvGrpSpPr>
          <p:grpSpPr>
            <a:xfrm rot="0">
              <a:off x="4436880" y="681951"/>
              <a:ext cx="592128" cy="592128"/>
              <a:chOff x="0" y="0"/>
              <a:chExt cx="1913890" cy="1913890"/>
            </a:xfrm>
          </p:grpSpPr>
          <p:sp>
            <p:nvSpPr>
              <p:cNvPr name="Freeform 45" id="4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46" id="46"/>
            <p:cNvGrpSpPr/>
            <p:nvPr/>
          </p:nvGrpSpPr>
          <p:grpSpPr>
            <a:xfrm rot="0">
              <a:off x="5074565" y="681951"/>
              <a:ext cx="592128" cy="592128"/>
              <a:chOff x="0" y="0"/>
              <a:chExt cx="1913890" cy="1913890"/>
            </a:xfrm>
          </p:grpSpPr>
          <p:sp>
            <p:nvSpPr>
              <p:cNvPr name="Freeform 47" id="4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48" id="48"/>
            <p:cNvGrpSpPr>
              <a:grpSpLocks noChangeAspect="true"/>
            </p:cNvGrpSpPr>
            <p:nvPr/>
          </p:nvGrpSpPr>
          <p:grpSpPr>
            <a:xfrm rot="0">
              <a:off x="4348045" y="1720029"/>
              <a:ext cx="703155" cy="703155"/>
              <a:chOff x="0" y="0"/>
              <a:chExt cx="6355080" cy="6355080"/>
            </a:xfrm>
          </p:grpSpPr>
          <p:sp>
            <p:nvSpPr>
              <p:cNvPr name="Freeform 49" id="49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r="r" b="b" t="t" l="l"/>
                <a:pathLst>
                  <a:path h="6355080" w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50" id="50"/>
            <p:cNvGrpSpPr>
              <a:grpSpLocks noChangeAspect="true"/>
            </p:cNvGrpSpPr>
            <p:nvPr/>
          </p:nvGrpSpPr>
          <p:grpSpPr>
            <a:xfrm rot="0">
              <a:off x="3873177" y="2526275"/>
              <a:ext cx="703155" cy="703155"/>
              <a:chOff x="0" y="0"/>
              <a:chExt cx="6355080" cy="6355080"/>
            </a:xfrm>
          </p:grpSpPr>
          <p:sp>
            <p:nvSpPr>
              <p:cNvPr name="Freeform 51" id="51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r="r" b="b" t="t" l="l"/>
                <a:pathLst>
                  <a:path h="6355080" w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52" id="52"/>
            <p:cNvGrpSpPr>
              <a:grpSpLocks noChangeAspect="true"/>
            </p:cNvGrpSpPr>
            <p:nvPr/>
          </p:nvGrpSpPr>
          <p:grpSpPr>
            <a:xfrm rot="0">
              <a:off x="4868191" y="2516610"/>
              <a:ext cx="703155" cy="703155"/>
              <a:chOff x="0" y="0"/>
              <a:chExt cx="6355080" cy="6355080"/>
            </a:xfrm>
          </p:grpSpPr>
          <p:sp>
            <p:nvSpPr>
              <p:cNvPr name="Freeform 53" id="53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r="r" b="b" t="t" l="l"/>
                <a:pathLst>
                  <a:path h="6355080" w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54" id="54"/>
            <p:cNvGrpSpPr/>
            <p:nvPr/>
          </p:nvGrpSpPr>
          <p:grpSpPr>
            <a:xfrm rot="0">
              <a:off x="386707" y="2071607"/>
              <a:ext cx="736050" cy="736050"/>
              <a:chOff x="0" y="0"/>
              <a:chExt cx="1913890" cy="1913890"/>
            </a:xfrm>
          </p:grpSpPr>
          <p:sp>
            <p:nvSpPr>
              <p:cNvPr name="Freeform 55" id="5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56" id="56"/>
            <p:cNvGrpSpPr/>
            <p:nvPr/>
          </p:nvGrpSpPr>
          <p:grpSpPr>
            <a:xfrm rot="0">
              <a:off x="1528901" y="2071607"/>
              <a:ext cx="736050" cy="736050"/>
              <a:chOff x="0" y="0"/>
              <a:chExt cx="1913890" cy="1913890"/>
            </a:xfrm>
          </p:grpSpPr>
          <p:sp>
            <p:nvSpPr>
              <p:cNvPr name="Freeform 57" id="5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58" id="58"/>
            <p:cNvGrpSpPr/>
            <p:nvPr/>
          </p:nvGrpSpPr>
          <p:grpSpPr>
            <a:xfrm rot="0">
              <a:off x="2671095" y="2071607"/>
              <a:ext cx="736050" cy="736050"/>
              <a:chOff x="0" y="0"/>
              <a:chExt cx="1913890" cy="1913890"/>
            </a:xfrm>
          </p:grpSpPr>
          <p:sp>
            <p:nvSpPr>
              <p:cNvPr name="Freeform 59" id="5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name="AutoShape 60" id="60"/>
            <p:cNvSpPr/>
            <p:nvPr/>
          </p:nvSpPr>
          <p:spPr>
            <a:xfrm rot="-3235632">
              <a:off x="4205085" y="2401924"/>
              <a:ext cx="308377" cy="0"/>
            </a:xfrm>
            <a:prstGeom prst="line">
              <a:avLst/>
            </a:prstGeom>
            <a:ln cap="flat" w="39049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61" id="61"/>
            <p:cNvSpPr/>
            <p:nvPr/>
          </p:nvSpPr>
          <p:spPr>
            <a:xfrm rot="-7915877">
              <a:off x="4905361" y="2393067"/>
              <a:ext cx="333382" cy="0"/>
            </a:xfrm>
            <a:prstGeom prst="line">
              <a:avLst/>
            </a:prstGeom>
            <a:ln cap="flat" w="39049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62" id="62"/>
            <p:cNvSpPr txBox="true"/>
            <p:nvPr/>
          </p:nvSpPr>
          <p:spPr>
            <a:xfrm rot="0">
              <a:off x="2356779" y="2081600"/>
              <a:ext cx="222488" cy="5747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455"/>
                </a:lnSpc>
              </a:pPr>
              <a:r>
                <a:rPr lang="en-US" sz="2468">
                  <a:solidFill>
                    <a:srgbClr val="000000"/>
                  </a:solidFill>
                  <a:latin typeface="Tufuli Arabic"/>
                </a:rPr>
                <a:t>=</a:t>
              </a:r>
            </a:p>
          </p:txBody>
        </p:sp>
        <p:sp>
          <p:nvSpPr>
            <p:cNvPr name="TextBox 63" id="63"/>
            <p:cNvSpPr txBox="true"/>
            <p:nvPr/>
          </p:nvSpPr>
          <p:spPr>
            <a:xfrm rot="0">
              <a:off x="1202254" y="2114171"/>
              <a:ext cx="242690" cy="5747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455"/>
                </a:lnSpc>
              </a:pPr>
              <a:r>
                <a:rPr lang="en-US" sz="2468">
                  <a:solidFill>
                    <a:srgbClr val="000000"/>
                  </a:solidFill>
                  <a:latin typeface="Tufuli Arabic"/>
                </a:rPr>
                <a:t>+</a:t>
              </a:r>
            </a:p>
          </p:txBody>
        </p:sp>
      </p:grpSp>
      <p:grpSp>
        <p:nvGrpSpPr>
          <p:cNvPr name="Group 64" id="64"/>
          <p:cNvGrpSpPr/>
          <p:nvPr/>
        </p:nvGrpSpPr>
        <p:grpSpPr>
          <a:xfrm rot="0">
            <a:off x="5526975" y="756000"/>
            <a:ext cx="4718383" cy="2422072"/>
            <a:chOff x="0" y="0"/>
            <a:chExt cx="6291178" cy="3229429"/>
          </a:xfrm>
        </p:grpSpPr>
        <p:grpSp>
          <p:nvGrpSpPr>
            <p:cNvPr name="Group 65" id="65"/>
            <p:cNvGrpSpPr/>
            <p:nvPr/>
          </p:nvGrpSpPr>
          <p:grpSpPr>
            <a:xfrm rot="0">
              <a:off x="2513181" y="0"/>
              <a:ext cx="592128" cy="592128"/>
              <a:chOff x="0" y="0"/>
              <a:chExt cx="1913890" cy="1913890"/>
            </a:xfrm>
          </p:grpSpPr>
          <p:sp>
            <p:nvSpPr>
              <p:cNvPr name="Freeform 66" id="6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67" id="67"/>
            <p:cNvGrpSpPr/>
            <p:nvPr/>
          </p:nvGrpSpPr>
          <p:grpSpPr>
            <a:xfrm rot="0">
              <a:off x="0" y="0"/>
              <a:ext cx="592128" cy="592128"/>
              <a:chOff x="0" y="0"/>
              <a:chExt cx="1913890" cy="1913890"/>
            </a:xfrm>
          </p:grpSpPr>
          <p:sp>
            <p:nvSpPr>
              <p:cNvPr name="Freeform 68" id="6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69" id="69"/>
            <p:cNvGrpSpPr/>
            <p:nvPr/>
          </p:nvGrpSpPr>
          <p:grpSpPr>
            <a:xfrm rot="0">
              <a:off x="625506" y="0"/>
              <a:ext cx="592128" cy="592128"/>
              <a:chOff x="0" y="0"/>
              <a:chExt cx="1913890" cy="1913890"/>
            </a:xfrm>
          </p:grpSpPr>
          <p:sp>
            <p:nvSpPr>
              <p:cNvPr name="Freeform 70" id="7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71" id="71"/>
            <p:cNvGrpSpPr/>
            <p:nvPr/>
          </p:nvGrpSpPr>
          <p:grpSpPr>
            <a:xfrm rot="0">
              <a:off x="1251011" y="0"/>
              <a:ext cx="592128" cy="592128"/>
              <a:chOff x="0" y="0"/>
              <a:chExt cx="1913890" cy="1913890"/>
            </a:xfrm>
          </p:grpSpPr>
          <p:sp>
            <p:nvSpPr>
              <p:cNvPr name="Freeform 72" id="7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73" id="73"/>
            <p:cNvGrpSpPr/>
            <p:nvPr/>
          </p:nvGrpSpPr>
          <p:grpSpPr>
            <a:xfrm rot="0">
              <a:off x="1888696" y="0"/>
              <a:ext cx="592128" cy="592128"/>
              <a:chOff x="0" y="0"/>
              <a:chExt cx="1913890" cy="1913890"/>
            </a:xfrm>
          </p:grpSpPr>
          <p:sp>
            <p:nvSpPr>
              <p:cNvPr name="Freeform 74" id="7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75" id="75"/>
            <p:cNvGrpSpPr/>
            <p:nvPr/>
          </p:nvGrpSpPr>
          <p:grpSpPr>
            <a:xfrm rot="0">
              <a:off x="2513181" y="681951"/>
              <a:ext cx="592128" cy="592128"/>
              <a:chOff x="0" y="0"/>
              <a:chExt cx="1913890" cy="1913890"/>
            </a:xfrm>
          </p:grpSpPr>
          <p:sp>
            <p:nvSpPr>
              <p:cNvPr name="Freeform 76" id="7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77" id="77"/>
            <p:cNvGrpSpPr/>
            <p:nvPr/>
          </p:nvGrpSpPr>
          <p:grpSpPr>
            <a:xfrm rot="0">
              <a:off x="0" y="681951"/>
              <a:ext cx="592128" cy="592128"/>
              <a:chOff x="0" y="0"/>
              <a:chExt cx="1913890" cy="1913890"/>
            </a:xfrm>
          </p:grpSpPr>
          <p:sp>
            <p:nvSpPr>
              <p:cNvPr name="Freeform 78" id="7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79" id="79"/>
            <p:cNvGrpSpPr/>
            <p:nvPr/>
          </p:nvGrpSpPr>
          <p:grpSpPr>
            <a:xfrm rot="0">
              <a:off x="625506" y="681951"/>
              <a:ext cx="592128" cy="592128"/>
              <a:chOff x="0" y="0"/>
              <a:chExt cx="1913890" cy="1913890"/>
            </a:xfrm>
          </p:grpSpPr>
          <p:sp>
            <p:nvSpPr>
              <p:cNvPr name="Freeform 80" id="8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81" id="81"/>
            <p:cNvGrpSpPr/>
            <p:nvPr/>
          </p:nvGrpSpPr>
          <p:grpSpPr>
            <a:xfrm rot="0">
              <a:off x="1251011" y="681951"/>
              <a:ext cx="592128" cy="592128"/>
              <a:chOff x="0" y="0"/>
              <a:chExt cx="1913890" cy="1913890"/>
            </a:xfrm>
          </p:grpSpPr>
          <p:sp>
            <p:nvSpPr>
              <p:cNvPr name="Freeform 82" id="8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83" id="83"/>
            <p:cNvGrpSpPr/>
            <p:nvPr/>
          </p:nvGrpSpPr>
          <p:grpSpPr>
            <a:xfrm rot="0">
              <a:off x="1888696" y="681951"/>
              <a:ext cx="592128" cy="592128"/>
              <a:chOff x="0" y="0"/>
              <a:chExt cx="1913890" cy="1913890"/>
            </a:xfrm>
          </p:grpSpPr>
          <p:sp>
            <p:nvSpPr>
              <p:cNvPr name="Freeform 84" id="8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85" id="85"/>
            <p:cNvGrpSpPr/>
            <p:nvPr/>
          </p:nvGrpSpPr>
          <p:grpSpPr>
            <a:xfrm rot="0">
              <a:off x="5699050" y="0"/>
              <a:ext cx="592128" cy="592128"/>
              <a:chOff x="0" y="0"/>
              <a:chExt cx="1913890" cy="1913890"/>
            </a:xfrm>
          </p:grpSpPr>
          <p:sp>
            <p:nvSpPr>
              <p:cNvPr name="Freeform 86" id="8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87" id="87"/>
            <p:cNvGrpSpPr/>
            <p:nvPr/>
          </p:nvGrpSpPr>
          <p:grpSpPr>
            <a:xfrm rot="0">
              <a:off x="3185869" y="0"/>
              <a:ext cx="592128" cy="592128"/>
              <a:chOff x="0" y="0"/>
              <a:chExt cx="1913890" cy="1913890"/>
            </a:xfrm>
          </p:grpSpPr>
          <p:sp>
            <p:nvSpPr>
              <p:cNvPr name="Freeform 88" id="8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89" id="89"/>
            <p:cNvGrpSpPr/>
            <p:nvPr/>
          </p:nvGrpSpPr>
          <p:grpSpPr>
            <a:xfrm rot="0">
              <a:off x="3811374" y="0"/>
              <a:ext cx="592128" cy="592128"/>
              <a:chOff x="0" y="0"/>
              <a:chExt cx="1913890" cy="1913890"/>
            </a:xfrm>
          </p:grpSpPr>
          <p:sp>
            <p:nvSpPr>
              <p:cNvPr name="Freeform 90" id="9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91" id="91"/>
            <p:cNvGrpSpPr/>
            <p:nvPr/>
          </p:nvGrpSpPr>
          <p:grpSpPr>
            <a:xfrm rot="0">
              <a:off x="4436880" y="0"/>
              <a:ext cx="592128" cy="592128"/>
              <a:chOff x="0" y="0"/>
              <a:chExt cx="1913890" cy="1913890"/>
            </a:xfrm>
          </p:grpSpPr>
          <p:sp>
            <p:nvSpPr>
              <p:cNvPr name="Freeform 92" id="9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93" id="93"/>
            <p:cNvGrpSpPr/>
            <p:nvPr/>
          </p:nvGrpSpPr>
          <p:grpSpPr>
            <a:xfrm rot="0">
              <a:off x="5074565" y="0"/>
              <a:ext cx="592128" cy="592128"/>
              <a:chOff x="0" y="0"/>
              <a:chExt cx="1913890" cy="1913890"/>
            </a:xfrm>
          </p:grpSpPr>
          <p:sp>
            <p:nvSpPr>
              <p:cNvPr name="Freeform 94" id="9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95" id="95"/>
            <p:cNvGrpSpPr/>
            <p:nvPr/>
          </p:nvGrpSpPr>
          <p:grpSpPr>
            <a:xfrm rot="0">
              <a:off x="5699050" y="681951"/>
              <a:ext cx="592128" cy="592128"/>
              <a:chOff x="0" y="0"/>
              <a:chExt cx="1913890" cy="1913890"/>
            </a:xfrm>
          </p:grpSpPr>
          <p:sp>
            <p:nvSpPr>
              <p:cNvPr name="Freeform 96" id="9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97" id="97"/>
            <p:cNvGrpSpPr/>
            <p:nvPr/>
          </p:nvGrpSpPr>
          <p:grpSpPr>
            <a:xfrm rot="0">
              <a:off x="3185869" y="681951"/>
              <a:ext cx="592128" cy="592128"/>
              <a:chOff x="0" y="0"/>
              <a:chExt cx="1913890" cy="1913890"/>
            </a:xfrm>
          </p:grpSpPr>
          <p:sp>
            <p:nvSpPr>
              <p:cNvPr name="Freeform 98" id="9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99" id="99"/>
            <p:cNvGrpSpPr/>
            <p:nvPr/>
          </p:nvGrpSpPr>
          <p:grpSpPr>
            <a:xfrm rot="0">
              <a:off x="3811374" y="681951"/>
              <a:ext cx="592128" cy="592128"/>
              <a:chOff x="0" y="0"/>
              <a:chExt cx="1913890" cy="1913890"/>
            </a:xfrm>
          </p:grpSpPr>
          <p:sp>
            <p:nvSpPr>
              <p:cNvPr name="Freeform 100" id="10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01" id="101"/>
            <p:cNvGrpSpPr/>
            <p:nvPr/>
          </p:nvGrpSpPr>
          <p:grpSpPr>
            <a:xfrm rot="0">
              <a:off x="4436880" y="681951"/>
              <a:ext cx="592128" cy="592128"/>
              <a:chOff x="0" y="0"/>
              <a:chExt cx="1913890" cy="1913890"/>
            </a:xfrm>
          </p:grpSpPr>
          <p:sp>
            <p:nvSpPr>
              <p:cNvPr name="Freeform 102" id="10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03" id="103"/>
            <p:cNvGrpSpPr/>
            <p:nvPr/>
          </p:nvGrpSpPr>
          <p:grpSpPr>
            <a:xfrm rot="0">
              <a:off x="5074565" y="681951"/>
              <a:ext cx="592128" cy="592128"/>
              <a:chOff x="0" y="0"/>
              <a:chExt cx="1913890" cy="1913890"/>
            </a:xfrm>
          </p:grpSpPr>
          <p:sp>
            <p:nvSpPr>
              <p:cNvPr name="Freeform 104" id="10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05" id="105"/>
            <p:cNvGrpSpPr>
              <a:grpSpLocks noChangeAspect="true"/>
            </p:cNvGrpSpPr>
            <p:nvPr/>
          </p:nvGrpSpPr>
          <p:grpSpPr>
            <a:xfrm rot="0">
              <a:off x="4348045" y="1720029"/>
              <a:ext cx="703155" cy="703155"/>
              <a:chOff x="0" y="0"/>
              <a:chExt cx="6355080" cy="6355080"/>
            </a:xfrm>
          </p:grpSpPr>
          <p:sp>
            <p:nvSpPr>
              <p:cNvPr name="Freeform 106" id="106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r="r" b="b" t="t" l="l"/>
                <a:pathLst>
                  <a:path h="6355080" w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07" id="107"/>
            <p:cNvGrpSpPr>
              <a:grpSpLocks noChangeAspect="true"/>
            </p:cNvGrpSpPr>
            <p:nvPr/>
          </p:nvGrpSpPr>
          <p:grpSpPr>
            <a:xfrm rot="0">
              <a:off x="3873177" y="2526275"/>
              <a:ext cx="703155" cy="703155"/>
              <a:chOff x="0" y="0"/>
              <a:chExt cx="6355080" cy="6355080"/>
            </a:xfrm>
          </p:grpSpPr>
          <p:sp>
            <p:nvSpPr>
              <p:cNvPr name="Freeform 108" id="108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r="r" b="b" t="t" l="l"/>
                <a:pathLst>
                  <a:path h="6355080" w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09" id="109"/>
            <p:cNvGrpSpPr>
              <a:grpSpLocks noChangeAspect="true"/>
            </p:cNvGrpSpPr>
            <p:nvPr/>
          </p:nvGrpSpPr>
          <p:grpSpPr>
            <a:xfrm rot="0">
              <a:off x="4868191" y="2516610"/>
              <a:ext cx="703155" cy="703155"/>
              <a:chOff x="0" y="0"/>
              <a:chExt cx="6355080" cy="6355080"/>
            </a:xfrm>
          </p:grpSpPr>
          <p:sp>
            <p:nvSpPr>
              <p:cNvPr name="Freeform 110" id="110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r="r" b="b" t="t" l="l"/>
                <a:pathLst>
                  <a:path h="6355080" w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11" id="111"/>
            <p:cNvGrpSpPr/>
            <p:nvPr/>
          </p:nvGrpSpPr>
          <p:grpSpPr>
            <a:xfrm rot="0">
              <a:off x="386707" y="2071607"/>
              <a:ext cx="736050" cy="736050"/>
              <a:chOff x="0" y="0"/>
              <a:chExt cx="1913890" cy="1913890"/>
            </a:xfrm>
          </p:grpSpPr>
          <p:sp>
            <p:nvSpPr>
              <p:cNvPr name="Freeform 112" id="11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13" id="113"/>
            <p:cNvGrpSpPr/>
            <p:nvPr/>
          </p:nvGrpSpPr>
          <p:grpSpPr>
            <a:xfrm rot="0">
              <a:off x="1528901" y="2071607"/>
              <a:ext cx="736050" cy="736050"/>
              <a:chOff x="0" y="0"/>
              <a:chExt cx="1913890" cy="1913890"/>
            </a:xfrm>
          </p:grpSpPr>
          <p:sp>
            <p:nvSpPr>
              <p:cNvPr name="Freeform 114" id="11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15" id="115"/>
            <p:cNvGrpSpPr/>
            <p:nvPr/>
          </p:nvGrpSpPr>
          <p:grpSpPr>
            <a:xfrm rot="0">
              <a:off x="2671095" y="2071607"/>
              <a:ext cx="736050" cy="736050"/>
              <a:chOff x="0" y="0"/>
              <a:chExt cx="1913890" cy="1913890"/>
            </a:xfrm>
          </p:grpSpPr>
          <p:sp>
            <p:nvSpPr>
              <p:cNvPr name="Freeform 116" id="11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name="AutoShape 117" id="117"/>
            <p:cNvSpPr/>
            <p:nvPr/>
          </p:nvSpPr>
          <p:spPr>
            <a:xfrm rot="-3235632">
              <a:off x="4205085" y="2401924"/>
              <a:ext cx="308377" cy="0"/>
            </a:xfrm>
            <a:prstGeom prst="line">
              <a:avLst/>
            </a:prstGeom>
            <a:ln cap="flat" w="39049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118" id="118"/>
            <p:cNvSpPr/>
            <p:nvPr/>
          </p:nvSpPr>
          <p:spPr>
            <a:xfrm rot="-7915877">
              <a:off x="4905361" y="2393067"/>
              <a:ext cx="333382" cy="0"/>
            </a:xfrm>
            <a:prstGeom prst="line">
              <a:avLst/>
            </a:prstGeom>
            <a:ln cap="flat" w="39049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119" id="119"/>
            <p:cNvSpPr txBox="true"/>
            <p:nvPr/>
          </p:nvSpPr>
          <p:spPr>
            <a:xfrm rot="0">
              <a:off x="2356779" y="2081600"/>
              <a:ext cx="222488" cy="5747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455"/>
                </a:lnSpc>
              </a:pPr>
              <a:r>
                <a:rPr lang="en-US" sz="2468">
                  <a:solidFill>
                    <a:srgbClr val="000000"/>
                  </a:solidFill>
                  <a:latin typeface="Tufuli Arabic"/>
                </a:rPr>
                <a:t>=</a:t>
              </a:r>
            </a:p>
          </p:txBody>
        </p:sp>
        <p:sp>
          <p:nvSpPr>
            <p:cNvPr name="TextBox 120" id="120"/>
            <p:cNvSpPr txBox="true"/>
            <p:nvPr/>
          </p:nvSpPr>
          <p:spPr>
            <a:xfrm rot="0">
              <a:off x="1202254" y="2114171"/>
              <a:ext cx="242690" cy="5747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455"/>
                </a:lnSpc>
              </a:pPr>
              <a:r>
                <a:rPr lang="en-US" sz="2468">
                  <a:solidFill>
                    <a:srgbClr val="000000"/>
                  </a:solidFill>
                  <a:latin typeface="Tufuli Arabic"/>
                </a:rPr>
                <a:t>+</a:t>
              </a:r>
            </a:p>
          </p:txBody>
        </p:sp>
      </p:grpSp>
      <p:grpSp>
        <p:nvGrpSpPr>
          <p:cNvPr name="Group 121" id="121"/>
          <p:cNvGrpSpPr/>
          <p:nvPr/>
        </p:nvGrpSpPr>
        <p:grpSpPr>
          <a:xfrm rot="0">
            <a:off x="465969" y="4099206"/>
            <a:ext cx="4718383" cy="2422072"/>
            <a:chOff x="0" y="0"/>
            <a:chExt cx="6291178" cy="3229429"/>
          </a:xfrm>
        </p:grpSpPr>
        <p:grpSp>
          <p:nvGrpSpPr>
            <p:cNvPr name="Group 122" id="122"/>
            <p:cNvGrpSpPr/>
            <p:nvPr/>
          </p:nvGrpSpPr>
          <p:grpSpPr>
            <a:xfrm rot="0">
              <a:off x="2513181" y="0"/>
              <a:ext cx="592128" cy="592128"/>
              <a:chOff x="0" y="0"/>
              <a:chExt cx="1913890" cy="1913890"/>
            </a:xfrm>
          </p:grpSpPr>
          <p:sp>
            <p:nvSpPr>
              <p:cNvPr name="Freeform 123" id="12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24" id="124"/>
            <p:cNvGrpSpPr/>
            <p:nvPr/>
          </p:nvGrpSpPr>
          <p:grpSpPr>
            <a:xfrm rot="0">
              <a:off x="0" y="0"/>
              <a:ext cx="592128" cy="592128"/>
              <a:chOff x="0" y="0"/>
              <a:chExt cx="1913890" cy="1913890"/>
            </a:xfrm>
          </p:grpSpPr>
          <p:sp>
            <p:nvSpPr>
              <p:cNvPr name="Freeform 125" id="12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26" id="126"/>
            <p:cNvGrpSpPr/>
            <p:nvPr/>
          </p:nvGrpSpPr>
          <p:grpSpPr>
            <a:xfrm rot="0">
              <a:off x="625506" y="0"/>
              <a:ext cx="592128" cy="592128"/>
              <a:chOff x="0" y="0"/>
              <a:chExt cx="1913890" cy="1913890"/>
            </a:xfrm>
          </p:grpSpPr>
          <p:sp>
            <p:nvSpPr>
              <p:cNvPr name="Freeform 127" id="12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28" id="128"/>
            <p:cNvGrpSpPr/>
            <p:nvPr/>
          </p:nvGrpSpPr>
          <p:grpSpPr>
            <a:xfrm rot="0">
              <a:off x="1251011" y="0"/>
              <a:ext cx="592128" cy="592128"/>
              <a:chOff x="0" y="0"/>
              <a:chExt cx="1913890" cy="1913890"/>
            </a:xfrm>
          </p:grpSpPr>
          <p:sp>
            <p:nvSpPr>
              <p:cNvPr name="Freeform 129" id="12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30" id="130"/>
            <p:cNvGrpSpPr/>
            <p:nvPr/>
          </p:nvGrpSpPr>
          <p:grpSpPr>
            <a:xfrm rot="0">
              <a:off x="1888696" y="0"/>
              <a:ext cx="592128" cy="592128"/>
              <a:chOff x="0" y="0"/>
              <a:chExt cx="1913890" cy="1913890"/>
            </a:xfrm>
          </p:grpSpPr>
          <p:sp>
            <p:nvSpPr>
              <p:cNvPr name="Freeform 131" id="13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32" id="132"/>
            <p:cNvGrpSpPr/>
            <p:nvPr/>
          </p:nvGrpSpPr>
          <p:grpSpPr>
            <a:xfrm rot="0">
              <a:off x="2513181" y="681951"/>
              <a:ext cx="592128" cy="592128"/>
              <a:chOff x="0" y="0"/>
              <a:chExt cx="1913890" cy="1913890"/>
            </a:xfrm>
          </p:grpSpPr>
          <p:sp>
            <p:nvSpPr>
              <p:cNvPr name="Freeform 133" id="13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34" id="134"/>
            <p:cNvGrpSpPr/>
            <p:nvPr/>
          </p:nvGrpSpPr>
          <p:grpSpPr>
            <a:xfrm rot="0">
              <a:off x="0" y="681951"/>
              <a:ext cx="592128" cy="592128"/>
              <a:chOff x="0" y="0"/>
              <a:chExt cx="1913890" cy="1913890"/>
            </a:xfrm>
          </p:grpSpPr>
          <p:sp>
            <p:nvSpPr>
              <p:cNvPr name="Freeform 135" id="13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36" id="136"/>
            <p:cNvGrpSpPr/>
            <p:nvPr/>
          </p:nvGrpSpPr>
          <p:grpSpPr>
            <a:xfrm rot="0">
              <a:off x="625506" y="681951"/>
              <a:ext cx="592128" cy="592128"/>
              <a:chOff x="0" y="0"/>
              <a:chExt cx="1913890" cy="1913890"/>
            </a:xfrm>
          </p:grpSpPr>
          <p:sp>
            <p:nvSpPr>
              <p:cNvPr name="Freeform 137" id="13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38" id="138"/>
            <p:cNvGrpSpPr/>
            <p:nvPr/>
          </p:nvGrpSpPr>
          <p:grpSpPr>
            <a:xfrm rot="0">
              <a:off x="1251011" y="681951"/>
              <a:ext cx="592128" cy="592128"/>
              <a:chOff x="0" y="0"/>
              <a:chExt cx="1913890" cy="1913890"/>
            </a:xfrm>
          </p:grpSpPr>
          <p:sp>
            <p:nvSpPr>
              <p:cNvPr name="Freeform 139" id="13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40" id="140"/>
            <p:cNvGrpSpPr/>
            <p:nvPr/>
          </p:nvGrpSpPr>
          <p:grpSpPr>
            <a:xfrm rot="0">
              <a:off x="1888696" y="681951"/>
              <a:ext cx="592128" cy="592128"/>
              <a:chOff x="0" y="0"/>
              <a:chExt cx="1913890" cy="1913890"/>
            </a:xfrm>
          </p:grpSpPr>
          <p:sp>
            <p:nvSpPr>
              <p:cNvPr name="Freeform 141" id="14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42" id="142"/>
            <p:cNvGrpSpPr/>
            <p:nvPr/>
          </p:nvGrpSpPr>
          <p:grpSpPr>
            <a:xfrm rot="0">
              <a:off x="5699050" y="0"/>
              <a:ext cx="592128" cy="592128"/>
              <a:chOff x="0" y="0"/>
              <a:chExt cx="1913890" cy="1913890"/>
            </a:xfrm>
          </p:grpSpPr>
          <p:sp>
            <p:nvSpPr>
              <p:cNvPr name="Freeform 143" id="14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44" id="144"/>
            <p:cNvGrpSpPr/>
            <p:nvPr/>
          </p:nvGrpSpPr>
          <p:grpSpPr>
            <a:xfrm rot="0">
              <a:off x="3185869" y="0"/>
              <a:ext cx="592128" cy="592128"/>
              <a:chOff x="0" y="0"/>
              <a:chExt cx="1913890" cy="1913890"/>
            </a:xfrm>
          </p:grpSpPr>
          <p:sp>
            <p:nvSpPr>
              <p:cNvPr name="Freeform 145" id="14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46" id="146"/>
            <p:cNvGrpSpPr/>
            <p:nvPr/>
          </p:nvGrpSpPr>
          <p:grpSpPr>
            <a:xfrm rot="0">
              <a:off x="3811374" y="0"/>
              <a:ext cx="592128" cy="592128"/>
              <a:chOff x="0" y="0"/>
              <a:chExt cx="1913890" cy="1913890"/>
            </a:xfrm>
          </p:grpSpPr>
          <p:sp>
            <p:nvSpPr>
              <p:cNvPr name="Freeform 147" id="14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48" id="148"/>
            <p:cNvGrpSpPr/>
            <p:nvPr/>
          </p:nvGrpSpPr>
          <p:grpSpPr>
            <a:xfrm rot="0">
              <a:off x="4436880" y="0"/>
              <a:ext cx="592128" cy="592128"/>
              <a:chOff x="0" y="0"/>
              <a:chExt cx="1913890" cy="1913890"/>
            </a:xfrm>
          </p:grpSpPr>
          <p:sp>
            <p:nvSpPr>
              <p:cNvPr name="Freeform 149" id="14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50" id="150"/>
            <p:cNvGrpSpPr/>
            <p:nvPr/>
          </p:nvGrpSpPr>
          <p:grpSpPr>
            <a:xfrm rot="0">
              <a:off x="5074565" y="0"/>
              <a:ext cx="592128" cy="592128"/>
              <a:chOff x="0" y="0"/>
              <a:chExt cx="1913890" cy="1913890"/>
            </a:xfrm>
          </p:grpSpPr>
          <p:sp>
            <p:nvSpPr>
              <p:cNvPr name="Freeform 151" id="15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52" id="152"/>
            <p:cNvGrpSpPr/>
            <p:nvPr/>
          </p:nvGrpSpPr>
          <p:grpSpPr>
            <a:xfrm rot="0">
              <a:off x="5699050" y="681951"/>
              <a:ext cx="592128" cy="592128"/>
              <a:chOff x="0" y="0"/>
              <a:chExt cx="1913890" cy="1913890"/>
            </a:xfrm>
          </p:grpSpPr>
          <p:sp>
            <p:nvSpPr>
              <p:cNvPr name="Freeform 153" id="15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54" id="154"/>
            <p:cNvGrpSpPr/>
            <p:nvPr/>
          </p:nvGrpSpPr>
          <p:grpSpPr>
            <a:xfrm rot="0">
              <a:off x="3185869" y="681951"/>
              <a:ext cx="592128" cy="592128"/>
              <a:chOff x="0" y="0"/>
              <a:chExt cx="1913890" cy="1913890"/>
            </a:xfrm>
          </p:grpSpPr>
          <p:sp>
            <p:nvSpPr>
              <p:cNvPr name="Freeform 155" id="15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56" id="156"/>
            <p:cNvGrpSpPr/>
            <p:nvPr/>
          </p:nvGrpSpPr>
          <p:grpSpPr>
            <a:xfrm rot="0">
              <a:off x="3811374" y="681951"/>
              <a:ext cx="592128" cy="592128"/>
              <a:chOff x="0" y="0"/>
              <a:chExt cx="1913890" cy="1913890"/>
            </a:xfrm>
          </p:grpSpPr>
          <p:sp>
            <p:nvSpPr>
              <p:cNvPr name="Freeform 157" id="15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58" id="158"/>
            <p:cNvGrpSpPr/>
            <p:nvPr/>
          </p:nvGrpSpPr>
          <p:grpSpPr>
            <a:xfrm rot="0">
              <a:off x="4436880" y="681951"/>
              <a:ext cx="592128" cy="592128"/>
              <a:chOff x="0" y="0"/>
              <a:chExt cx="1913890" cy="1913890"/>
            </a:xfrm>
          </p:grpSpPr>
          <p:sp>
            <p:nvSpPr>
              <p:cNvPr name="Freeform 159" id="15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60" id="160"/>
            <p:cNvGrpSpPr/>
            <p:nvPr/>
          </p:nvGrpSpPr>
          <p:grpSpPr>
            <a:xfrm rot="0">
              <a:off x="5074565" y="681951"/>
              <a:ext cx="592128" cy="592128"/>
              <a:chOff x="0" y="0"/>
              <a:chExt cx="1913890" cy="1913890"/>
            </a:xfrm>
          </p:grpSpPr>
          <p:sp>
            <p:nvSpPr>
              <p:cNvPr name="Freeform 161" id="16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62" id="162"/>
            <p:cNvGrpSpPr>
              <a:grpSpLocks noChangeAspect="true"/>
            </p:cNvGrpSpPr>
            <p:nvPr/>
          </p:nvGrpSpPr>
          <p:grpSpPr>
            <a:xfrm rot="0">
              <a:off x="4348045" y="1720029"/>
              <a:ext cx="703155" cy="703155"/>
              <a:chOff x="0" y="0"/>
              <a:chExt cx="6355080" cy="6355080"/>
            </a:xfrm>
          </p:grpSpPr>
          <p:sp>
            <p:nvSpPr>
              <p:cNvPr name="Freeform 163" id="163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r="r" b="b" t="t" l="l"/>
                <a:pathLst>
                  <a:path h="6355080" w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64" id="164"/>
            <p:cNvGrpSpPr>
              <a:grpSpLocks noChangeAspect="true"/>
            </p:cNvGrpSpPr>
            <p:nvPr/>
          </p:nvGrpSpPr>
          <p:grpSpPr>
            <a:xfrm rot="0">
              <a:off x="3873177" y="2526275"/>
              <a:ext cx="703155" cy="703155"/>
              <a:chOff x="0" y="0"/>
              <a:chExt cx="6355080" cy="6355080"/>
            </a:xfrm>
          </p:grpSpPr>
          <p:sp>
            <p:nvSpPr>
              <p:cNvPr name="Freeform 165" id="165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r="r" b="b" t="t" l="l"/>
                <a:pathLst>
                  <a:path h="6355080" w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66" id="166"/>
            <p:cNvGrpSpPr>
              <a:grpSpLocks noChangeAspect="true"/>
            </p:cNvGrpSpPr>
            <p:nvPr/>
          </p:nvGrpSpPr>
          <p:grpSpPr>
            <a:xfrm rot="0">
              <a:off x="4868191" y="2516610"/>
              <a:ext cx="703155" cy="703155"/>
              <a:chOff x="0" y="0"/>
              <a:chExt cx="6355080" cy="6355080"/>
            </a:xfrm>
          </p:grpSpPr>
          <p:sp>
            <p:nvSpPr>
              <p:cNvPr name="Freeform 167" id="167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r="r" b="b" t="t" l="l"/>
                <a:pathLst>
                  <a:path h="6355080" w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68" id="168"/>
            <p:cNvGrpSpPr/>
            <p:nvPr/>
          </p:nvGrpSpPr>
          <p:grpSpPr>
            <a:xfrm rot="0">
              <a:off x="386707" y="2071607"/>
              <a:ext cx="736050" cy="736050"/>
              <a:chOff x="0" y="0"/>
              <a:chExt cx="1913890" cy="1913890"/>
            </a:xfrm>
          </p:grpSpPr>
          <p:sp>
            <p:nvSpPr>
              <p:cNvPr name="Freeform 169" id="16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70" id="170"/>
            <p:cNvGrpSpPr/>
            <p:nvPr/>
          </p:nvGrpSpPr>
          <p:grpSpPr>
            <a:xfrm rot="0">
              <a:off x="1528901" y="2071607"/>
              <a:ext cx="736050" cy="736050"/>
              <a:chOff x="0" y="0"/>
              <a:chExt cx="1913890" cy="1913890"/>
            </a:xfrm>
          </p:grpSpPr>
          <p:sp>
            <p:nvSpPr>
              <p:cNvPr name="Freeform 171" id="17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72" id="172"/>
            <p:cNvGrpSpPr/>
            <p:nvPr/>
          </p:nvGrpSpPr>
          <p:grpSpPr>
            <a:xfrm rot="0">
              <a:off x="2671095" y="2071607"/>
              <a:ext cx="736050" cy="736050"/>
              <a:chOff x="0" y="0"/>
              <a:chExt cx="1913890" cy="1913890"/>
            </a:xfrm>
          </p:grpSpPr>
          <p:sp>
            <p:nvSpPr>
              <p:cNvPr name="Freeform 173" id="17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name="AutoShape 174" id="174"/>
            <p:cNvSpPr/>
            <p:nvPr/>
          </p:nvSpPr>
          <p:spPr>
            <a:xfrm rot="-3235632">
              <a:off x="4205085" y="2401924"/>
              <a:ext cx="308377" cy="0"/>
            </a:xfrm>
            <a:prstGeom prst="line">
              <a:avLst/>
            </a:prstGeom>
            <a:ln cap="flat" w="39049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175" id="175"/>
            <p:cNvSpPr/>
            <p:nvPr/>
          </p:nvSpPr>
          <p:spPr>
            <a:xfrm rot="-7915877">
              <a:off x="4905361" y="2393067"/>
              <a:ext cx="333382" cy="0"/>
            </a:xfrm>
            <a:prstGeom prst="line">
              <a:avLst/>
            </a:prstGeom>
            <a:ln cap="flat" w="39049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176" id="176"/>
            <p:cNvSpPr txBox="true"/>
            <p:nvPr/>
          </p:nvSpPr>
          <p:spPr>
            <a:xfrm rot="0">
              <a:off x="2356779" y="2081600"/>
              <a:ext cx="222488" cy="5747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455"/>
                </a:lnSpc>
              </a:pPr>
              <a:r>
                <a:rPr lang="en-US" sz="2468">
                  <a:solidFill>
                    <a:srgbClr val="000000"/>
                  </a:solidFill>
                  <a:latin typeface="Tufuli Arabic"/>
                </a:rPr>
                <a:t>=</a:t>
              </a:r>
            </a:p>
          </p:txBody>
        </p:sp>
        <p:sp>
          <p:nvSpPr>
            <p:cNvPr name="TextBox 177" id="177"/>
            <p:cNvSpPr txBox="true"/>
            <p:nvPr/>
          </p:nvSpPr>
          <p:spPr>
            <a:xfrm rot="0">
              <a:off x="1202254" y="2114171"/>
              <a:ext cx="242690" cy="5747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455"/>
                </a:lnSpc>
              </a:pPr>
              <a:r>
                <a:rPr lang="en-US" sz="2468">
                  <a:solidFill>
                    <a:srgbClr val="000000"/>
                  </a:solidFill>
                  <a:latin typeface="Tufuli Arabic"/>
                </a:rPr>
                <a:t>+</a:t>
              </a:r>
            </a:p>
          </p:txBody>
        </p:sp>
      </p:grpSp>
      <p:grpSp>
        <p:nvGrpSpPr>
          <p:cNvPr name="Group 178" id="178"/>
          <p:cNvGrpSpPr/>
          <p:nvPr/>
        </p:nvGrpSpPr>
        <p:grpSpPr>
          <a:xfrm rot="0">
            <a:off x="5526975" y="4099206"/>
            <a:ext cx="4718383" cy="2422072"/>
            <a:chOff x="0" y="0"/>
            <a:chExt cx="6291178" cy="3229429"/>
          </a:xfrm>
        </p:grpSpPr>
        <p:grpSp>
          <p:nvGrpSpPr>
            <p:cNvPr name="Group 179" id="179"/>
            <p:cNvGrpSpPr/>
            <p:nvPr/>
          </p:nvGrpSpPr>
          <p:grpSpPr>
            <a:xfrm rot="0">
              <a:off x="2513181" y="0"/>
              <a:ext cx="592128" cy="592128"/>
              <a:chOff x="0" y="0"/>
              <a:chExt cx="1913890" cy="1913890"/>
            </a:xfrm>
          </p:grpSpPr>
          <p:sp>
            <p:nvSpPr>
              <p:cNvPr name="Freeform 180" id="18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81" id="181"/>
            <p:cNvGrpSpPr/>
            <p:nvPr/>
          </p:nvGrpSpPr>
          <p:grpSpPr>
            <a:xfrm rot="0">
              <a:off x="0" y="0"/>
              <a:ext cx="592128" cy="592128"/>
              <a:chOff x="0" y="0"/>
              <a:chExt cx="1913890" cy="1913890"/>
            </a:xfrm>
          </p:grpSpPr>
          <p:sp>
            <p:nvSpPr>
              <p:cNvPr name="Freeform 182" id="18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83" id="183"/>
            <p:cNvGrpSpPr/>
            <p:nvPr/>
          </p:nvGrpSpPr>
          <p:grpSpPr>
            <a:xfrm rot="0">
              <a:off x="625506" y="0"/>
              <a:ext cx="592128" cy="592128"/>
              <a:chOff x="0" y="0"/>
              <a:chExt cx="1913890" cy="1913890"/>
            </a:xfrm>
          </p:grpSpPr>
          <p:sp>
            <p:nvSpPr>
              <p:cNvPr name="Freeform 184" id="18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85" id="185"/>
            <p:cNvGrpSpPr/>
            <p:nvPr/>
          </p:nvGrpSpPr>
          <p:grpSpPr>
            <a:xfrm rot="0">
              <a:off x="1251011" y="0"/>
              <a:ext cx="592128" cy="592128"/>
              <a:chOff x="0" y="0"/>
              <a:chExt cx="1913890" cy="1913890"/>
            </a:xfrm>
          </p:grpSpPr>
          <p:sp>
            <p:nvSpPr>
              <p:cNvPr name="Freeform 186" id="18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87" id="187"/>
            <p:cNvGrpSpPr/>
            <p:nvPr/>
          </p:nvGrpSpPr>
          <p:grpSpPr>
            <a:xfrm rot="0">
              <a:off x="1888696" y="0"/>
              <a:ext cx="592128" cy="592128"/>
              <a:chOff x="0" y="0"/>
              <a:chExt cx="1913890" cy="1913890"/>
            </a:xfrm>
          </p:grpSpPr>
          <p:sp>
            <p:nvSpPr>
              <p:cNvPr name="Freeform 188" id="18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89" id="189"/>
            <p:cNvGrpSpPr/>
            <p:nvPr/>
          </p:nvGrpSpPr>
          <p:grpSpPr>
            <a:xfrm rot="0">
              <a:off x="2513181" y="681951"/>
              <a:ext cx="592128" cy="592128"/>
              <a:chOff x="0" y="0"/>
              <a:chExt cx="1913890" cy="1913890"/>
            </a:xfrm>
          </p:grpSpPr>
          <p:sp>
            <p:nvSpPr>
              <p:cNvPr name="Freeform 190" id="19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91" id="191"/>
            <p:cNvGrpSpPr/>
            <p:nvPr/>
          </p:nvGrpSpPr>
          <p:grpSpPr>
            <a:xfrm rot="0">
              <a:off x="0" y="681951"/>
              <a:ext cx="592128" cy="592128"/>
              <a:chOff x="0" y="0"/>
              <a:chExt cx="1913890" cy="1913890"/>
            </a:xfrm>
          </p:grpSpPr>
          <p:sp>
            <p:nvSpPr>
              <p:cNvPr name="Freeform 192" id="19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93" id="193"/>
            <p:cNvGrpSpPr/>
            <p:nvPr/>
          </p:nvGrpSpPr>
          <p:grpSpPr>
            <a:xfrm rot="0">
              <a:off x="625506" y="681951"/>
              <a:ext cx="592128" cy="592128"/>
              <a:chOff x="0" y="0"/>
              <a:chExt cx="1913890" cy="1913890"/>
            </a:xfrm>
          </p:grpSpPr>
          <p:sp>
            <p:nvSpPr>
              <p:cNvPr name="Freeform 194" id="19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95" id="195"/>
            <p:cNvGrpSpPr/>
            <p:nvPr/>
          </p:nvGrpSpPr>
          <p:grpSpPr>
            <a:xfrm rot="0">
              <a:off x="1251011" y="681951"/>
              <a:ext cx="592128" cy="592128"/>
              <a:chOff x="0" y="0"/>
              <a:chExt cx="1913890" cy="1913890"/>
            </a:xfrm>
          </p:grpSpPr>
          <p:sp>
            <p:nvSpPr>
              <p:cNvPr name="Freeform 196" id="19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97" id="197"/>
            <p:cNvGrpSpPr/>
            <p:nvPr/>
          </p:nvGrpSpPr>
          <p:grpSpPr>
            <a:xfrm rot="0">
              <a:off x="1888696" y="681951"/>
              <a:ext cx="592128" cy="592128"/>
              <a:chOff x="0" y="0"/>
              <a:chExt cx="1913890" cy="1913890"/>
            </a:xfrm>
          </p:grpSpPr>
          <p:sp>
            <p:nvSpPr>
              <p:cNvPr name="Freeform 198" id="19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99" id="199"/>
            <p:cNvGrpSpPr/>
            <p:nvPr/>
          </p:nvGrpSpPr>
          <p:grpSpPr>
            <a:xfrm rot="0">
              <a:off x="5699050" y="0"/>
              <a:ext cx="592128" cy="592128"/>
              <a:chOff x="0" y="0"/>
              <a:chExt cx="1913890" cy="1913890"/>
            </a:xfrm>
          </p:grpSpPr>
          <p:sp>
            <p:nvSpPr>
              <p:cNvPr name="Freeform 200" id="20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201" id="201"/>
            <p:cNvGrpSpPr/>
            <p:nvPr/>
          </p:nvGrpSpPr>
          <p:grpSpPr>
            <a:xfrm rot="0">
              <a:off x="3185869" y="0"/>
              <a:ext cx="592128" cy="592128"/>
              <a:chOff x="0" y="0"/>
              <a:chExt cx="1913890" cy="1913890"/>
            </a:xfrm>
          </p:grpSpPr>
          <p:sp>
            <p:nvSpPr>
              <p:cNvPr name="Freeform 202" id="20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203" id="203"/>
            <p:cNvGrpSpPr/>
            <p:nvPr/>
          </p:nvGrpSpPr>
          <p:grpSpPr>
            <a:xfrm rot="0">
              <a:off x="3811374" y="0"/>
              <a:ext cx="592128" cy="592128"/>
              <a:chOff x="0" y="0"/>
              <a:chExt cx="1913890" cy="1913890"/>
            </a:xfrm>
          </p:grpSpPr>
          <p:sp>
            <p:nvSpPr>
              <p:cNvPr name="Freeform 204" id="20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205" id="205"/>
            <p:cNvGrpSpPr/>
            <p:nvPr/>
          </p:nvGrpSpPr>
          <p:grpSpPr>
            <a:xfrm rot="0">
              <a:off x="4436880" y="0"/>
              <a:ext cx="592128" cy="592128"/>
              <a:chOff x="0" y="0"/>
              <a:chExt cx="1913890" cy="1913890"/>
            </a:xfrm>
          </p:grpSpPr>
          <p:sp>
            <p:nvSpPr>
              <p:cNvPr name="Freeform 206" id="20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207" id="207"/>
            <p:cNvGrpSpPr/>
            <p:nvPr/>
          </p:nvGrpSpPr>
          <p:grpSpPr>
            <a:xfrm rot="0">
              <a:off x="5074565" y="0"/>
              <a:ext cx="592128" cy="592128"/>
              <a:chOff x="0" y="0"/>
              <a:chExt cx="1913890" cy="1913890"/>
            </a:xfrm>
          </p:grpSpPr>
          <p:sp>
            <p:nvSpPr>
              <p:cNvPr name="Freeform 208" id="20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209" id="209"/>
            <p:cNvGrpSpPr/>
            <p:nvPr/>
          </p:nvGrpSpPr>
          <p:grpSpPr>
            <a:xfrm rot="0">
              <a:off x="5699050" y="681951"/>
              <a:ext cx="592128" cy="592128"/>
              <a:chOff x="0" y="0"/>
              <a:chExt cx="1913890" cy="1913890"/>
            </a:xfrm>
          </p:grpSpPr>
          <p:sp>
            <p:nvSpPr>
              <p:cNvPr name="Freeform 210" id="21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211" id="211"/>
            <p:cNvGrpSpPr/>
            <p:nvPr/>
          </p:nvGrpSpPr>
          <p:grpSpPr>
            <a:xfrm rot="0">
              <a:off x="3185869" y="681951"/>
              <a:ext cx="592128" cy="592128"/>
              <a:chOff x="0" y="0"/>
              <a:chExt cx="1913890" cy="1913890"/>
            </a:xfrm>
          </p:grpSpPr>
          <p:sp>
            <p:nvSpPr>
              <p:cNvPr name="Freeform 212" id="21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213" id="213"/>
            <p:cNvGrpSpPr/>
            <p:nvPr/>
          </p:nvGrpSpPr>
          <p:grpSpPr>
            <a:xfrm rot="0">
              <a:off x="3811374" y="681951"/>
              <a:ext cx="592128" cy="592128"/>
              <a:chOff x="0" y="0"/>
              <a:chExt cx="1913890" cy="1913890"/>
            </a:xfrm>
          </p:grpSpPr>
          <p:sp>
            <p:nvSpPr>
              <p:cNvPr name="Freeform 214" id="21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215" id="215"/>
            <p:cNvGrpSpPr/>
            <p:nvPr/>
          </p:nvGrpSpPr>
          <p:grpSpPr>
            <a:xfrm rot="0">
              <a:off x="4436880" y="681951"/>
              <a:ext cx="592128" cy="592128"/>
              <a:chOff x="0" y="0"/>
              <a:chExt cx="1913890" cy="1913890"/>
            </a:xfrm>
          </p:grpSpPr>
          <p:sp>
            <p:nvSpPr>
              <p:cNvPr name="Freeform 216" id="21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217" id="217"/>
            <p:cNvGrpSpPr/>
            <p:nvPr/>
          </p:nvGrpSpPr>
          <p:grpSpPr>
            <a:xfrm rot="0">
              <a:off x="5074565" y="681951"/>
              <a:ext cx="592128" cy="592128"/>
              <a:chOff x="0" y="0"/>
              <a:chExt cx="1913890" cy="1913890"/>
            </a:xfrm>
          </p:grpSpPr>
          <p:sp>
            <p:nvSpPr>
              <p:cNvPr name="Freeform 218" id="21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219" id="219"/>
            <p:cNvGrpSpPr>
              <a:grpSpLocks noChangeAspect="true"/>
            </p:cNvGrpSpPr>
            <p:nvPr/>
          </p:nvGrpSpPr>
          <p:grpSpPr>
            <a:xfrm rot="0">
              <a:off x="4348045" y="1720029"/>
              <a:ext cx="703155" cy="703155"/>
              <a:chOff x="0" y="0"/>
              <a:chExt cx="6355080" cy="6355080"/>
            </a:xfrm>
          </p:grpSpPr>
          <p:sp>
            <p:nvSpPr>
              <p:cNvPr name="Freeform 220" id="220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r="r" b="b" t="t" l="l"/>
                <a:pathLst>
                  <a:path h="6355080" w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221" id="221"/>
            <p:cNvGrpSpPr>
              <a:grpSpLocks noChangeAspect="true"/>
            </p:cNvGrpSpPr>
            <p:nvPr/>
          </p:nvGrpSpPr>
          <p:grpSpPr>
            <a:xfrm rot="0">
              <a:off x="3873177" y="2526275"/>
              <a:ext cx="703155" cy="703155"/>
              <a:chOff x="0" y="0"/>
              <a:chExt cx="6355080" cy="6355080"/>
            </a:xfrm>
          </p:grpSpPr>
          <p:sp>
            <p:nvSpPr>
              <p:cNvPr name="Freeform 222" id="222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r="r" b="b" t="t" l="l"/>
                <a:pathLst>
                  <a:path h="6355080" w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223" id="223"/>
            <p:cNvGrpSpPr>
              <a:grpSpLocks noChangeAspect="true"/>
            </p:cNvGrpSpPr>
            <p:nvPr/>
          </p:nvGrpSpPr>
          <p:grpSpPr>
            <a:xfrm rot="0">
              <a:off x="4868191" y="2516610"/>
              <a:ext cx="703155" cy="703155"/>
              <a:chOff x="0" y="0"/>
              <a:chExt cx="6355080" cy="6355080"/>
            </a:xfrm>
          </p:grpSpPr>
          <p:sp>
            <p:nvSpPr>
              <p:cNvPr name="Freeform 224" id="224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r="r" b="b" t="t" l="l"/>
                <a:pathLst>
                  <a:path h="6355080" w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225" id="225"/>
            <p:cNvGrpSpPr/>
            <p:nvPr/>
          </p:nvGrpSpPr>
          <p:grpSpPr>
            <a:xfrm rot="0">
              <a:off x="386707" y="2071607"/>
              <a:ext cx="736050" cy="736050"/>
              <a:chOff x="0" y="0"/>
              <a:chExt cx="1913890" cy="1913890"/>
            </a:xfrm>
          </p:grpSpPr>
          <p:sp>
            <p:nvSpPr>
              <p:cNvPr name="Freeform 226" id="22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227" id="227"/>
            <p:cNvGrpSpPr/>
            <p:nvPr/>
          </p:nvGrpSpPr>
          <p:grpSpPr>
            <a:xfrm rot="0">
              <a:off x="1528901" y="2071607"/>
              <a:ext cx="736050" cy="736050"/>
              <a:chOff x="0" y="0"/>
              <a:chExt cx="1913890" cy="1913890"/>
            </a:xfrm>
          </p:grpSpPr>
          <p:sp>
            <p:nvSpPr>
              <p:cNvPr name="Freeform 228" id="22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229" id="229"/>
            <p:cNvGrpSpPr/>
            <p:nvPr/>
          </p:nvGrpSpPr>
          <p:grpSpPr>
            <a:xfrm rot="0">
              <a:off x="2671095" y="2071607"/>
              <a:ext cx="736050" cy="736050"/>
              <a:chOff x="0" y="0"/>
              <a:chExt cx="1913890" cy="1913890"/>
            </a:xfrm>
          </p:grpSpPr>
          <p:sp>
            <p:nvSpPr>
              <p:cNvPr name="Freeform 230" id="23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name="AutoShape 231" id="231"/>
            <p:cNvSpPr/>
            <p:nvPr/>
          </p:nvSpPr>
          <p:spPr>
            <a:xfrm rot="-3235632">
              <a:off x="4205085" y="2401924"/>
              <a:ext cx="308377" cy="0"/>
            </a:xfrm>
            <a:prstGeom prst="line">
              <a:avLst/>
            </a:prstGeom>
            <a:ln cap="flat" w="39049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232" id="232"/>
            <p:cNvSpPr/>
            <p:nvPr/>
          </p:nvSpPr>
          <p:spPr>
            <a:xfrm rot="-7915877">
              <a:off x="4905361" y="2393067"/>
              <a:ext cx="333382" cy="0"/>
            </a:xfrm>
            <a:prstGeom prst="line">
              <a:avLst/>
            </a:prstGeom>
            <a:ln cap="flat" w="39049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233" id="233"/>
            <p:cNvSpPr txBox="true"/>
            <p:nvPr/>
          </p:nvSpPr>
          <p:spPr>
            <a:xfrm rot="0">
              <a:off x="2356779" y="2081600"/>
              <a:ext cx="222488" cy="5747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455"/>
                </a:lnSpc>
              </a:pPr>
              <a:r>
                <a:rPr lang="en-US" sz="2468">
                  <a:solidFill>
                    <a:srgbClr val="000000"/>
                  </a:solidFill>
                  <a:latin typeface="Tufuli Arabic"/>
                </a:rPr>
                <a:t>=</a:t>
              </a:r>
            </a:p>
          </p:txBody>
        </p:sp>
        <p:sp>
          <p:nvSpPr>
            <p:cNvPr name="TextBox 234" id="234"/>
            <p:cNvSpPr txBox="true"/>
            <p:nvPr/>
          </p:nvSpPr>
          <p:spPr>
            <a:xfrm rot="0">
              <a:off x="1202254" y="2114171"/>
              <a:ext cx="242690" cy="5747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455"/>
                </a:lnSpc>
              </a:pPr>
              <a:r>
                <a:rPr lang="en-US" sz="2468">
                  <a:solidFill>
                    <a:srgbClr val="000000"/>
                  </a:solidFill>
                  <a:latin typeface="Tufuli Arabic"/>
                </a:rPr>
                <a:t>+</a:t>
              </a:r>
            </a:p>
          </p:txBody>
        </p:sp>
      </p:grpSp>
      <p:pic>
        <p:nvPicPr>
          <p:cNvPr name="Picture 235" id="235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52356" y="847703"/>
            <a:ext cx="270340" cy="270340"/>
          </a:xfrm>
          <a:prstGeom prst="rect">
            <a:avLst/>
          </a:prstGeom>
        </p:spPr>
      </p:pic>
      <p:pic>
        <p:nvPicPr>
          <p:cNvPr name="Picture 236" id="236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07109" y="847703"/>
            <a:ext cx="270340" cy="270340"/>
          </a:xfrm>
          <a:prstGeom prst="rect">
            <a:avLst/>
          </a:prstGeom>
        </p:spPr>
      </p:pic>
      <p:pic>
        <p:nvPicPr>
          <p:cNvPr name="Picture 237" id="237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514403" y="847703"/>
            <a:ext cx="270340" cy="270340"/>
          </a:xfrm>
          <a:prstGeom prst="rect">
            <a:avLst/>
          </a:prstGeom>
        </p:spPr>
      </p:pic>
      <p:pic>
        <p:nvPicPr>
          <p:cNvPr name="Picture 238" id="238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965718" y="847703"/>
            <a:ext cx="270340" cy="270340"/>
          </a:xfrm>
          <a:prstGeom prst="rect">
            <a:avLst/>
          </a:prstGeom>
        </p:spPr>
      </p:pic>
      <p:pic>
        <p:nvPicPr>
          <p:cNvPr name="Picture 239" id="239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417032" y="847703"/>
            <a:ext cx="270340" cy="270340"/>
          </a:xfrm>
          <a:prstGeom prst="rect">
            <a:avLst/>
          </a:prstGeom>
        </p:spPr>
      </p:pic>
      <p:pic>
        <p:nvPicPr>
          <p:cNvPr name="Picture 240" id="240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944416" y="847703"/>
            <a:ext cx="270340" cy="270340"/>
          </a:xfrm>
          <a:prstGeom prst="rect">
            <a:avLst/>
          </a:prstGeom>
        </p:spPr>
      </p:pic>
      <p:pic>
        <p:nvPicPr>
          <p:cNvPr name="Picture 241" id="241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395730" y="847703"/>
            <a:ext cx="270340" cy="270340"/>
          </a:xfrm>
          <a:prstGeom prst="rect">
            <a:avLst/>
          </a:prstGeom>
        </p:spPr>
      </p:pic>
      <p:pic>
        <p:nvPicPr>
          <p:cNvPr name="Picture 242" id="242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904195" y="847703"/>
            <a:ext cx="270340" cy="270340"/>
          </a:xfrm>
          <a:prstGeom prst="rect">
            <a:avLst/>
          </a:prstGeom>
        </p:spPr>
      </p:pic>
      <p:pic>
        <p:nvPicPr>
          <p:cNvPr name="Picture 243" id="24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4355509" y="847703"/>
            <a:ext cx="270340" cy="270340"/>
          </a:xfrm>
          <a:prstGeom prst="rect">
            <a:avLst/>
          </a:prstGeom>
        </p:spPr>
      </p:pic>
      <p:pic>
        <p:nvPicPr>
          <p:cNvPr name="Picture 244" id="244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4806824" y="847703"/>
            <a:ext cx="270340" cy="270340"/>
          </a:xfrm>
          <a:prstGeom prst="rect">
            <a:avLst/>
          </a:prstGeom>
        </p:spPr>
      </p:pic>
      <p:pic>
        <p:nvPicPr>
          <p:cNvPr name="Picture 245" id="245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52356" y="1385421"/>
            <a:ext cx="270340" cy="270340"/>
          </a:xfrm>
          <a:prstGeom prst="rect">
            <a:avLst/>
          </a:prstGeom>
        </p:spPr>
      </p:pic>
      <p:pic>
        <p:nvPicPr>
          <p:cNvPr name="Picture 246" id="246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07109" y="1385421"/>
            <a:ext cx="270340" cy="270340"/>
          </a:xfrm>
          <a:prstGeom prst="rect">
            <a:avLst/>
          </a:prstGeom>
        </p:spPr>
      </p:pic>
      <p:pic>
        <p:nvPicPr>
          <p:cNvPr name="Picture 247" id="247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631750" y="847703"/>
            <a:ext cx="270340" cy="270340"/>
          </a:xfrm>
          <a:prstGeom prst="rect">
            <a:avLst/>
          </a:prstGeom>
        </p:spPr>
      </p:pic>
      <p:pic>
        <p:nvPicPr>
          <p:cNvPr name="Picture 248" id="248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083064" y="847703"/>
            <a:ext cx="270340" cy="270340"/>
          </a:xfrm>
          <a:prstGeom prst="rect">
            <a:avLst/>
          </a:prstGeom>
        </p:spPr>
      </p:pic>
      <p:pic>
        <p:nvPicPr>
          <p:cNvPr name="Picture 249" id="249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534379" y="847703"/>
            <a:ext cx="270340" cy="270340"/>
          </a:xfrm>
          <a:prstGeom prst="rect">
            <a:avLst/>
          </a:prstGeom>
        </p:spPr>
      </p:pic>
      <p:pic>
        <p:nvPicPr>
          <p:cNvPr name="Picture 250" id="250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042843" y="847703"/>
            <a:ext cx="270340" cy="270340"/>
          </a:xfrm>
          <a:prstGeom prst="rect">
            <a:avLst/>
          </a:prstGeom>
        </p:spPr>
      </p:pic>
      <p:pic>
        <p:nvPicPr>
          <p:cNvPr name="Picture 251" id="251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494158" y="847703"/>
            <a:ext cx="270340" cy="270340"/>
          </a:xfrm>
          <a:prstGeom prst="rect">
            <a:avLst/>
          </a:prstGeom>
        </p:spPr>
      </p:pic>
      <p:pic>
        <p:nvPicPr>
          <p:cNvPr name="Picture 252" id="252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8002623" y="847703"/>
            <a:ext cx="270340" cy="270340"/>
          </a:xfrm>
          <a:prstGeom prst="rect">
            <a:avLst/>
          </a:prstGeom>
        </p:spPr>
      </p:pic>
      <p:pic>
        <p:nvPicPr>
          <p:cNvPr name="Picture 253" id="253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8453937" y="847703"/>
            <a:ext cx="270340" cy="270340"/>
          </a:xfrm>
          <a:prstGeom prst="rect">
            <a:avLst/>
          </a:prstGeom>
        </p:spPr>
      </p:pic>
      <p:pic>
        <p:nvPicPr>
          <p:cNvPr name="Picture 254" id="254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8905252" y="847703"/>
            <a:ext cx="270340" cy="270340"/>
          </a:xfrm>
          <a:prstGeom prst="rect">
            <a:avLst/>
          </a:prstGeom>
        </p:spPr>
      </p:pic>
      <p:pic>
        <p:nvPicPr>
          <p:cNvPr name="Picture 255" id="255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9413716" y="847703"/>
            <a:ext cx="270340" cy="270340"/>
          </a:xfrm>
          <a:prstGeom prst="rect">
            <a:avLst/>
          </a:prstGeom>
        </p:spPr>
      </p:pic>
      <p:pic>
        <p:nvPicPr>
          <p:cNvPr name="Picture 256" id="256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9922181" y="847703"/>
            <a:ext cx="270340" cy="270340"/>
          </a:xfrm>
          <a:prstGeom prst="rect">
            <a:avLst/>
          </a:prstGeom>
        </p:spPr>
      </p:pic>
      <p:pic>
        <p:nvPicPr>
          <p:cNvPr name="Picture 257" id="257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631750" y="1330317"/>
            <a:ext cx="270340" cy="270340"/>
          </a:xfrm>
          <a:prstGeom prst="rect">
            <a:avLst/>
          </a:prstGeom>
        </p:spPr>
      </p:pic>
      <p:pic>
        <p:nvPicPr>
          <p:cNvPr name="Picture 258" id="258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083064" y="1330317"/>
            <a:ext cx="270340" cy="270340"/>
          </a:xfrm>
          <a:prstGeom prst="rect">
            <a:avLst/>
          </a:prstGeom>
        </p:spPr>
      </p:pic>
      <p:pic>
        <p:nvPicPr>
          <p:cNvPr name="Picture 259" id="259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534379" y="1330317"/>
            <a:ext cx="270340" cy="270340"/>
          </a:xfrm>
          <a:prstGeom prst="rect">
            <a:avLst/>
          </a:prstGeom>
        </p:spPr>
      </p:pic>
      <p:pic>
        <p:nvPicPr>
          <p:cNvPr name="Picture 260" id="260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042843" y="1330317"/>
            <a:ext cx="270340" cy="270340"/>
          </a:xfrm>
          <a:prstGeom prst="rect">
            <a:avLst/>
          </a:prstGeom>
        </p:spPr>
      </p:pic>
      <p:pic>
        <p:nvPicPr>
          <p:cNvPr name="Picture 261" id="261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52356" y="4192658"/>
            <a:ext cx="270340" cy="270340"/>
          </a:xfrm>
          <a:prstGeom prst="rect">
            <a:avLst/>
          </a:prstGeom>
        </p:spPr>
      </p:pic>
      <p:pic>
        <p:nvPicPr>
          <p:cNvPr name="Picture 262" id="262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07109" y="4192658"/>
            <a:ext cx="270340" cy="270340"/>
          </a:xfrm>
          <a:prstGeom prst="rect">
            <a:avLst/>
          </a:prstGeom>
        </p:spPr>
      </p:pic>
      <p:pic>
        <p:nvPicPr>
          <p:cNvPr name="Picture 263" id="263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61863" y="4192658"/>
            <a:ext cx="270340" cy="270340"/>
          </a:xfrm>
          <a:prstGeom prst="rect">
            <a:avLst/>
          </a:prstGeom>
        </p:spPr>
      </p:pic>
      <p:pic>
        <p:nvPicPr>
          <p:cNvPr name="Picture 264" id="264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948630" y="4192658"/>
            <a:ext cx="270340" cy="270340"/>
          </a:xfrm>
          <a:prstGeom prst="rect">
            <a:avLst/>
          </a:prstGeom>
        </p:spPr>
      </p:pic>
      <p:pic>
        <p:nvPicPr>
          <p:cNvPr name="Picture 265" id="265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438045" y="4192658"/>
            <a:ext cx="270340" cy="270340"/>
          </a:xfrm>
          <a:prstGeom prst="rect">
            <a:avLst/>
          </a:prstGeom>
        </p:spPr>
      </p:pic>
      <p:pic>
        <p:nvPicPr>
          <p:cNvPr name="Picture 266" id="266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927459" y="4192658"/>
            <a:ext cx="270340" cy="270340"/>
          </a:xfrm>
          <a:prstGeom prst="rect">
            <a:avLst/>
          </a:prstGeom>
        </p:spPr>
      </p:pic>
      <p:pic>
        <p:nvPicPr>
          <p:cNvPr name="Picture 267" id="267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416874" y="4192658"/>
            <a:ext cx="270340" cy="270340"/>
          </a:xfrm>
          <a:prstGeom prst="rect">
            <a:avLst/>
          </a:prstGeom>
        </p:spPr>
      </p:pic>
      <p:pic>
        <p:nvPicPr>
          <p:cNvPr name="Picture 268" id="268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906288" y="4192658"/>
            <a:ext cx="270340" cy="270340"/>
          </a:xfrm>
          <a:prstGeom prst="rect">
            <a:avLst/>
          </a:prstGeom>
        </p:spPr>
      </p:pic>
      <p:pic>
        <p:nvPicPr>
          <p:cNvPr name="Picture 269" id="269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4395703" y="4192658"/>
            <a:ext cx="270340" cy="270340"/>
          </a:xfrm>
          <a:prstGeom prst="rect">
            <a:avLst/>
          </a:prstGeom>
        </p:spPr>
      </p:pic>
      <p:pic>
        <p:nvPicPr>
          <p:cNvPr name="Picture 270" id="270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631750" y="4192658"/>
            <a:ext cx="270340" cy="270340"/>
          </a:xfrm>
          <a:prstGeom prst="rect">
            <a:avLst/>
          </a:prstGeom>
        </p:spPr>
      </p:pic>
      <p:pic>
        <p:nvPicPr>
          <p:cNvPr name="Picture 271" id="271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52356" y="4685361"/>
            <a:ext cx="270340" cy="270340"/>
          </a:xfrm>
          <a:prstGeom prst="rect">
            <a:avLst/>
          </a:prstGeom>
        </p:spPr>
      </p:pic>
      <p:pic>
        <p:nvPicPr>
          <p:cNvPr name="Picture 272" id="272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19385" y="4685361"/>
            <a:ext cx="270340" cy="270340"/>
          </a:xfrm>
          <a:prstGeom prst="rect">
            <a:avLst/>
          </a:prstGeom>
        </p:spPr>
      </p:pic>
      <p:pic>
        <p:nvPicPr>
          <p:cNvPr name="Picture 273" id="273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86414" y="4685361"/>
            <a:ext cx="270340" cy="270340"/>
          </a:xfrm>
          <a:prstGeom prst="rect">
            <a:avLst/>
          </a:prstGeom>
        </p:spPr>
      </p:pic>
      <p:pic>
        <p:nvPicPr>
          <p:cNvPr name="Picture 274" id="274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956778" y="4685361"/>
            <a:ext cx="270340" cy="270340"/>
          </a:xfrm>
          <a:prstGeom prst="rect">
            <a:avLst/>
          </a:prstGeom>
        </p:spPr>
      </p:pic>
      <p:pic>
        <p:nvPicPr>
          <p:cNvPr name="Picture 275" id="275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417032" y="4685361"/>
            <a:ext cx="270340" cy="270340"/>
          </a:xfrm>
          <a:prstGeom prst="rect">
            <a:avLst/>
          </a:prstGeom>
        </p:spPr>
      </p:pic>
      <p:pic>
        <p:nvPicPr>
          <p:cNvPr name="Picture 276" id="276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927459" y="4685361"/>
            <a:ext cx="270340" cy="270340"/>
          </a:xfrm>
          <a:prstGeom prst="rect">
            <a:avLst/>
          </a:prstGeom>
        </p:spPr>
      </p:pic>
      <p:pic>
        <p:nvPicPr>
          <p:cNvPr name="Picture 277" id="277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083064" y="4192658"/>
            <a:ext cx="270340" cy="270340"/>
          </a:xfrm>
          <a:prstGeom prst="rect">
            <a:avLst/>
          </a:prstGeom>
        </p:spPr>
      </p:pic>
      <p:pic>
        <p:nvPicPr>
          <p:cNvPr name="Picture 278" id="278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534379" y="4192658"/>
            <a:ext cx="270340" cy="270340"/>
          </a:xfrm>
          <a:prstGeom prst="rect">
            <a:avLst/>
          </a:prstGeom>
        </p:spPr>
      </p:pic>
      <p:pic>
        <p:nvPicPr>
          <p:cNvPr name="Picture 279" id="279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042843" y="4192658"/>
            <a:ext cx="270340" cy="270340"/>
          </a:xfrm>
          <a:prstGeom prst="rect">
            <a:avLst/>
          </a:prstGeom>
        </p:spPr>
      </p:pic>
      <p:pic>
        <p:nvPicPr>
          <p:cNvPr name="Picture 280" id="280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494158" y="4192658"/>
            <a:ext cx="270340" cy="270340"/>
          </a:xfrm>
          <a:prstGeom prst="rect">
            <a:avLst/>
          </a:prstGeom>
        </p:spPr>
      </p:pic>
      <p:pic>
        <p:nvPicPr>
          <p:cNvPr name="Picture 281" id="281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8021673" y="4192658"/>
            <a:ext cx="270340" cy="270340"/>
          </a:xfrm>
          <a:prstGeom prst="rect">
            <a:avLst/>
          </a:prstGeom>
        </p:spPr>
      </p:pic>
      <p:pic>
        <p:nvPicPr>
          <p:cNvPr name="Picture 282" id="282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8472987" y="4192658"/>
            <a:ext cx="270340" cy="270340"/>
          </a:xfrm>
          <a:prstGeom prst="rect">
            <a:avLst/>
          </a:prstGeom>
        </p:spPr>
      </p:pic>
      <p:pic>
        <p:nvPicPr>
          <p:cNvPr name="Picture 283" id="28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8924302" y="4192658"/>
            <a:ext cx="270340" cy="270340"/>
          </a:xfrm>
          <a:prstGeom prst="rect">
            <a:avLst/>
          </a:prstGeom>
        </p:spPr>
      </p:pic>
      <p:pic>
        <p:nvPicPr>
          <p:cNvPr name="Picture 284" id="284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9432766" y="4192658"/>
            <a:ext cx="270340" cy="270340"/>
          </a:xfrm>
          <a:prstGeom prst="rect">
            <a:avLst/>
          </a:prstGeom>
        </p:spPr>
      </p:pic>
      <p:pic>
        <p:nvPicPr>
          <p:cNvPr name="Picture 285" id="285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9884081" y="4192658"/>
            <a:ext cx="270340" cy="270340"/>
          </a:xfrm>
          <a:prstGeom prst="rect">
            <a:avLst/>
          </a:prstGeom>
        </p:spPr>
      </p:pic>
      <p:pic>
        <p:nvPicPr>
          <p:cNvPr name="Picture 286" id="286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631750" y="4685361"/>
            <a:ext cx="270340" cy="2703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B9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02698" y="318107"/>
            <a:ext cx="10077079" cy="6914262"/>
            <a:chOff x="0" y="0"/>
            <a:chExt cx="3611397" cy="2477915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3611397" cy="2477915"/>
            </a:xfrm>
            <a:custGeom>
              <a:avLst/>
              <a:gdLst/>
              <a:ahLst/>
              <a:cxnLst/>
              <a:rect r="r" b="b" t="t" l="l"/>
              <a:pathLst>
                <a:path h="2477915" w="3611397">
                  <a:moveTo>
                    <a:pt x="28426" y="0"/>
                  </a:moveTo>
                  <a:lnTo>
                    <a:pt x="3582971" y="0"/>
                  </a:lnTo>
                  <a:cubicBezTo>
                    <a:pt x="3598671" y="0"/>
                    <a:pt x="3611397" y="12727"/>
                    <a:pt x="3611397" y="28426"/>
                  </a:cubicBezTo>
                  <a:lnTo>
                    <a:pt x="3611397" y="2449489"/>
                  </a:lnTo>
                  <a:cubicBezTo>
                    <a:pt x="3611397" y="2457029"/>
                    <a:pt x="3608403" y="2464259"/>
                    <a:pt x="3603072" y="2469590"/>
                  </a:cubicBezTo>
                  <a:cubicBezTo>
                    <a:pt x="3597741" y="2474921"/>
                    <a:pt x="3590510" y="2477915"/>
                    <a:pt x="3582971" y="2477915"/>
                  </a:cubicBezTo>
                  <a:lnTo>
                    <a:pt x="28426" y="2477915"/>
                  </a:lnTo>
                  <a:cubicBezTo>
                    <a:pt x="12727" y="2477915"/>
                    <a:pt x="0" y="2465189"/>
                    <a:pt x="0" y="2449489"/>
                  </a:cubicBezTo>
                  <a:lnTo>
                    <a:pt x="0" y="28426"/>
                  </a:lnTo>
                  <a:cubicBezTo>
                    <a:pt x="0" y="20887"/>
                    <a:pt x="2995" y="13657"/>
                    <a:pt x="8326" y="8326"/>
                  </a:cubicBezTo>
                  <a:cubicBezTo>
                    <a:pt x="13657" y="2995"/>
                    <a:pt x="20887" y="0"/>
                    <a:pt x="2842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FFFFFF"/>
                  </a:solidFill>
                  <a:latin typeface="Open Sans Light"/>
                </a:rPr>
                <a:t>Yea </a:t>
              </a:r>
            </a:p>
          </p:txBody>
        </p:sp>
      </p:grpSp>
      <p:sp>
        <p:nvSpPr>
          <p:cNvPr name="AutoShape 5" id="5"/>
          <p:cNvSpPr/>
          <p:nvPr/>
        </p:nvSpPr>
        <p:spPr>
          <a:xfrm rot="-5385782">
            <a:off x="1900746" y="3772856"/>
            <a:ext cx="6909558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6" id="6"/>
          <p:cNvSpPr/>
          <p:nvPr/>
        </p:nvSpPr>
        <p:spPr>
          <a:xfrm rot="0">
            <a:off x="302698" y="3770475"/>
            <a:ext cx="10077079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7" id="7"/>
          <p:cNvGrpSpPr/>
          <p:nvPr/>
        </p:nvGrpSpPr>
        <p:grpSpPr>
          <a:xfrm rot="0">
            <a:off x="465969" y="756000"/>
            <a:ext cx="4718383" cy="2422072"/>
            <a:chOff x="0" y="0"/>
            <a:chExt cx="6291178" cy="3229429"/>
          </a:xfrm>
        </p:grpSpPr>
        <p:grpSp>
          <p:nvGrpSpPr>
            <p:cNvPr name="Group 8" id="8"/>
            <p:cNvGrpSpPr/>
            <p:nvPr/>
          </p:nvGrpSpPr>
          <p:grpSpPr>
            <a:xfrm rot="0">
              <a:off x="2513181" y="0"/>
              <a:ext cx="592128" cy="592128"/>
              <a:chOff x="0" y="0"/>
              <a:chExt cx="1913890" cy="1913890"/>
            </a:xfrm>
          </p:grpSpPr>
          <p:sp>
            <p:nvSpPr>
              <p:cNvPr name="Freeform 9" id="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0" id="10"/>
            <p:cNvGrpSpPr/>
            <p:nvPr/>
          </p:nvGrpSpPr>
          <p:grpSpPr>
            <a:xfrm rot="0">
              <a:off x="0" y="0"/>
              <a:ext cx="592128" cy="592128"/>
              <a:chOff x="0" y="0"/>
              <a:chExt cx="1913890" cy="1913890"/>
            </a:xfrm>
          </p:grpSpPr>
          <p:sp>
            <p:nvSpPr>
              <p:cNvPr name="Freeform 11" id="1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2" id="12"/>
            <p:cNvGrpSpPr/>
            <p:nvPr/>
          </p:nvGrpSpPr>
          <p:grpSpPr>
            <a:xfrm rot="0">
              <a:off x="625506" y="0"/>
              <a:ext cx="592128" cy="592128"/>
              <a:chOff x="0" y="0"/>
              <a:chExt cx="1913890" cy="1913890"/>
            </a:xfrm>
          </p:grpSpPr>
          <p:sp>
            <p:nvSpPr>
              <p:cNvPr name="Freeform 13" id="1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4" id="14"/>
            <p:cNvGrpSpPr/>
            <p:nvPr/>
          </p:nvGrpSpPr>
          <p:grpSpPr>
            <a:xfrm rot="0">
              <a:off x="1251011" y="0"/>
              <a:ext cx="592128" cy="592128"/>
              <a:chOff x="0" y="0"/>
              <a:chExt cx="1913890" cy="1913890"/>
            </a:xfrm>
          </p:grpSpPr>
          <p:sp>
            <p:nvSpPr>
              <p:cNvPr name="Freeform 15" id="1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6" id="16"/>
            <p:cNvGrpSpPr/>
            <p:nvPr/>
          </p:nvGrpSpPr>
          <p:grpSpPr>
            <a:xfrm rot="0">
              <a:off x="1888696" y="0"/>
              <a:ext cx="592128" cy="592128"/>
              <a:chOff x="0" y="0"/>
              <a:chExt cx="1913890" cy="1913890"/>
            </a:xfrm>
          </p:grpSpPr>
          <p:sp>
            <p:nvSpPr>
              <p:cNvPr name="Freeform 17" id="1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8" id="18"/>
            <p:cNvGrpSpPr/>
            <p:nvPr/>
          </p:nvGrpSpPr>
          <p:grpSpPr>
            <a:xfrm rot="0">
              <a:off x="2513181" y="681951"/>
              <a:ext cx="592128" cy="592128"/>
              <a:chOff x="0" y="0"/>
              <a:chExt cx="1913890" cy="1913890"/>
            </a:xfrm>
          </p:grpSpPr>
          <p:sp>
            <p:nvSpPr>
              <p:cNvPr name="Freeform 19" id="1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20" id="20"/>
            <p:cNvGrpSpPr/>
            <p:nvPr/>
          </p:nvGrpSpPr>
          <p:grpSpPr>
            <a:xfrm rot="0">
              <a:off x="0" y="681951"/>
              <a:ext cx="592128" cy="592128"/>
              <a:chOff x="0" y="0"/>
              <a:chExt cx="1913890" cy="1913890"/>
            </a:xfrm>
          </p:grpSpPr>
          <p:sp>
            <p:nvSpPr>
              <p:cNvPr name="Freeform 21" id="2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22" id="22"/>
            <p:cNvGrpSpPr/>
            <p:nvPr/>
          </p:nvGrpSpPr>
          <p:grpSpPr>
            <a:xfrm rot="0">
              <a:off x="625506" y="681951"/>
              <a:ext cx="592128" cy="592128"/>
              <a:chOff x="0" y="0"/>
              <a:chExt cx="1913890" cy="1913890"/>
            </a:xfrm>
          </p:grpSpPr>
          <p:sp>
            <p:nvSpPr>
              <p:cNvPr name="Freeform 23" id="2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24" id="24"/>
            <p:cNvGrpSpPr/>
            <p:nvPr/>
          </p:nvGrpSpPr>
          <p:grpSpPr>
            <a:xfrm rot="0">
              <a:off x="1251011" y="681951"/>
              <a:ext cx="592128" cy="592128"/>
              <a:chOff x="0" y="0"/>
              <a:chExt cx="1913890" cy="1913890"/>
            </a:xfrm>
          </p:grpSpPr>
          <p:sp>
            <p:nvSpPr>
              <p:cNvPr name="Freeform 25" id="2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26" id="26"/>
            <p:cNvGrpSpPr/>
            <p:nvPr/>
          </p:nvGrpSpPr>
          <p:grpSpPr>
            <a:xfrm rot="0">
              <a:off x="1888696" y="681951"/>
              <a:ext cx="592128" cy="592128"/>
              <a:chOff x="0" y="0"/>
              <a:chExt cx="1913890" cy="1913890"/>
            </a:xfrm>
          </p:grpSpPr>
          <p:sp>
            <p:nvSpPr>
              <p:cNvPr name="Freeform 27" id="2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28" id="28"/>
            <p:cNvGrpSpPr/>
            <p:nvPr/>
          </p:nvGrpSpPr>
          <p:grpSpPr>
            <a:xfrm rot="0">
              <a:off x="5699050" y="0"/>
              <a:ext cx="592128" cy="592128"/>
              <a:chOff x="0" y="0"/>
              <a:chExt cx="1913890" cy="1913890"/>
            </a:xfrm>
          </p:grpSpPr>
          <p:sp>
            <p:nvSpPr>
              <p:cNvPr name="Freeform 29" id="2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30" id="30"/>
            <p:cNvGrpSpPr/>
            <p:nvPr/>
          </p:nvGrpSpPr>
          <p:grpSpPr>
            <a:xfrm rot="0">
              <a:off x="3185869" y="0"/>
              <a:ext cx="592128" cy="592128"/>
              <a:chOff x="0" y="0"/>
              <a:chExt cx="1913890" cy="1913890"/>
            </a:xfrm>
          </p:grpSpPr>
          <p:sp>
            <p:nvSpPr>
              <p:cNvPr name="Freeform 31" id="3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32" id="32"/>
            <p:cNvGrpSpPr/>
            <p:nvPr/>
          </p:nvGrpSpPr>
          <p:grpSpPr>
            <a:xfrm rot="0">
              <a:off x="3811374" y="0"/>
              <a:ext cx="592128" cy="592128"/>
              <a:chOff x="0" y="0"/>
              <a:chExt cx="1913890" cy="1913890"/>
            </a:xfrm>
          </p:grpSpPr>
          <p:sp>
            <p:nvSpPr>
              <p:cNvPr name="Freeform 33" id="3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34" id="34"/>
            <p:cNvGrpSpPr/>
            <p:nvPr/>
          </p:nvGrpSpPr>
          <p:grpSpPr>
            <a:xfrm rot="0">
              <a:off x="4436880" y="0"/>
              <a:ext cx="592128" cy="592128"/>
              <a:chOff x="0" y="0"/>
              <a:chExt cx="1913890" cy="1913890"/>
            </a:xfrm>
          </p:grpSpPr>
          <p:sp>
            <p:nvSpPr>
              <p:cNvPr name="Freeform 35" id="3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36" id="36"/>
            <p:cNvGrpSpPr/>
            <p:nvPr/>
          </p:nvGrpSpPr>
          <p:grpSpPr>
            <a:xfrm rot="0">
              <a:off x="5074565" y="0"/>
              <a:ext cx="592128" cy="592128"/>
              <a:chOff x="0" y="0"/>
              <a:chExt cx="1913890" cy="1913890"/>
            </a:xfrm>
          </p:grpSpPr>
          <p:sp>
            <p:nvSpPr>
              <p:cNvPr name="Freeform 37" id="3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38" id="38"/>
            <p:cNvGrpSpPr/>
            <p:nvPr/>
          </p:nvGrpSpPr>
          <p:grpSpPr>
            <a:xfrm rot="0">
              <a:off x="5699050" y="681951"/>
              <a:ext cx="592128" cy="592128"/>
              <a:chOff x="0" y="0"/>
              <a:chExt cx="1913890" cy="1913890"/>
            </a:xfrm>
          </p:grpSpPr>
          <p:sp>
            <p:nvSpPr>
              <p:cNvPr name="Freeform 39" id="3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40" id="40"/>
            <p:cNvGrpSpPr/>
            <p:nvPr/>
          </p:nvGrpSpPr>
          <p:grpSpPr>
            <a:xfrm rot="0">
              <a:off x="3185869" y="681951"/>
              <a:ext cx="592128" cy="592128"/>
              <a:chOff x="0" y="0"/>
              <a:chExt cx="1913890" cy="1913890"/>
            </a:xfrm>
          </p:grpSpPr>
          <p:sp>
            <p:nvSpPr>
              <p:cNvPr name="Freeform 41" id="4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42" id="42"/>
            <p:cNvGrpSpPr/>
            <p:nvPr/>
          </p:nvGrpSpPr>
          <p:grpSpPr>
            <a:xfrm rot="0">
              <a:off x="3811374" y="681951"/>
              <a:ext cx="592128" cy="592128"/>
              <a:chOff x="0" y="0"/>
              <a:chExt cx="1913890" cy="1913890"/>
            </a:xfrm>
          </p:grpSpPr>
          <p:sp>
            <p:nvSpPr>
              <p:cNvPr name="Freeform 43" id="4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44" id="44"/>
            <p:cNvGrpSpPr/>
            <p:nvPr/>
          </p:nvGrpSpPr>
          <p:grpSpPr>
            <a:xfrm rot="0">
              <a:off x="4436880" y="681951"/>
              <a:ext cx="592128" cy="592128"/>
              <a:chOff x="0" y="0"/>
              <a:chExt cx="1913890" cy="1913890"/>
            </a:xfrm>
          </p:grpSpPr>
          <p:sp>
            <p:nvSpPr>
              <p:cNvPr name="Freeform 45" id="4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46" id="46"/>
            <p:cNvGrpSpPr/>
            <p:nvPr/>
          </p:nvGrpSpPr>
          <p:grpSpPr>
            <a:xfrm rot="0">
              <a:off x="5074565" y="681951"/>
              <a:ext cx="592128" cy="592128"/>
              <a:chOff x="0" y="0"/>
              <a:chExt cx="1913890" cy="1913890"/>
            </a:xfrm>
          </p:grpSpPr>
          <p:sp>
            <p:nvSpPr>
              <p:cNvPr name="Freeform 47" id="4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48" id="48"/>
            <p:cNvGrpSpPr>
              <a:grpSpLocks noChangeAspect="true"/>
            </p:cNvGrpSpPr>
            <p:nvPr/>
          </p:nvGrpSpPr>
          <p:grpSpPr>
            <a:xfrm rot="0">
              <a:off x="4348045" y="1720029"/>
              <a:ext cx="703155" cy="703155"/>
              <a:chOff x="0" y="0"/>
              <a:chExt cx="6355080" cy="6355080"/>
            </a:xfrm>
          </p:grpSpPr>
          <p:sp>
            <p:nvSpPr>
              <p:cNvPr name="Freeform 49" id="49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r="r" b="b" t="t" l="l"/>
                <a:pathLst>
                  <a:path h="6355080" w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50" id="50"/>
            <p:cNvGrpSpPr>
              <a:grpSpLocks noChangeAspect="true"/>
            </p:cNvGrpSpPr>
            <p:nvPr/>
          </p:nvGrpSpPr>
          <p:grpSpPr>
            <a:xfrm rot="0">
              <a:off x="3873177" y="2526275"/>
              <a:ext cx="703155" cy="703155"/>
              <a:chOff x="0" y="0"/>
              <a:chExt cx="6355080" cy="6355080"/>
            </a:xfrm>
          </p:grpSpPr>
          <p:sp>
            <p:nvSpPr>
              <p:cNvPr name="Freeform 51" id="51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r="r" b="b" t="t" l="l"/>
                <a:pathLst>
                  <a:path h="6355080" w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52" id="52"/>
            <p:cNvGrpSpPr>
              <a:grpSpLocks noChangeAspect="true"/>
            </p:cNvGrpSpPr>
            <p:nvPr/>
          </p:nvGrpSpPr>
          <p:grpSpPr>
            <a:xfrm rot="0">
              <a:off x="4868191" y="2516610"/>
              <a:ext cx="703155" cy="703155"/>
              <a:chOff x="0" y="0"/>
              <a:chExt cx="6355080" cy="6355080"/>
            </a:xfrm>
          </p:grpSpPr>
          <p:sp>
            <p:nvSpPr>
              <p:cNvPr name="Freeform 53" id="53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r="r" b="b" t="t" l="l"/>
                <a:pathLst>
                  <a:path h="6355080" w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54" id="54"/>
            <p:cNvGrpSpPr/>
            <p:nvPr/>
          </p:nvGrpSpPr>
          <p:grpSpPr>
            <a:xfrm rot="0">
              <a:off x="386707" y="2071607"/>
              <a:ext cx="736050" cy="736050"/>
              <a:chOff x="0" y="0"/>
              <a:chExt cx="1913890" cy="1913890"/>
            </a:xfrm>
          </p:grpSpPr>
          <p:sp>
            <p:nvSpPr>
              <p:cNvPr name="Freeform 55" id="5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56" id="56"/>
            <p:cNvGrpSpPr/>
            <p:nvPr/>
          </p:nvGrpSpPr>
          <p:grpSpPr>
            <a:xfrm rot="0">
              <a:off x="1528901" y="2071607"/>
              <a:ext cx="736050" cy="736050"/>
              <a:chOff x="0" y="0"/>
              <a:chExt cx="1913890" cy="1913890"/>
            </a:xfrm>
          </p:grpSpPr>
          <p:sp>
            <p:nvSpPr>
              <p:cNvPr name="Freeform 57" id="5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58" id="58"/>
            <p:cNvGrpSpPr/>
            <p:nvPr/>
          </p:nvGrpSpPr>
          <p:grpSpPr>
            <a:xfrm rot="0">
              <a:off x="2671095" y="2071607"/>
              <a:ext cx="736050" cy="736050"/>
              <a:chOff x="0" y="0"/>
              <a:chExt cx="1913890" cy="1913890"/>
            </a:xfrm>
          </p:grpSpPr>
          <p:sp>
            <p:nvSpPr>
              <p:cNvPr name="Freeform 59" id="5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name="AutoShape 60" id="60"/>
            <p:cNvSpPr/>
            <p:nvPr/>
          </p:nvSpPr>
          <p:spPr>
            <a:xfrm rot="-3235632">
              <a:off x="4205085" y="2401924"/>
              <a:ext cx="308377" cy="0"/>
            </a:xfrm>
            <a:prstGeom prst="line">
              <a:avLst/>
            </a:prstGeom>
            <a:ln cap="flat" w="39049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61" id="61"/>
            <p:cNvSpPr/>
            <p:nvPr/>
          </p:nvSpPr>
          <p:spPr>
            <a:xfrm rot="-7915877">
              <a:off x="4905361" y="2393067"/>
              <a:ext cx="333382" cy="0"/>
            </a:xfrm>
            <a:prstGeom prst="line">
              <a:avLst/>
            </a:prstGeom>
            <a:ln cap="flat" w="39049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62" id="62"/>
            <p:cNvSpPr txBox="true"/>
            <p:nvPr/>
          </p:nvSpPr>
          <p:spPr>
            <a:xfrm rot="0">
              <a:off x="2356779" y="2081600"/>
              <a:ext cx="222488" cy="5747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455"/>
                </a:lnSpc>
              </a:pPr>
              <a:r>
                <a:rPr lang="en-US" sz="2468">
                  <a:solidFill>
                    <a:srgbClr val="000000"/>
                  </a:solidFill>
                  <a:latin typeface="Tufuli Arabic"/>
                </a:rPr>
                <a:t>=</a:t>
              </a:r>
            </a:p>
          </p:txBody>
        </p:sp>
        <p:sp>
          <p:nvSpPr>
            <p:cNvPr name="TextBox 63" id="63"/>
            <p:cNvSpPr txBox="true"/>
            <p:nvPr/>
          </p:nvSpPr>
          <p:spPr>
            <a:xfrm rot="0">
              <a:off x="1202254" y="2114171"/>
              <a:ext cx="242690" cy="5747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455"/>
                </a:lnSpc>
              </a:pPr>
              <a:r>
                <a:rPr lang="en-US" sz="2468">
                  <a:solidFill>
                    <a:srgbClr val="000000"/>
                  </a:solidFill>
                  <a:latin typeface="Tufuli Arabic"/>
                </a:rPr>
                <a:t>+</a:t>
              </a:r>
            </a:p>
          </p:txBody>
        </p:sp>
      </p:grpSp>
      <p:grpSp>
        <p:nvGrpSpPr>
          <p:cNvPr name="Group 64" id="64"/>
          <p:cNvGrpSpPr/>
          <p:nvPr/>
        </p:nvGrpSpPr>
        <p:grpSpPr>
          <a:xfrm rot="0">
            <a:off x="5526975" y="756000"/>
            <a:ext cx="4718383" cy="2422072"/>
            <a:chOff x="0" y="0"/>
            <a:chExt cx="6291178" cy="3229429"/>
          </a:xfrm>
        </p:grpSpPr>
        <p:grpSp>
          <p:nvGrpSpPr>
            <p:cNvPr name="Group 65" id="65"/>
            <p:cNvGrpSpPr/>
            <p:nvPr/>
          </p:nvGrpSpPr>
          <p:grpSpPr>
            <a:xfrm rot="0">
              <a:off x="2513181" y="0"/>
              <a:ext cx="592128" cy="592128"/>
              <a:chOff x="0" y="0"/>
              <a:chExt cx="1913890" cy="1913890"/>
            </a:xfrm>
          </p:grpSpPr>
          <p:sp>
            <p:nvSpPr>
              <p:cNvPr name="Freeform 66" id="6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67" id="67"/>
            <p:cNvGrpSpPr/>
            <p:nvPr/>
          </p:nvGrpSpPr>
          <p:grpSpPr>
            <a:xfrm rot="0">
              <a:off x="0" y="0"/>
              <a:ext cx="592128" cy="592128"/>
              <a:chOff x="0" y="0"/>
              <a:chExt cx="1913890" cy="1913890"/>
            </a:xfrm>
          </p:grpSpPr>
          <p:sp>
            <p:nvSpPr>
              <p:cNvPr name="Freeform 68" id="6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69" id="69"/>
            <p:cNvGrpSpPr/>
            <p:nvPr/>
          </p:nvGrpSpPr>
          <p:grpSpPr>
            <a:xfrm rot="0">
              <a:off x="625506" y="0"/>
              <a:ext cx="592128" cy="592128"/>
              <a:chOff x="0" y="0"/>
              <a:chExt cx="1913890" cy="1913890"/>
            </a:xfrm>
          </p:grpSpPr>
          <p:sp>
            <p:nvSpPr>
              <p:cNvPr name="Freeform 70" id="7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71" id="71"/>
            <p:cNvGrpSpPr/>
            <p:nvPr/>
          </p:nvGrpSpPr>
          <p:grpSpPr>
            <a:xfrm rot="0">
              <a:off x="1251011" y="0"/>
              <a:ext cx="592128" cy="592128"/>
              <a:chOff x="0" y="0"/>
              <a:chExt cx="1913890" cy="1913890"/>
            </a:xfrm>
          </p:grpSpPr>
          <p:sp>
            <p:nvSpPr>
              <p:cNvPr name="Freeform 72" id="7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73" id="73"/>
            <p:cNvGrpSpPr/>
            <p:nvPr/>
          </p:nvGrpSpPr>
          <p:grpSpPr>
            <a:xfrm rot="0">
              <a:off x="1888696" y="0"/>
              <a:ext cx="592128" cy="592128"/>
              <a:chOff x="0" y="0"/>
              <a:chExt cx="1913890" cy="1913890"/>
            </a:xfrm>
          </p:grpSpPr>
          <p:sp>
            <p:nvSpPr>
              <p:cNvPr name="Freeform 74" id="7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75" id="75"/>
            <p:cNvGrpSpPr/>
            <p:nvPr/>
          </p:nvGrpSpPr>
          <p:grpSpPr>
            <a:xfrm rot="0">
              <a:off x="2513181" y="681951"/>
              <a:ext cx="592128" cy="592128"/>
              <a:chOff x="0" y="0"/>
              <a:chExt cx="1913890" cy="1913890"/>
            </a:xfrm>
          </p:grpSpPr>
          <p:sp>
            <p:nvSpPr>
              <p:cNvPr name="Freeform 76" id="7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77" id="77"/>
            <p:cNvGrpSpPr/>
            <p:nvPr/>
          </p:nvGrpSpPr>
          <p:grpSpPr>
            <a:xfrm rot="0">
              <a:off x="0" y="681951"/>
              <a:ext cx="592128" cy="592128"/>
              <a:chOff x="0" y="0"/>
              <a:chExt cx="1913890" cy="1913890"/>
            </a:xfrm>
          </p:grpSpPr>
          <p:sp>
            <p:nvSpPr>
              <p:cNvPr name="Freeform 78" id="7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79" id="79"/>
            <p:cNvGrpSpPr/>
            <p:nvPr/>
          </p:nvGrpSpPr>
          <p:grpSpPr>
            <a:xfrm rot="0">
              <a:off x="625506" y="681951"/>
              <a:ext cx="592128" cy="592128"/>
              <a:chOff x="0" y="0"/>
              <a:chExt cx="1913890" cy="1913890"/>
            </a:xfrm>
          </p:grpSpPr>
          <p:sp>
            <p:nvSpPr>
              <p:cNvPr name="Freeform 80" id="8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81" id="81"/>
            <p:cNvGrpSpPr/>
            <p:nvPr/>
          </p:nvGrpSpPr>
          <p:grpSpPr>
            <a:xfrm rot="0">
              <a:off x="1251011" y="681951"/>
              <a:ext cx="592128" cy="592128"/>
              <a:chOff x="0" y="0"/>
              <a:chExt cx="1913890" cy="1913890"/>
            </a:xfrm>
          </p:grpSpPr>
          <p:sp>
            <p:nvSpPr>
              <p:cNvPr name="Freeform 82" id="8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83" id="83"/>
            <p:cNvGrpSpPr/>
            <p:nvPr/>
          </p:nvGrpSpPr>
          <p:grpSpPr>
            <a:xfrm rot="0">
              <a:off x="1888696" y="681951"/>
              <a:ext cx="592128" cy="592128"/>
              <a:chOff x="0" y="0"/>
              <a:chExt cx="1913890" cy="1913890"/>
            </a:xfrm>
          </p:grpSpPr>
          <p:sp>
            <p:nvSpPr>
              <p:cNvPr name="Freeform 84" id="8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85" id="85"/>
            <p:cNvGrpSpPr/>
            <p:nvPr/>
          </p:nvGrpSpPr>
          <p:grpSpPr>
            <a:xfrm rot="0">
              <a:off x="5699050" y="0"/>
              <a:ext cx="592128" cy="592128"/>
              <a:chOff x="0" y="0"/>
              <a:chExt cx="1913890" cy="1913890"/>
            </a:xfrm>
          </p:grpSpPr>
          <p:sp>
            <p:nvSpPr>
              <p:cNvPr name="Freeform 86" id="8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87" id="87"/>
            <p:cNvGrpSpPr/>
            <p:nvPr/>
          </p:nvGrpSpPr>
          <p:grpSpPr>
            <a:xfrm rot="0">
              <a:off x="3185869" y="0"/>
              <a:ext cx="592128" cy="592128"/>
              <a:chOff x="0" y="0"/>
              <a:chExt cx="1913890" cy="1913890"/>
            </a:xfrm>
          </p:grpSpPr>
          <p:sp>
            <p:nvSpPr>
              <p:cNvPr name="Freeform 88" id="8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89" id="89"/>
            <p:cNvGrpSpPr/>
            <p:nvPr/>
          </p:nvGrpSpPr>
          <p:grpSpPr>
            <a:xfrm rot="0">
              <a:off x="3811374" y="0"/>
              <a:ext cx="592128" cy="592128"/>
              <a:chOff x="0" y="0"/>
              <a:chExt cx="1913890" cy="1913890"/>
            </a:xfrm>
          </p:grpSpPr>
          <p:sp>
            <p:nvSpPr>
              <p:cNvPr name="Freeform 90" id="9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91" id="91"/>
            <p:cNvGrpSpPr/>
            <p:nvPr/>
          </p:nvGrpSpPr>
          <p:grpSpPr>
            <a:xfrm rot="0">
              <a:off x="4436880" y="0"/>
              <a:ext cx="592128" cy="592128"/>
              <a:chOff x="0" y="0"/>
              <a:chExt cx="1913890" cy="1913890"/>
            </a:xfrm>
          </p:grpSpPr>
          <p:sp>
            <p:nvSpPr>
              <p:cNvPr name="Freeform 92" id="9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93" id="93"/>
            <p:cNvGrpSpPr/>
            <p:nvPr/>
          </p:nvGrpSpPr>
          <p:grpSpPr>
            <a:xfrm rot="0">
              <a:off x="5074565" y="0"/>
              <a:ext cx="592128" cy="592128"/>
              <a:chOff x="0" y="0"/>
              <a:chExt cx="1913890" cy="1913890"/>
            </a:xfrm>
          </p:grpSpPr>
          <p:sp>
            <p:nvSpPr>
              <p:cNvPr name="Freeform 94" id="9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95" id="95"/>
            <p:cNvGrpSpPr/>
            <p:nvPr/>
          </p:nvGrpSpPr>
          <p:grpSpPr>
            <a:xfrm rot="0">
              <a:off x="5699050" y="681951"/>
              <a:ext cx="592128" cy="592128"/>
              <a:chOff x="0" y="0"/>
              <a:chExt cx="1913890" cy="1913890"/>
            </a:xfrm>
          </p:grpSpPr>
          <p:sp>
            <p:nvSpPr>
              <p:cNvPr name="Freeform 96" id="9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97" id="97"/>
            <p:cNvGrpSpPr/>
            <p:nvPr/>
          </p:nvGrpSpPr>
          <p:grpSpPr>
            <a:xfrm rot="0">
              <a:off x="3185869" y="681951"/>
              <a:ext cx="592128" cy="592128"/>
              <a:chOff x="0" y="0"/>
              <a:chExt cx="1913890" cy="1913890"/>
            </a:xfrm>
          </p:grpSpPr>
          <p:sp>
            <p:nvSpPr>
              <p:cNvPr name="Freeform 98" id="9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99" id="99"/>
            <p:cNvGrpSpPr/>
            <p:nvPr/>
          </p:nvGrpSpPr>
          <p:grpSpPr>
            <a:xfrm rot="0">
              <a:off x="3811374" y="681951"/>
              <a:ext cx="592128" cy="592128"/>
              <a:chOff x="0" y="0"/>
              <a:chExt cx="1913890" cy="1913890"/>
            </a:xfrm>
          </p:grpSpPr>
          <p:sp>
            <p:nvSpPr>
              <p:cNvPr name="Freeform 100" id="10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01" id="101"/>
            <p:cNvGrpSpPr/>
            <p:nvPr/>
          </p:nvGrpSpPr>
          <p:grpSpPr>
            <a:xfrm rot="0">
              <a:off x="4436880" y="681951"/>
              <a:ext cx="592128" cy="592128"/>
              <a:chOff x="0" y="0"/>
              <a:chExt cx="1913890" cy="1913890"/>
            </a:xfrm>
          </p:grpSpPr>
          <p:sp>
            <p:nvSpPr>
              <p:cNvPr name="Freeform 102" id="10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03" id="103"/>
            <p:cNvGrpSpPr/>
            <p:nvPr/>
          </p:nvGrpSpPr>
          <p:grpSpPr>
            <a:xfrm rot="0">
              <a:off x="5074565" y="681951"/>
              <a:ext cx="592128" cy="592128"/>
              <a:chOff x="0" y="0"/>
              <a:chExt cx="1913890" cy="1913890"/>
            </a:xfrm>
          </p:grpSpPr>
          <p:sp>
            <p:nvSpPr>
              <p:cNvPr name="Freeform 104" id="10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05" id="105"/>
            <p:cNvGrpSpPr>
              <a:grpSpLocks noChangeAspect="true"/>
            </p:cNvGrpSpPr>
            <p:nvPr/>
          </p:nvGrpSpPr>
          <p:grpSpPr>
            <a:xfrm rot="0">
              <a:off x="4348045" y="1720029"/>
              <a:ext cx="703155" cy="703155"/>
              <a:chOff x="0" y="0"/>
              <a:chExt cx="6355080" cy="6355080"/>
            </a:xfrm>
          </p:grpSpPr>
          <p:sp>
            <p:nvSpPr>
              <p:cNvPr name="Freeform 106" id="106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r="r" b="b" t="t" l="l"/>
                <a:pathLst>
                  <a:path h="6355080" w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07" id="107"/>
            <p:cNvGrpSpPr>
              <a:grpSpLocks noChangeAspect="true"/>
            </p:cNvGrpSpPr>
            <p:nvPr/>
          </p:nvGrpSpPr>
          <p:grpSpPr>
            <a:xfrm rot="0">
              <a:off x="3873177" y="2526275"/>
              <a:ext cx="703155" cy="703155"/>
              <a:chOff x="0" y="0"/>
              <a:chExt cx="6355080" cy="6355080"/>
            </a:xfrm>
          </p:grpSpPr>
          <p:sp>
            <p:nvSpPr>
              <p:cNvPr name="Freeform 108" id="108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r="r" b="b" t="t" l="l"/>
                <a:pathLst>
                  <a:path h="6355080" w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09" id="109"/>
            <p:cNvGrpSpPr>
              <a:grpSpLocks noChangeAspect="true"/>
            </p:cNvGrpSpPr>
            <p:nvPr/>
          </p:nvGrpSpPr>
          <p:grpSpPr>
            <a:xfrm rot="0">
              <a:off x="4868191" y="2516610"/>
              <a:ext cx="703155" cy="703155"/>
              <a:chOff x="0" y="0"/>
              <a:chExt cx="6355080" cy="6355080"/>
            </a:xfrm>
          </p:grpSpPr>
          <p:sp>
            <p:nvSpPr>
              <p:cNvPr name="Freeform 110" id="110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r="r" b="b" t="t" l="l"/>
                <a:pathLst>
                  <a:path h="6355080" w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11" id="111"/>
            <p:cNvGrpSpPr/>
            <p:nvPr/>
          </p:nvGrpSpPr>
          <p:grpSpPr>
            <a:xfrm rot="0">
              <a:off x="386707" y="2071607"/>
              <a:ext cx="736050" cy="736050"/>
              <a:chOff x="0" y="0"/>
              <a:chExt cx="1913890" cy="1913890"/>
            </a:xfrm>
          </p:grpSpPr>
          <p:sp>
            <p:nvSpPr>
              <p:cNvPr name="Freeform 112" id="11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13" id="113"/>
            <p:cNvGrpSpPr/>
            <p:nvPr/>
          </p:nvGrpSpPr>
          <p:grpSpPr>
            <a:xfrm rot="0">
              <a:off x="1528901" y="2071607"/>
              <a:ext cx="736050" cy="736050"/>
              <a:chOff x="0" y="0"/>
              <a:chExt cx="1913890" cy="1913890"/>
            </a:xfrm>
          </p:grpSpPr>
          <p:sp>
            <p:nvSpPr>
              <p:cNvPr name="Freeform 114" id="11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15" id="115"/>
            <p:cNvGrpSpPr/>
            <p:nvPr/>
          </p:nvGrpSpPr>
          <p:grpSpPr>
            <a:xfrm rot="0">
              <a:off x="2671095" y="2071607"/>
              <a:ext cx="736050" cy="736050"/>
              <a:chOff x="0" y="0"/>
              <a:chExt cx="1913890" cy="1913890"/>
            </a:xfrm>
          </p:grpSpPr>
          <p:sp>
            <p:nvSpPr>
              <p:cNvPr name="Freeform 116" id="11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name="AutoShape 117" id="117"/>
            <p:cNvSpPr/>
            <p:nvPr/>
          </p:nvSpPr>
          <p:spPr>
            <a:xfrm rot="-3235632">
              <a:off x="4205085" y="2401924"/>
              <a:ext cx="308377" cy="0"/>
            </a:xfrm>
            <a:prstGeom prst="line">
              <a:avLst/>
            </a:prstGeom>
            <a:ln cap="flat" w="39049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118" id="118"/>
            <p:cNvSpPr/>
            <p:nvPr/>
          </p:nvSpPr>
          <p:spPr>
            <a:xfrm rot="-7915877">
              <a:off x="4905361" y="2393067"/>
              <a:ext cx="333382" cy="0"/>
            </a:xfrm>
            <a:prstGeom prst="line">
              <a:avLst/>
            </a:prstGeom>
            <a:ln cap="flat" w="39049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119" id="119"/>
            <p:cNvSpPr txBox="true"/>
            <p:nvPr/>
          </p:nvSpPr>
          <p:spPr>
            <a:xfrm rot="0">
              <a:off x="2356779" y="2081600"/>
              <a:ext cx="222488" cy="5747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455"/>
                </a:lnSpc>
              </a:pPr>
              <a:r>
                <a:rPr lang="en-US" sz="2468">
                  <a:solidFill>
                    <a:srgbClr val="000000"/>
                  </a:solidFill>
                  <a:latin typeface="Tufuli Arabic"/>
                </a:rPr>
                <a:t>=</a:t>
              </a:r>
            </a:p>
          </p:txBody>
        </p:sp>
        <p:sp>
          <p:nvSpPr>
            <p:cNvPr name="TextBox 120" id="120"/>
            <p:cNvSpPr txBox="true"/>
            <p:nvPr/>
          </p:nvSpPr>
          <p:spPr>
            <a:xfrm rot="0">
              <a:off x="1202254" y="2114171"/>
              <a:ext cx="242690" cy="5747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455"/>
                </a:lnSpc>
              </a:pPr>
              <a:r>
                <a:rPr lang="en-US" sz="2468">
                  <a:solidFill>
                    <a:srgbClr val="000000"/>
                  </a:solidFill>
                  <a:latin typeface="Tufuli Arabic"/>
                </a:rPr>
                <a:t>+</a:t>
              </a:r>
            </a:p>
          </p:txBody>
        </p:sp>
      </p:grpSp>
      <p:grpSp>
        <p:nvGrpSpPr>
          <p:cNvPr name="Group 121" id="121"/>
          <p:cNvGrpSpPr/>
          <p:nvPr/>
        </p:nvGrpSpPr>
        <p:grpSpPr>
          <a:xfrm rot="0">
            <a:off x="465969" y="4099206"/>
            <a:ext cx="4718383" cy="2422072"/>
            <a:chOff x="0" y="0"/>
            <a:chExt cx="6291178" cy="3229429"/>
          </a:xfrm>
        </p:grpSpPr>
        <p:grpSp>
          <p:nvGrpSpPr>
            <p:cNvPr name="Group 122" id="122"/>
            <p:cNvGrpSpPr/>
            <p:nvPr/>
          </p:nvGrpSpPr>
          <p:grpSpPr>
            <a:xfrm rot="0">
              <a:off x="2513181" y="0"/>
              <a:ext cx="592128" cy="592128"/>
              <a:chOff x="0" y="0"/>
              <a:chExt cx="1913890" cy="1913890"/>
            </a:xfrm>
          </p:grpSpPr>
          <p:sp>
            <p:nvSpPr>
              <p:cNvPr name="Freeform 123" id="12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24" id="124"/>
            <p:cNvGrpSpPr/>
            <p:nvPr/>
          </p:nvGrpSpPr>
          <p:grpSpPr>
            <a:xfrm rot="0">
              <a:off x="0" y="0"/>
              <a:ext cx="592128" cy="592128"/>
              <a:chOff x="0" y="0"/>
              <a:chExt cx="1913890" cy="1913890"/>
            </a:xfrm>
          </p:grpSpPr>
          <p:sp>
            <p:nvSpPr>
              <p:cNvPr name="Freeform 125" id="12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26" id="126"/>
            <p:cNvGrpSpPr/>
            <p:nvPr/>
          </p:nvGrpSpPr>
          <p:grpSpPr>
            <a:xfrm rot="0">
              <a:off x="625506" y="0"/>
              <a:ext cx="592128" cy="592128"/>
              <a:chOff x="0" y="0"/>
              <a:chExt cx="1913890" cy="1913890"/>
            </a:xfrm>
          </p:grpSpPr>
          <p:sp>
            <p:nvSpPr>
              <p:cNvPr name="Freeform 127" id="12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28" id="128"/>
            <p:cNvGrpSpPr/>
            <p:nvPr/>
          </p:nvGrpSpPr>
          <p:grpSpPr>
            <a:xfrm rot="0">
              <a:off x="1251011" y="0"/>
              <a:ext cx="592128" cy="592128"/>
              <a:chOff x="0" y="0"/>
              <a:chExt cx="1913890" cy="1913890"/>
            </a:xfrm>
          </p:grpSpPr>
          <p:sp>
            <p:nvSpPr>
              <p:cNvPr name="Freeform 129" id="12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30" id="130"/>
            <p:cNvGrpSpPr/>
            <p:nvPr/>
          </p:nvGrpSpPr>
          <p:grpSpPr>
            <a:xfrm rot="0">
              <a:off x="1888696" y="0"/>
              <a:ext cx="592128" cy="592128"/>
              <a:chOff x="0" y="0"/>
              <a:chExt cx="1913890" cy="1913890"/>
            </a:xfrm>
          </p:grpSpPr>
          <p:sp>
            <p:nvSpPr>
              <p:cNvPr name="Freeform 131" id="13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32" id="132"/>
            <p:cNvGrpSpPr/>
            <p:nvPr/>
          </p:nvGrpSpPr>
          <p:grpSpPr>
            <a:xfrm rot="0">
              <a:off x="2513181" y="681951"/>
              <a:ext cx="592128" cy="592128"/>
              <a:chOff x="0" y="0"/>
              <a:chExt cx="1913890" cy="1913890"/>
            </a:xfrm>
          </p:grpSpPr>
          <p:sp>
            <p:nvSpPr>
              <p:cNvPr name="Freeform 133" id="13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34" id="134"/>
            <p:cNvGrpSpPr/>
            <p:nvPr/>
          </p:nvGrpSpPr>
          <p:grpSpPr>
            <a:xfrm rot="0">
              <a:off x="0" y="681951"/>
              <a:ext cx="592128" cy="592128"/>
              <a:chOff x="0" y="0"/>
              <a:chExt cx="1913890" cy="1913890"/>
            </a:xfrm>
          </p:grpSpPr>
          <p:sp>
            <p:nvSpPr>
              <p:cNvPr name="Freeform 135" id="13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36" id="136"/>
            <p:cNvGrpSpPr/>
            <p:nvPr/>
          </p:nvGrpSpPr>
          <p:grpSpPr>
            <a:xfrm rot="0">
              <a:off x="625506" y="681951"/>
              <a:ext cx="592128" cy="592128"/>
              <a:chOff x="0" y="0"/>
              <a:chExt cx="1913890" cy="1913890"/>
            </a:xfrm>
          </p:grpSpPr>
          <p:sp>
            <p:nvSpPr>
              <p:cNvPr name="Freeform 137" id="13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38" id="138"/>
            <p:cNvGrpSpPr/>
            <p:nvPr/>
          </p:nvGrpSpPr>
          <p:grpSpPr>
            <a:xfrm rot="0">
              <a:off x="1251011" y="681951"/>
              <a:ext cx="592128" cy="592128"/>
              <a:chOff x="0" y="0"/>
              <a:chExt cx="1913890" cy="1913890"/>
            </a:xfrm>
          </p:grpSpPr>
          <p:sp>
            <p:nvSpPr>
              <p:cNvPr name="Freeform 139" id="13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40" id="140"/>
            <p:cNvGrpSpPr/>
            <p:nvPr/>
          </p:nvGrpSpPr>
          <p:grpSpPr>
            <a:xfrm rot="0">
              <a:off x="1888696" y="681951"/>
              <a:ext cx="592128" cy="592128"/>
              <a:chOff x="0" y="0"/>
              <a:chExt cx="1913890" cy="1913890"/>
            </a:xfrm>
          </p:grpSpPr>
          <p:sp>
            <p:nvSpPr>
              <p:cNvPr name="Freeform 141" id="14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42" id="142"/>
            <p:cNvGrpSpPr/>
            <p:nvPr/>
          </p:nvGrpSpPr>
          <p:grpSpPr>
            <a:xfrm rot="0">
              <a:off x="5699050" y="0"/>
              <a:ext cx="592128" cy="592128"/>
              <a:chOff x="0" y="0"/>
              <a:chExt cx="1913890" cy="1913890"/>
            </a:xfrm>
          </p:grpSpPr>
          <p:sp>
            <p:nvSpPr>
              <p:cNvPr name="Freeform 143" id="14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44" id="144"/>
            <p:cNvGrpSpPr/>
            <p:nvPr/>
          </p:nvGrpSpPr>
          <p:grpSpPr>
            <a:xfrm rot="0">
              <a:off x="3185869" y="0"/>
              <a:ext cx="592128" cy="592128"/>
              <a:chOff x="0" y="0"/>
              <a:chExt cx="1913890" cy="1913890"/>
            </a:xfrm>
          </p:grpSpPr>
          <p:sp>
            <p:nvSpPr>
              <p:cNvPr name="Freeform 145" id="14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46" id="146"/>
            <p:cNvGrpSpPr/>
            <p:nvPr/>
          </p:nvGrpSpPr>
          <p:grpSpPr>
            <a:xfrm rot="0">
              <a:off x="3811374" y="0"/>
              <a:ext cx="592128" cy="592128"/>
              <a:chOff x="0" y="0"/>
              <a:chExt cx="1913890" cy="1913890"/>
            </a:xfrm>
          </p:grpSpPr>
          <p:sp>
            <p:nvSpPr>
              <p:cNvPr name="Freeform 147" id="14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48" id="148"/>
            <p:cNvGrpSpPr/>
            <p:nvPr/>
          </p:nvGrpSpPr>
          <p:grpSpPr>
            <a:xfrm rot="0">
              <a:off x="4436880" y="0"/>
              <a:ext cx="592128" cy="592128"/>
              <a:chOff x="0" y="0"/>
              <a:chExt cx="1913890" cy="1913890"/>
            </a:xfrm>
          </p:grpSpPr>
          <p:sp>
            <p:nvSpPr>
              <p:cNvPr name="Freeform 149" id="14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50" id="150"/>
            <p:cNvGrpSpPr/>
            <p:nvPr/>
          </p:nvGrpSpPr>
          <p:grpSpPr>
            <a:xfrm rot="0">
              <a:off x="5074565" y="0"/>
              <a:ext cx="592128" cy="592128"/>
              <a:chOff x="0" y="0"/>
              <a:chExt cx="1913890" cy="1913890"/>
            </a:xfrm>
          </p:grpSpPr>
          <p:sp>
            <p:nvSpPr>
              <p:cNvPr name="Freeform 151" id="15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52" id="152"/>
            <p:cNvGrpSpPr/>
            <p:nvPr/>
          </p:nvGrpSpPr>
          <p:grpSpPr>
            <a:xfrm rot="0">
              <a:off x="5699050" y="681951"/>
              <a:ext cx="592128" cy="592128"/>
              <a:chOff x="0" y="0"/>
              <a:chExt cx="1913890" cy="1913890"/>
            </a:xfrm>
          </p:grpSpPr>
          <p:sp>
            <p:nvSpPr>
              <p:cNvPr name="Freeform 153" id="15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54" id="154"/>
            <p:cNvGrpSpPr/>
            <p:nvPr/>
          </p:nvGrpSpPr>
          <p:grpSpPr>
            <a:xfrm rot="0">
              <a:off x="3185869" y="681951"/>
              <a:ext cx="592128" cy="592128"/>
              <a:chOff x="0" y="0"/>
              <a:chExt cx="1913890" cy="1913890"/>
            </a:xfrm>
          </p:grpSpPr>
          <p:sp>
            <p:nvSpPr>
              <p:cNvPr name="Freeform 155" id="15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56" id="156"/>
            <p:cNvGrpSpPr/>
            <p:nvPr/>
          </p:nvGrpSpPr>
          <p:grpSpPr>
            <a:xfrm rot="0">
              <a:off x="3811374" y="681951"/>
              <a:ext cx="592128" cy="592128"/>
              <a:chOff x="0" y="0"/>
              <a:chExt cx="1913890" cy="1913890"/>
            </a:xfrm>
          </p:grpSpPr>
          <p:sp>
            <p:nvSpPr>
              <p:cNvPr name="Freeform 157" id="15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58" id="158"/>
            <p:cNvGrpSpPr/>
            <p:nvPr/>
          </p:nvGrpSpPr>
          <p:grpSpPr>
            <a:xfrm rot="0">
              <a:off x="4436880" y="681951"/>
              <a:ext cx="592128" cy="592128"/>
              <a:chOff x="0" y="0"/>
              <a:chExt cx="1913890" cy="1913890"/>
            </a:xfrm>
          </p:grpSpPr>
          <p:sp>
            <p:nvSpPr>
              <p:cNvPr name="Freeform 159" id="15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60" id="160"/>
            <p:cNvGrpSpPr/>
            <p:nvPr/>
          </p:nvGrpSpPr>
          <p:grpSpPr>
            <a:xfrm rot="0">
              <a:off x="5074565" y="681951"/>
              <a:ext cx="592128" cy="592128"/>
              <a:chOff x="0" y="0"/>
              <a:chExt cx="1913890" cy="1913890"/>
            </a:xfrm>
          </p:grpSpPr>
          <p:sp>
            <p:nvSpPr>
              <p:cNvPr name="Freeform 161" id="16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62" id="162"/>
            <p:cNvGrpSpPr>
              <a:grpSpLocks noChangeAspect="true"/>
            </p:cNvGrpSpPr>
            <p:nvPr/>
          </p:nvGrpSpPr>
          <p:grpSpPr>
            <a:xfrm rot="0">
              <a:off x="4348045" y="1720029"/>
              <a:ext cx="703155" cy="703155"/>
              <a:chOff x="0" y="0"/>
              <a:chExt cx="6355080" cy="6355080"/>
            </a:xfrm>
          </p:grpSpPr>
          <p:sp>
            <p:nvSpPr>
              <p:cNvPr name="Freeform 163" id="163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r="r" b="b" t="t" l="l"/>
                <a:pathLst>
                  <a:path h="6355080" w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64" id="164"/>
            <p:cNvGrpSpPr>
              <a:grpSpLocks noChangeAspect="true"/>
            </p:cNvGrpSpPr>
            <p:nvPr/>
          </p:nvGrpSpPr>
          <p:grpSpPr>
            <a:xfrm rot="0">
              <a:off x="3873177" y="2526275"/>
              <a:ext cx="703155" cy="703155"/>
              <a:chOff x="0" y="0"/>
              <a:chExt cx="6355080" cy="6355080"/>
            </a:xfrm>
          </p:grpSpPr>
          <p:sp>
            <p:nvSpPr>
              <p:cNvPr name="Freeform 165" id="165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r="r" b="b" t="t" l="l"/>
                <a:pathLst>
                  <a:path h="6355080" w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66" id="166"/>
            <p:cNvGrpSpPr>
              <a:grpSpLocks noChangeAspect="true"/>
            </p:cNvGrpSpPr>
            <p:nvPr/>
          </p:nvGrpSpPr>
          <p:grpSpPr>
            <a:xfrm rot="0">
              <a:off x="4868191" y="2516610"/>
              <a:ext cx="703155" cy="703155"/>
              <a:chOff x="0" y="0"/>
              <a:chExt cx="6355080" cy="6355080"/>
            </a:xfrm>
          </p:grpSpPr>
          <p:sp>
            <p:nvSpPr>
              <p:cNvPr name="Freeform 167" id="167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r="r" b="b" t="t" l="l"/>
                <a:pathLst>
                  <a:path h="6355080" w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68" id="168"/>
            <p:cNvGrpSpPr/>
            <p:nvPr/>
          </p:nvGrpSpPr>
          <p:grpSpPr>
            <a:xfrm rot="0">
              <a:off x="386707" y="2071607"/>
              <a:ext cx="736050" cy="736050"/>
              <a:chOff x="0" y="0"/>
              <a:chExt cx="1913890" cy="1913890"/>
            </a:xfrm>
          </p:grpSpPr>
          <p:sp>
            <p:nvSpPr>
              <p:cNvPr name="Freeform 169" id="16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70" id="170"/>
            <p:cNvGrpSpPr/>
            <p:nvPr/>
          </p:nvGrpSpPr>
          <p:grpSpPr>
            <a:xfrm rot="0">
              <a:off x="1528901" y="2071607"/>
              <a:ext cx="736050" cy="736050"/>
              <a:chOff x="0" y="0"/>
              <a:chExt cx="1913890" cy="1913890"/>
            </a:xfrm>
          </p:grpSpPr>
          <p:sp>
            <p:nvSpPr>
              <p:cNvPr name="Freeform 171" id="17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72" id="172"/>
            <p:cNvGrpSpPr/>
            <p:nvPr/>
          </p:nvGrpSpPr>
          <p:grpSpPr>
            <a:xfrm rot="0">
              <a:off x="2671095" y="2071607"/>
              <a:ext cx="736050" cy="736050"/>
              <a:chOff x="0" y="0"/>
              <a:chExt cx="1913890" cy="1913890"/>
            </a:xfrm>
          </p:grpSpPr>
          <p:sp>
            <p:nvSpPr>
              <p:cNvPr name="Freeform 173" id="17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name="AutoShape 174" id="174"/>
            <p:cNvSpPr/>
            <p:nvPr/>
          </p:nvSpPr>
          <p:spPr>
            <a:xfrm rot="-3235632">
              <a:off x="4205085" y="2401924"/>
              <a:ext cx="308377" cy="0"/>
            </a:xfrm>
            <a:prstGeom prst="line">
              <a:avLst/>
            </a:prstGeom>
            <a:ln cap="flat" w="39049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175" id="175"/>
            <p:cNvSpPr/>
            <p:nvPr/>
          </p:nvSpPr>
          <p:spPr>
            <a:xfrm rot="-7915877">
              <a:off x="4905361" y="2393067"/>
              <a:ext cx="333382" cy="0"/>
            </a:xfrm>
            <a:prstGeom prst="line">
              <a:avLst/>
            </a:prstGeom>
            <a:ln cap="flat" w="39049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176" id="176"/>
            <p:cNvSpPr txBox="true"/>
            <p:nvPr/>
          </p:nvSpPr>
          <p:spPr>
            <a:xfrm rot="0">
              <a:off x="2356779" y="2081600"/>
              <a:ext cx="222488" cy="5747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455"/>
                </a:lnSpc>
              </a:pPr>
              <a:r>
                <a:rPr lang="en-US" sz="2468">
                  <a:solidFill>
                    <a:srgbClr val="000000"/>
                  </a:solidFill>
                  <a:latin typeface="Tufuli Arabic"/>
                </a:rPr>
                <a:t>=</a:t>
              </a:r>
            </a:p>
          </p:txBody>
        </p:sp>
        <p:sp>
          <p:nvSpPr>
            <p:cNvPr name="TextBox 177" id="177"/>
            <p:cNvSpPr txBox="true"/>
            <p:nvPr/>
          </p:nvSpPr>
          <p:spPr>
            <a:xfrm rot="0">
              <a:off x="1202254" y="2114171"/>
              <a:ext cx="242690" cy="5747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455"/>
                </a:lnSpc>
              </a:pPr>
              <a:r>
                <a:rPr lang="en-US" sz="2468">
                  <a:solidFill>
                    <a:srgbClr val="000000"/>
                  </a:solidFill>
                  <a:latin typeface="Tufuli Arabic"/>
                </a:rPr>
                <a:t>+</a:t>
              </a:r>
            </a:p>
          </p:txBody>
        </p:sp>
      </p:grpSp>
      <p:grpSp>
        <p:nvGrpSpPr>
          <p:cNvPr name="Group 178" id="178"/>
          <p:cNvGrpSpPr/>
          <p:nvPr/>
        </p:nvGrpSpPr>
        <p:grpSpPr>
          <a:xfrm rot="0">
            <a:off x="5526975" y="4099206"/>
            <a:ext cx="4718383" cy="2422072"/>
            <a:chOff x="0" y="0"/>
            <a:chExt cx="6291178" cy="3229429"/>
          </a:xfrm>
        </p:grpSpPr>
        <p:grpSp>
          <p:nvGrpSpPr>
            <p:cNvPr name="Group 179" id="179"/>
            <p:cNvGrpSpPr/>
            <p:nvPr/>
          </p:nvGrpSpPr>
          <p:grpSpPr>
            <a:xfrm rot="0">
              <a:off x="2513181" y="0"/>
              <a:ext cx="592128" cy="592128"/>
              <a:chOff x="0" y="0"/>
              <a:chExt cx="1913890" cy="1913890"/>
            </a:xfrm>
          </p:grpSpPr>
          <p:sp>
            <p:nvSpPr>
              <p:cNvPr name="Freeform 180" id="18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81" id="181"/>
            <p:cNvGrpSpPr/>
            <p:nvPr/>
          </p:nvGrpSpPr>
          <p:grpSpPr>
            <a:xfrm rot="0">
              <a:off x="0" y="0"/>
              <a:ext cx="592128" cy="592128"/>
              <a:chOff x="0" y="0"/>
              <a:chExt cx="1913890" cy="1913890"/>
            </a:xfrm>
          </p:grpSpPr>
          <p:sp>
            <p:nvSpPr>
              <p:cNvPr name="Freeform 182" id="18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83" id="183"/>
            <p:cNvGrpSpPr/>
            <p:nvPr/>
          </p:nvGrpSpPr>
          <p:grpSpPr>
            <a:xfrm rot="0">
              <a:off x="625506" y="0"/>
              <a:ext cx="592128" cy="592128"/>
              <a:chOff x="0" y="0"/>
              <a:chExt cx="1913890" cy="1913890"/>
            </a:xfrm>
          </p:grpSpPr>
          <p:sp>
            <p:nvSpPr>
              <p:cNvPr name="Freeform 184" id="18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85" id="185"/>
            <p:cNvGrpSpPr/>
            <p:nvPr/>
          </p:nvGrpSpPr>
          <p:grpSpPr>
            <a:xfrm rot="0">
              <a:off x="1251011" y="0"/>
              <a:ext cx="592128" cy="592128"/>
              <a:chOff x="0" y="0"/>
              <a:chExt cx="1913890" cy="1913890"/>
            </a:xfrm>
          </p:grpSpPr>
          <p:sp>
            <p:nvSpPr>
              <p:cNvPr name="Freeform 186" id="18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87" id="187"/>
            <p:cNvGrpSpPr/>
            <p:nvPr/>
          </p:nvGrpSpPr>
          <p:grpSpPr>
            <a:xfrm rot="0">
              <a:off x="1888696" y="0"/>
              <a:ext cx="592128" cy="592128"/>
              <a:chOff x="0" y="0"/>
              <a:chExt cx="1913890" cy="1913890"/>
            </a:xfrm>
          </p:grpSpPr>
          <p:sp>
            <p:nvSpPr>
              <p:cNvPr name="Freeform 188" id="18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89" id="189"/>
            <p:cNvGrpSpPr/>
            <p:nvPr/>
          </p:nvGrpSpPr>
          <p:grpSpPr>
            <a:xfrm rot="0">
              <a:off x="2513181" y="681951"/>
              <a:ext cx="592128" cy="592128"/>
              <a:chOff x="0" y="0"/>
              <a:chExt cx="1913890" cy="1913890"/>
            </a:xfrm>
          </p:grpSpPr>
          <p:sp>
            <p:nvSpPr>
              <p:cNvPr name="Freeform 190" id="19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91" id="191"/>
            <p:cNvGrpSpPr/>
            <p:nvPr/>
          </p:nvGrpSpPr>
          <p:grpSpPr>
            <a:xfrm rot="0">
              <a:off x="0" y="681951"/>
              <a:ext cx="592128" cy="592128"/>
              <a:chOff x="0" y="0"/>
              <a:chExt cx="1913890" cy="1913890"/>
            </a:xfrm>
          </p:grpSpPr>
          <p:sp>
            <p:nvSpPr>
              <p:cNvPr name="Freeform 192" id="19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93" id="193"/>
            <p:cNvGrpSpPr/>
            <p:nvPr/>
          </p:nvGrpSpPr>
          <p:grpSpPr>
            <a:xfrm rot="0">
              <a:off x="625506" y="681951"/>
              <a:ext cx="592128" cy="592128"/>
              <a:chOff x="0" y="0"/>
              <a:chExt cx="1913890" cy="1913890"/>
            </a:xfrm>
          </p:grpSpPr>
          <p:sp>
            <p:nvSpPr>
              <p:cNvPr name="Freeform 194" id="19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95" id="195"/>
            <p:cNvGrpSpPr/>
            <p:nvPr/>
          </p:nvGrpSpPr>
          <p:grpSpPr>
            <a:xfrm rot="0">
              <a:off x="1251011" y="681951"/>
              <a:ext cx="592128" cy="592128"/>
              <a:chOff x="0" y="0"/>
              <a:chExt cx="1913890" cy="1913890"/>
            </a:xfrm>
          </p:grpSpPr>
          <p:sp>
            <p:nvSpPr>
              <p:cNvPr name="Freeform 196" id="19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97" id="197"/>
            <p:cNvGrpSpPr/>
            <p:nvPr/>
          </p:nvGrpSpPr>
          <p:grpSpPr>
            <a:xfrm rot="0">
              <a:off x="1888696" y="681951"/>
              <a:ext cx="592128" cy="592128"/>
              <a:chOff x="0" y="0"/>
              <a:chExt cx="1913890" cy="1913890"/>
            </a:xfrm>
          </p:grpSpPr>
          <p:sp>
            <p:nvSpPr>
              <p:cNvPr name="Freeform 198" id="19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99" id="199"/>
            <p:cNvGrpSpPr/>
            <p:nvPr/>
          </p:nvGrpSpPr>
          <p:grpSpPr>
            <a:xfrm rot="0">
              <a:off x="5699050" y="0"/>
              <a:ext cx="592128" cy="592128"/>
              <a:chOff x="0" y="0"/>
              <a:chExt cx="1913890" cy="1913890"/>
            </a:xfrm>
          </p:grpSpPr>
          <p:sp>
            <p:nvSpPr>
              <p:cNvPr name="Freeform 200" id="20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201" id="201"/>
            <p:cNvGrpSpPr/>
            <p:nvPr/>
          </p:nvGrpSpPr>
          <p:grpSpPr>
            <a:xfrm rot="0">
              <a:off x="3185869" y="0"/>
              <a:ext cx="592128" cy="592128"/>
              <a:chOff x="0" y="0"/>
              <a:chExt cx="1913890" cy="1913890"/>
            </a:xfrm>
          </p:grpSpPr>
          <p:sp>
            <p:nvSpPr>
              <p:cNvPr name="Freeform 202" id="20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203" id="203"/>
            <p:cNvGrpSpPr/>
            <p:nvPr/>
          </p:nvGrpSpPr>
          <p:grpSpPr>
            <a:xfrm rot="0">
              <a:off x="3811374" y="0"/>
              <a:ext cx="592128" cy="592128"/>
              <a:chOff x="0" y="0"/>
              <a:chExt cx="1913890" cy="1913890"/>
            </a:xfrm>
          </p:grpSpPr>
          <p:sp>
            <p:nvSpPr>
              <p:cNvPr name="Freeform 204" id="20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205" id="205"/>
            <p:cNvGrpSpPr/>
            <p:nvPr/>
          </p:nvGrpSpPr>
          <p:grpSpPr>
            <a:xfrm rot="0">
              <a:off x="4436880" y="0"/>
              <a:ext cx="592128" cy="592128"/>
              <a:chOff x="0" y="0"/>
              <a:chExt cx="1913890" cy="1913890"/>
            </a:xfrm>
          </p:grpSpPr>
          <p:sp>
            <p:nvSpPr>
              <p:cNvPr name="Freeform 206" id="20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207" id="207"/>
            <p:cNvGrpSpPr/>
            <p:nvPr/>
          </p:nvGrpSpPr>
          <p:grpSpPr>
            <a:xfrm rot="0">
              <a:off x="5074565" y="0"/>
              <a:ext cx="592128" cy="592128"/>
              <a:chOff x="0" y="0"/>
              <a:chExt cx="1913890" cy="1913890"/>
            </a:xfrm>
          </p:grpSpPr>
          <p:sp>
            <p:nvSpPr>
              <p:cNvPr name="Freeform 208" id="20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209" id="209"/>
            <p:cNvGrpSpPr/>
            <p:nvPr/>
          </p:nvGrpSpPr>
          <p:grpSpPr>
            <a:xfrm rot="0">
              <a:off x="5699050" y="681951"/>
              <a:ext cx="592128" cy="592128"/>
              <a:chOff x="0" y="0"/>
              <a:chExt cx="1913890" cy="1913890"/>
            </a:xfrm>
          </p:grpSpPr>
          <p:sp>
            <p:nvSpPr>
              <p:cNvPr name="Freeform 210" id="21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211" id="211"/>
            <p:cNvGrpSpPr/>
            <p:nvPr/>
          </p:nvGrpSpPr>
          <p:grpSpPr>
            <a:xfrm rot="0">
              <a:off x="3185869" y="681951"/>
              <a:ext cx="592128" cy="592128"/>
              <a:chOff x="0" y="0"/>
              <a:chExt cx="1913890" cy="1913890"/>
            </a:xfrm>
          </p:grpSpPr>
          <p:sp>
            <p:nvSpPr>
              <p:cNvPr name="Freeform 212" id="21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213" id="213"/>
            <p:cNvGrpSpPr/>
            <p:nvPr/>
          </p:nvGrpSpPr>
          <p:grpSpPr>
            <a:xfrm rot="0">
              <a:off x="3811374" y="681951"/>
              <a:ext cx="592128" cy="592128"/>
              <a:chOff x="0" y="0"/>
              <a:chExt cx="1913890" cy="1913890"/>
            </a:xfrm>
          </p:grpSpPr>
          <p:sp>
            <p:nvSpPr>
              <p:cNvPr name="Freeform 214" id="21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215" id="215"/>
            <p:cNvGrpSpPr/>
            <p:nvPr/>
          </p:nvGrpSpPr>
          <p:grpSpPr>
            <a:xfrm rot="0">
              <a:off x="4436880" y="681951"/>
              <a:ext cx="592128" cy="592128"/>
              <a:chOff x="0" y="0"/>
              <a:chExt cx="1913890" cy="1913890"/>
            </a:xfrm>
          </p:grpSpPr>
          <p:sp>
            <p:nvSpPr>
              <p:cNvPr name="Freeform 216" id="21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217" id="217"/>
            <p:cNvGrpSpPr/>
            <p:nvPr/>
          </p:nvGrpSpPr>
          <p:grpSpPr>
            <a:xfrm rot="0">
              <a:off x="5074565" y="681951"/>
              <a:ext cx="592128" cy="592128"/>
              <a:chOff x="0" y="0"/>
              <a:chExt cx="1913890" cy="1913890"/>
            </a:xfrm>
          </p:grpSpPr>
          <p:sp>
            <p:nvSpPr>
              <p:cNvPr name="Freeform 218" id="21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219" id="219"/>
            <p:cNvGrpSpPr>
              <a:grpSpLocks noChangeAspect="true"/>
            </p:cNvGrpSpPr>
            <p:nvPr/>
          </p:nvGrpSpPr>
          <p:grpSpPr>
            <a:xfrm rot="0">
              <a:off x="4348045" y="1720029"/>
              <a:ext cx="703155" cy="703155"/>
              <a:chOff x="0" y="0"/>
              <a:chExt cx="6355080" cy="6355080"/>
            </a:xfrm>
          </p:grpSpPr>
          <p:sp>
            <p:nvSpPr>
              <p:cNvPr name="Freeform 220" id="220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r="r" b="b" t="t" l="l"/>
                <a:pathLst>
                  <a:path h="6355080" w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221" id="221"/>
            <p:cNvGrpSpPr>
              <a:grpSpLocks noChangeAspect="true"/>
            </p:cNvGrpSpPr>
            <p:nvPr/>
          </p:nvGrpSpPr>
          <p:grpSpPr>
            <a:xfrm rot="0">
              <a:off x="3873177" y="2526275"/>
              <a:ext cx="703155" cy="703155"/>
              <a:chOff x="0" y="0"/>
              <a:chExt cx="6355080" cy="6355080"/>
            </a:xfrm>
          </p:grpSpPr>
          <p:sp>
            <p:nvSpPr>
              <p:cNvPr name="Freeform 222" id="222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r="r" b="b" t="t" l="l"/>
                <a:pathLst>
                  <a:path h="6355080" w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223" id="223"/>
            <p:cNvGrpSpPr>
              <a:grpSpLocks noChangeAspect="true"/>
            </p:cNvGrpSpPr>
            <p:nvPr/>
          </p:nvGrpSpPr>
          <p:grpSpPr>
            <a:xfrm rot="0">
              <a:off x="4868191" y="2516610"/>
              <a:ext cx="703155" cy="703155"/>
              <a:chOff x="0" y="0"/>
              <a:chExt cx="6355080" cy="6355080"/>
            </a:xfrm>
          </p:grpSpPr>
          <p:sp>
            <p:nvSpPr>
              <p:cNvPr name="Freeform 224" id="224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r="r" b="b" t="t" l="l"/>
                <a:pathLst>
                  <a:path h="6355080" w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225" id="225"/>
            <p:cNvGrpSpPr/>
            <p:nvPr/>
          </p:nvGrpSpPr>
          <p:grpSpPr>
            <a:xfrm rot="0">
              <a:off x="386707" y="2071607"/>
              <a:ext cx="736050" cy="736050"/>
              <a:chOff x="0" y="0"/>
              <a:chExt cx="1913890" cy="1913890"/>
            </a:xfrm>
          </p:grpSpPr>
          <p:sp>
            <p:nvSpPr>
              <p:cNvPr name="Freeform 226" id="22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227" id="227"/>
            <p:cNvGrpSpPr/>
            <p:nvPr/>
          </p:nvGrpSpPr>
          <p:grpSpPr>
            <a:xfrm rot="0">
              <a:off x="1528901" y="2071607"/>
              <a:ext cx="736050" cy="736050"/>
              <a:chOff x="0" y="0"/>
              <a:chExt cx="1913890" cy="1913890"/>
            </a:xfrm>
          </p:grpSpPr>
          <p:sp>
            <p:nvSpPr>
              <p:cNvPr name="Freeform 228" id="22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229" id="229"/>
            <p:cNvGrpSpPr/>
            <p:nvPr/>
          </p:nvGrpSpPr>
          <p:grpSpPr>
            <a:xfrm rot="0">
              <a:off x="2671095" y="2071607"/>
              <a:ext cx="736050" cy="736050"/>
              <a:chOff x="0" y="0"/>
              <a:chExt cx="1913890" cy="1913890"/>
            </a:xfrm>
          </p:grpSpPr>
          <p:sp>
            <p:nvSpPr>
              <p:cNvPr name="Freeform 230" id="23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name="AutoShape 231" id="231"/>
            <p:cNvSpPr/>
            <p:nvPr/>
          </p:nvSpPr>
          <p:spPr>
            <a:xfrm rot="-3235632">
              <a:off x="4205085" y="2401924"/>
              <a:ext cx="308377" cy="0"/>
            </a:xfrm>
            <a:prstGeom prst="line">
              <a:avLst/>
            </a:prstGeom>
            <a:ln cap="flat" w="39049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232" id="232"/>
            <p:cNvSpPr/>
            <p:nvPr/>
          </p:nvSpPr>
          <p:spPr>
            <a:xfrm rot="-7915877">
              <a:off x="4905361" y="2393067"/>
              <a:ext cx="333382" cy="0"/>
            </a:xfrm>
            <a:prstGeom prst="line">
              <a:avLst/>
            </a:prstGeom>
            <a:ln cap="flat" w="39049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233" id="233"/>
            <p:cNvSpPr txBox="true"/>
            <p:nvPr/>
          </p:nvSpPr>
          <p:spPr>
            <a:xfrm rot="0">
              <a:off x="2356779" y="2081600"/>
              <a:ext cx="222488" cy="5747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455"/>
                </a:lnSpc>
              </a:pPr>
              <a:r>
                <a:rPr lang="en-US" sz="2468">
                  <a:solidFill>
                    <a:srgbClr val="000000"/>
                  </a:solidFill>
                  <a:latin typeface="Tufuli Arabic"/>
                </a:rPr>
                <a:t>=</a:t>
              </a:r>
            </a:p>
          </p:txBody>
        </p:sp>
        <p:sp>
          <p:nvSpPr>
            <p:cNvPr name="TextBox 234" id="234"/>
            <p:cNvSpPr txBox="true"/>
            <p:nvPr/>
          </p:nvSpPr>
          <p:spPr>
            <a:xfrm rot="0">
              <a:off x="1202254" y="2114171"/>
              <a:ext cx="242690" cy="5747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455"/>
                </a:lnSpc>
              </a:pPr>
              <a:r>
                <a:rPr lang="en-US" sz="2468">
                  <a:solidFill>
                    <a:srgbClr val="000000"/>
                  </a:solidFill>
                  <a:latin typeface="Tufuli Arabic"/>
                </a:rPr>
                <a:t>+</a:t>
              </a:r>
            </a:p>
          </p:txBody>
        </p:sp>
      </p:grpSp>
      <p:pic>
        <p:nvPicPr>
          <p:cNvPr name="Picture 235" id="235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52356" y="847703"/>
            <a:ext cx="270340" cy="270340"/>
          </a:xfrm>
          <a:prstGeom prst="rect">
            <a:avLst/>
          </a:prstGeom>
        </p:spPr>
      </p:pic>
      <p:pic>
        <p:nvPicPr>
          <p:cNvPr name="Picture 236" id="236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07109" y="847703"/>
            <a:ext cx="270340" cy="270340"/>
          </a:xfrm>
          <a:prstGeom prst="rect">
            <a:avLst/>
          </a:prstGeom>
        </p:spPr>
      </p:pic>
      <p:pic>
        <p:nvPicPr>
          <p:cNvPr name="Picture 237" id="237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514403" y="847703"/>
            <a:ext cx="270340" cy="270340"/>
          </a:xfrm>
          <a:prstGeom prst="rect">
            <a:avLst/>
          </a:prstGeom>
        </p:spPr>
      </p:pic>
      <p:pic>
        <p:nvPicPr>
          <p:cNvPr name="Picture 238" id="238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965718" y="847703"/>
            <a:ext cx="270340" cy="270340"/>
          </a:xfrm>
          <a:prstGeom prst="rect">
            <a:avLst/>
          </a:prstGeom>
        </p:spPr>
      </p:pic>
      <p:pic>
        <p:nvPicPr>
          <p:cNvPr name="Picture 239" id="239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417032" y="847703"/>
            <a:ext cx="270340" cy="270340"/>
          </a:xfrm>
          <a:prstGeom prst="rect">
            <a:avLst/>
          </a:prstGeom>
        </p:spPr>
      </p:pic>
      <p:pic>
        <p:nvPicPr>
          <p:cNvPr name="Picture 240" id="240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944416" y="847703"/>
            <a:ext cx="270340" cy="270340"/>
          </a:xfrm>
          <a:prstGeom prst="rect">
            <a:avLst/>
          </a:prstGeom>
        </p:spPr>
      </p:pic>
      <p:pic>
        <p:nvPicPr>
          <p:cNvPr name="Picture 241" id="241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395730" y="847703"/>
            <a:ext cx="270340" cy="270340"/>
          </a:xfrm>
          <a:prstGeom prst="rect">
            <a:avLst/>
          </a:prstGeom>
        </p:spPr>
      </p:pic>
      <p:pic>
        <p:nvPicPr>
          <p:cNvPr name="Picture 242" id="242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904195" y="847703"/>
            <a:ext cx="270340" cy="270340"/>
          </a:xfrm>
          <a:prstGeom prst="rect">
            <a:avLst/>
          </a:prstGeom>
        </p:spPr>
      </p:pic>
      <p:pic>
        <p:nvPicPr>
          <p:cNvPr name="Picture 243" id="24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4355509" y="847703"/>
            <a:ext cx="270340" cy="270340"/>
          </a:xfrm>
          <a:prstGeom prst="rect">
            <a:avLst/>
          </a:prstGeom>
        </p:spPr>
      </p:pic>
      <p:pic>
        <p:nvPicPr>
          <p:cNvPr name="Picture 244" id="244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4806824" y="847703"/>
            <a:ext cx="270340" cy="270340"/>
          </a:xfrm>
          <a:prstGeom prst="rect">
            <a:avLst/>
          </a:prstGeom>
        </p:spPr>
      </p:pic>
      <p:pic>
        <p:nvPicPr>
          <p:cNvPr name="Picture 245" id="245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52356" y="1385421"/>
            <a:ext cx="270340" cy="270340"/>
          </a:xfrm>
          <a:prstGeom prst="rect">
            <a:avLst/>
          </a:prstGeom>
        </p:spPr>
      </p:pic>
      <p:pic>
        <p:nvPicPr>
          <p:cNvPr name="Picture 246" id="246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07109" y="1385421"/>
            <a:ext cx="270340" cy="270340"/>
          </a:xfrm>
          <a:prstGeom prst="rect">
            <a:avLst/>
          </a:prstGeom>
        </p:spPr>
      </p:pic>
      <p:pic>
        <p:nvPicPr>
          <p:cNvPr name="Picture 247" id="247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631750" y="847703"/>
            <a:ext cx="270340" cy="270340"/>
          </a:xfrm>
          <a:prstGeom prst="rect">
            <a:avLst/>
          </a:prstGeom>
        </p:spPr>
      </p:pic>
      <p:pic>
        <p:nvPicPr>
          <p:cNvPr name="Picture 248" id="248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083064" y="847703"/>
            <a:ext cx="270340" cy="270340"/>
          </a:xfrm>
          <a:prstGeom prst="rect">
            <a:avLst/>
          </a:prstGeom>
        </p:spPr>
      </p:pic>
      <p:pic>
        <p:nvPicPr>
          <p:cNvPr name="Picture 249" id="249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534379" y="847703"/>
            <a:ext cx="270340" cy="270340"/>
          </a:xfrm>
          <a:prstGeom prst="rect">
            <a:avLst/>
          </a:prstGeom>
        </p:spPr>
      </p:pic>
      <p:pic>
        <p:nvPicPr>
          <p:cNvPr name="Picture 250" id="250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042843" y="847703"/>
            <a:ext cx="270340" cy="270340"/>
          </a:xfrm>
          <a:prstGeom prst="rect">
            <a:avLst/>
          </a:prstGeom>
        </p:spPr>
      </p:pic>
      <p:pic>
        <p:nvPicPr>
          <p:cNvPr name="Picture 251" id="251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494158" y="847703"/>
            <a:ext cx="270340" cy="270340"/>
          </a:xfrm>
          <a:prstGeom prst="rect">
            <a:avLst/>
          </a:prstGeom>
        </p:spPr>
      </p:pic>
      <p:pic>
        <p:nvPicPr>
          <p:cNvPr name="Picture 252" id="252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8002623" y="847703"/>
            <a:ext cx="270340" cy="270340"/>
          </a:xfrm>
          <a:prstGeom prst="rect">
            <a:avLst/>
          </a:prstGeom>
        </p:spPr>
      </p:pic>
      <p:pic>
        <p:nvPicPr>
          <p:cNvPr name="Picture 253" id="253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8453937" y="847703"/>
            <a:ext cx="270340" cy="270340"/>
          </a:xfrm>
          <a:prstGeom prst="rect">
            <a:avLst/>
          </a:prstGeom>
        </p:spPr>
      </p:pic>
      <p:pic>
        <p:nvPicPr>
          <p:cNvPr name="Picture 254" id="254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8905252" y="847703"/>
            <a:ext cx="270340" cy="270340"/>
          </a:xfrm>
          <a:prstGeom prst="rect">
            <a:avLst/>
          </a:prstGeom>
        </p:spPr>
      </p:pic>
      <p:pic>
        <p:nvPicPr>
          <p:cNvPr name="Picture 255" id="255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9413716" y="847703"/>
            <a:ext cx="270340" cy="270340"/>
          </a:xfrm>
          <a:prstGeom prst="rect">
            <a:avLst/>
          </a:prstGeom>
        </p:spPr>
      </p:pic>
      <p:pic>
        <p:nvPicPr>
          <p:cNvPr name="Picture 256" id="256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9922181" y="847703"/>
            <a:ext cx="270340" cy="270340"/>
          </a:xfrm>
          <a:prstGeom prst="rect">
            <a:avLst/>
          </a:prstGeom>
        </p:spPr>
      </p:pic>
      <p:pic>
        <p:nvPicPr>
          <p:cNvPr name="Picture 257" id="257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631750" y="1330317"/>
            <a:ext cx="270340" cy="270340"/>
          </a:xfrm>
          <a:prstGeom prst="rect">
            <a:avLst/>
          </a:prstGeom>
        </p:spPr>
      </p:pic>
      <p:pic>
        <p:nvPicPr>
          <p:cNvPr name="Picture 258" id="258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083064" y="1330317"/>
            <a:ext cx="270340" cy="270340"/>
          </a:xfrm>
          <a:prstGeom prst="rect">
            <a:avLst/>
          </a:prstGeom>
        </p:spPr>
      </p:pic>
      <p:pic>
        <p:nvPicPr>
          <p:cNvPr name="Picture 259" id="259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534379" y="1330317"/>
            <a:ext cx="270340" cy="270340"/>
          </a:xfrm>
          <a:prstGeom prst="rect">
            <a:avLst/>
          </a:prstGeom>
        </p:spPr>
      </p:pic>
      <p:pic>
        <p:nvPicPr>
          <p:cNvPr name="Picture 260" id="260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042843" y="1330317"/>
            <a:ext cx="270340" cy="270340"/>
          </a:xfrm>
          <a:prstGeom prst="rect">
            <a:avLst/>
          </a:prstGeom>
        </p:spPr>
      </p:pic>
      <p:pic>
        <p:nvPicPr>
          <p:cNvPr name="Picture 261" id="261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52356" y="4192658"/>
            <a:ext cx="270340" cy="270340"/>
          </a:xfrm>
          <a:prstGeom prst="rect">
            <a:avLst/>
          </a:prstGeom>
        </p:spPr>
      </p:pic>
      <p:pic>
        <p:nvPicPr>
          <p:cNvPr name="Picture 262" id="262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07109" y="4192658"/>
            <a:ext cx="270340" cy="270340"/>
          </a:xfrm>
          <a:prstGeom prst="rect">
            <a:avLst/>
          </a:prstGeom>
        </p:spPr>
      </p:pic>
      <p:pic>
        <p:nvPicPr>
          <p:cNvPr name="Picture 263" id="263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61863" y="4192658"/>
            <a:ext cx="270340" cy="270340"/>
          </a:xfrm>
          <a:prstGeom prst="rect">
            <a:avLst/>
          </a:prstGeom>
        </p:spPr>
      </p:pic>
      <p:pic>
        <p:nvPicPr>
          <p:cNvPr name="Picture 264" id="264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948630" y="4192658"/>
            <a:ext cx="270340" cy="270340"/>
          </a:xfrm>
          <a:prstGeom prst="rect">
            <a:avLst/>
          </a:prstGeom>
        </p:spPr>
      </p:pic>
      <p:pic>
        <p:nvPicPr>
          <p:cNvPr name="Picture 265" id="265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438045" y="4192658"/>
            <a:ext cx="270340" cy="270340"/>
          </a:xfrm>
          <a:prstGeom prst="rect">
            <a:avLst/>
          </a:prstGeom>
        </p:spPr>
      </p:pic>
      <p:pic>
        <p:nvPicPr>
          <p:cNvPr name="Picture 266" id="266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927459" y="4192658"/>
            <a:ext cx="270340" cy="270340"/>
          </a:xfrm>
          <a:prstGeom prst="rect">
            <a:avLst/>
          </a:prstGeom>
        </p:spPr>
      </p:pic>
      <p:pic>
        <p:nvPicPr>
          <p:cNvPr name="Picture 267" id="267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416874" y="4192658"/>
            <a:ext cx="270340" cy="270340"/>
          </a:xfrm>
          <a:prstGeom prst="rect">
            <a:avLst/>
          </a:prstGeom>
        </p:spPr>
      </p:pic>
      <p:pic>
        <p:nvPicPr>
          <p:cNvPr name="Picture 268" id="268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906288" y="4192658"/>
            <a:ext cx="270340" cy="270340"/>
          </a:xfrm>
          <a:prstGeom prst="rect">
            <a:avLst/>
          </a:prstGeom>
        </p:spPr>
      </p:pic>
      <p:pic>
        <p:nvPicPr>
          <p:cNvPr name="Picture 269" id="269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4828011" y="4192658"/>
            <a:ext cx="270340" cy="270340"/>
          </a:xfrm>
          <a:prstGeom prst="rect">
            <a:avLst/>
          </a:prstGeom>
        </p:spPr>
      </p:pic>
      <p:pic>
        <p:nvPicPr>
          <p:cNvPr name="Picture 270" id="270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631750" y="4192658"/>
            <a:ext cx="270340" cy="270340"/>
          </a:xfrm>
          <a:prstGeom prst="rect">
            <a:avLst/>
          </a:prstGeom>
        </p:spPr>
      </p:pic>
      <p:pic>
        <p:nvPicPr>
          <p:cNvPr name="Picture 271" id="271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52356" y="4685361"/>
            <a:ext cx="270340" cy="270340"/>
          </a:xfrm>
          <a:prstGeom prst="rect">
            <a:avLst/>
          </a:prstGeom>
        </p:spPr>
      </p:pic>
      <p:pic>
        <p:nvPicPr>
          <p:cNvPr name="Picture 272" id="272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19385" y="4685361"/>
            <a:ext cx="270340" cy="270340"/>
          </a:xfrm>
          <a:prstGeom prst="rect">
            <a:avLst/>
          </a:prstGeom>
        </p:spPr>
      </p:pic>
      <p:pic>
        <p:nvPicPr>
          <p:cNvPr name="Picture 273" id="273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86414" y="4685361"/>
            <a:ext cx="270340" cy="270340"/>
          </a:xfrm>
          <a:prstGeom prst="rect">
            <a:avLst/>
          </a:prstGeom>
        </p:spPr>
      </p:pic>
      <p:pic>
        <p:nvPicPr>
          <p:cNvPr name="Picture 274" id="274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956778" y="4685361"/>
            <a:ext cx="270340" cy="270340"/>
          </a:xfrm>
          <a:prstGeom prst="rect">
            <a:avLst/>
          </a:prstGeom>
        </p:spPr>
      </p:pic>
      <p:pic>
        <p:nvPicPr>
          <p:cNvPr name="Picture 275" id="275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417032" y="4685361"/>
            <a:ext cx="270340" cy="270340"/>
          </a:xfrm>
          <a:prstGeom prst="rect">
            <a:avLst/>
          </a:prstGeom>
        </p:spPr>
      </p:pic>
      <p:pic>
        <p:nvPicPr>
          <p:cNvPr name="Picture 276" id="276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927459" y="4685361"/>
            <a:ext cx="270340" cy="270340"/>
          </a:xfrm>
          <a:prstGeom prst="rect">
            <a:avLst/>
          </a:prstGeom>
        </p:spPr>
      </p:pic>
      <p:pic>
        <p:nvPicPr>
          <p:cNvPr name="Picture 277" id="277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083064" y="4192658"/>
            <a:ext cx="270340" cy="270340"/>
          </a:xfrm>
          <a:prstGeom prst="rect">
            <a:avLst/>
          </a:prstGeom>
        </p:spPr>
      </p:pic>
      <p:pic>
        <p:nvPicPr>
          <p:cNvPr name="Picture 278" id="278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534379" y="4192658"/>
            <a:ext cx="270340" cy="270340"/>
          </a:xfrm>
          <a:prstGeom prst="rect">
            <a:avLst/>
          </a:prstGeom>
        </p:spPr>
      </p:pic>
      <p:pic>
        <p:nvPicPr>
          <p:cNvPr name="Picture 279" id="279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042843" y="4192658"/>
            <a:ext cx="270340" cy="270340"/>
          </a:xfrm>
          <a:prstGeom prst="rect">
            <a:avLst/>
          </a:prstGeom>
        </p:spPr>
      </p:pic>
      <p:pic>
        <p:nvPicPr>
          <p:cNvPr name="Picture 280" id="280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494158" y="4192658"/>
            <a:ext cx="270340" cy="270340"/>
          </a:xfrm>
          <a:prstGeom prst="rect">
            <a:avLst/>
          </a:prstGeom>
        </p:spPr>
      </p:pic>
      <p:pic>
        <p:nvPicPr>
          <p:cNvPr name="Picture 281" id="281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8021673" y="4192658"/>
            <a:ext cx="270340" cy="270340"/>
          </a:xfrm>
          <a:prstGeom prst="rect">
            <a:avLst/>
          </a:prstGeom>
        </p:spPr>
      </p:pic>
      <p:pic>
        <p:nvPicPr>
          <p:cNvPr name="Picture 282" id="282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8472987" y="4192658"/>
            <a:ext cx="270340" cy="270340"/>
          </a:xfrm>
          <a:prstGeom prst="rect">
            <a:avLst/>
          </a:prstGeom>
        </p:spPr>
      </p:pic>
      <p:pic>
        <p:nvPicPr>
          <p:cNvPr name="Picture 283" id="283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8924302" y="4192658"/>
            <a:ext cx="270340" cy="270340"/>
          </a:xfrm>
          <a:prstGeom prst="rect">
            <a:avLst/>
          </a:prstGeom>
        </p:spPr>
      </p:pic>
      <p:pic>
        <p:nvPicPr>
          <p:cNvPr name="Picture 284" id="284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9432766" y="4192658"/>
            <a:ext cx="270340" cy="270340"/>
          </a:xfrm>
          <a:prstGeom prst="rect">
            <a:avLst/>
          </a:prstGeom>
        </p:spPr>
      </p:pic>
      <p:pic>
        <p:nvPicPr>
          <p:cNvPr name="Picture 285" id="285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9884081" y="4192658"/>
            <a:ext cx="270340" cy="270340"/>
          </a:xfrm>
          <a:prstGeom prst="rect">
            <a:avLst/>
          </a:prstGeom>
        </p:spPr>
      </p:pic>
      <p:pic>
        <p:nvPicPr>
          <p:cNvPr name="Picture 286" id="286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631750" y="4685361"/>
            <a:ext cx="270340" cy="270340"/>
          </a:xfrm>
          <a:prstGeom prst="rect">
            <a:avLst/>
          </a:prstGeom>
        </p:spPr>
      </p:pic>
      <p:pic>
        <p:nvPicPr>
          <p:cNvPr name="Picture 287" id="287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494158" y="1330317"/>
            <a:ext cx="270340" cy="270340"/>
          </a:xfrm>
          <a:prstGeom prst="rect">
            <a:avLst/>
          </a:prstGeom>
        </p:spPr>
      </p:pic>
      <p:pic>
        <p:nvPicPr>
          <p:cNvPr name="Picture 288" id="288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8002623" y="1330317"/>
            <a:ext cx="270340" cy="270340"/>
          </a:xfrm>
          <a:prstGeom prst="rect">
            <a:avLst/>
          </a:prstGeom>
        </p:spPr>
      </p:pic>
      <p:pic>
        <p:nvPicPr>
          <p:cNvPr name="Picture 289" id="289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8472987" y="1330317"/>
            <a:ext cx="270340" cy="270340"/>
          </a:xfrm>
          <a:prstGeom prst="rect">
            <a:avLst/>
          </a:prstGeom>
        </p:spPr>
      </p:pic>
      <p:pic>
        <p:nvPicPr>
          <p:cNvPr name="Picture 290" id="290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86414" y="1385421"/>
            <a:ext cx="270340" cy="270340"/>
          </a:xfrm>
          <a:prstGeom prst="rect">
            <a:avLst/>
          </a:prstGeom>
        </p:spPr>
      </p:pic>
      <p:pic>
        <p:nvPicPr>
          <p:cNvPr name="Picture 291" id="291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965718" y="1385421"/>
            <a:ext cx="270340" cy="270340"/>
          </a:xfrm>
          <a:prstGeom prst="rect">
            <a:avLst/>
          </a:prstGeom>
        </p:spPr>
      </p:pic>
      <p:pic>
        <p:nvPicPr>
          <p:cNvPr name="Picture 292" id="292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445022" y="1385421"/>
            <a:ext cx="270340" cy="270340"/>
          </a:xfrm>
          <a:prstGeom prst="rect">
            <a:avLst/>
          </a:prstGeom>
        </p:spPr>
      </p:pic>
      <p:pic>
        <p:nvPicPr>
          <p:cNvPr name="Picture 293" id="29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924326" y="1385421"/>
            <a:ext cx="270340" cy="270340"/>
          </a:xfrm>
          <a:prstGeom prst="rect">
            <a:avLst/>
          </a:prstGeom>
        </p:spPr>
      </p:pic>
      <p:pic>
        <p:nvPicPr>
          <p:cNvPr name="Picture 294" id="294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403630" y="1385421"/>
            <a:ext cx="270340" cy="270340"/>
          </a:xfrm>
          <a:prstGeom prst="rect">
            <a:avLst/>
          </a:prstGeom>
        </p:spPr>
      </p:pic>
      <p:pic>
        <p:nvPicPr>
          <p:cNvPr name="Picture 295" id="295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882934" y="1385421"/>
            <a:ext cx="270340" cy="270340"/>
          </a:xfrm>
          <a:prstGeom prst="rect">
            <a:avLst/>
          </a:prstGeom>
        </p:spPr>
      </p:pic>
      <p:pic>
        <p:nvPicPr>
          <p:cNvPr name="Picture 296" id="296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4355509" y="4192658"/>
            <a:ext cx="270340" cy="270340"/>
          </a:xfrm>
          <a:prstGeom prst="rect">
            <a:avLst/>
          </a:prstGeom>
        </p:spPr>
      </p:pic>
      <p:pic>
        <p:nvPicPr>
          <p:cNvPr name="Picture 297" id="297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102114" y="4685361"/>
            <a:ext cx="270340" cy="270340"/>
          </a:xfrm>
          <a:prstGeom prst="rect">
            <a:avLst/>
          </a:prstGeom>
        </p:spPr>
      </p:pic>
      <p:pic>
        <p:nvPicPr>
          <p:cNvPr name="Picture 298" id="298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572479" y="4685361"/>
            <a:ext cx="270340" cy="270340"/>
          </a:xfrm>
          <a:prstGeom prst="rect">
            <a:avLst/>
          </a:prstGeom>
        </p:spPr>
      </p:pic>
      <p:pic>
        <p:nvPicPr>
          <p:cNvPr name="Picture 299" id="299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042843" y="4685361"/>
            <a:ext cx="270340" cy="270340"/>
          </a:xfrm>
          <a:prstGeom prst="rect">
            <a:avLst/>
          </a:prstGeom>
        </p:spPr>
      </p:pic>
      <p:pic>
        <p:nvPicPr>
          <p:cNvPr name="Picture 300" id="300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513208" y="4685361"/>
            <a:ext cx="270340" cy="270340"/>
          </a:xfrm>
          <a:prstGeom prst="rect">
            <a:avLst/>
          </a:prstGeom>
        </p:spPr>
      </p:pic>
      <p:pic>
        <p:nvPicPr>
          <p:cNvPr name="Picture 301" id="301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983573" y="4685361"/>
            <a:ext cx="270340" cy="270340"/>
          </a:xfrm>
          <a:prstGeom prst="rect">
            <a:avLst/>
          </a:prstGeom>
        </p:spPr>
      </p:pic>
      <p:pic>
        <p:nvPicPr>
          <p:cNvPr name="Picture 302" id="302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8453937" y="4685361"/>
            <a:ext cx="270340" cy="270340"/>
          </a:xfrm>
          <a:prstGeom prst="rect">
            <a:avLst/>
          </a:prstGeom>
        </p:spPr>
      </p:pic>
      <p:pic>
        <p:nvPicPr>
          <p:cNvPr name="Picture 303" id="30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8924302" y="4685361"/>
            <a:ext cx="270340" cy="270340"/>
          </a:xfrm>
          <a:prstGeom prst="rect">
            <a:avLst/>
          </a:prstGeom>
        </p:spPr>
      </p:pic>
      <p:pic>
        <p:nvPicPr>
          <p:cNvPr name="Picture 304" id="304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9394666" y="4685361"/>
            <a:ext cx="270340" cy="270340"/>
          </a:xfrm>
          <a:prstGeom prst="rect">
            <a:avLst/>
          </a:prstGeom>
        </p:spPr>
      </p:pic>
      <p:pic>
        <p:nvPicPr>
          <p:cNvPr name="Picture 305" id="305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9865031" y="4685361"/>
            <a:ext cx="270340" cy="2703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B9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02698" y="318107"/>
            <a:ext cx="10077079" cy="6914262"/>
            <a:chOff x="0" y="0"/>
            <a:chExt cx="3611397" cy="2477915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3611397" cy="2477915"/>
            </a:xfrm>
            <a:custGeom>
              <a:avLst/>
              <a:gdLst/>
              <a:ahLst/>
              <a:cxnLst/>
              <a:rect r="r" b="b" t="t" l="l"/>
              <a:pathLst>
                <a:path h="2477915" w="3611397">
                  <a:moveTo>
                    <a:pt x="28426" y="0"/>
                  </a:moveTo>
                  <a:lnTo>
                    <a:pt x="3582971" y="0"/>
                  </a:lnTo>
                  <a:cubicBezTo>
                    <a:pt x="3598671" y="0"/>
                    <a:pt x="3611397" y="12727"/>
                    <a:pt x="3611397" y="28426"/>
                  </a:cubicBezTo>
                  <a:lnTo>
                    <a:pt x="3611397" y="2449489"/>
                  </a:lnTo>
                  <a:cubicBezTo>
                    <a:pt x="3611397" y="2457029"/>
                    <a:pt x="3608403" y="2464259"/>
                    <a:pt x="3603072" y="2469590"/>
                  </a:cubicBezTo>
                  <a:cubicBezTo>
                    <a:pt x="3597741" y="2474921"/>
                    <a:pt x="3590510" y="2477915"/>
                    <a:pt x="3582971" y="2477915"/>
                  </a:cubicBezTo>
                  <a:lnTo>
                    <a:pt x="28426" y="2477915"/>
                  </a:lnTo>
                  <a:cubicBezTo>
                    <a:pt x="12727" y="2477915"/>
                    <a:pt x="0" y="2465189"/>
                    <a:pt x="0" y="2449489"/>
                  </a:cubicBezTo>
                  <a:lnTo>
                    <a:pt x="0" y="28426"/>
                  </a:lnTo>
                  <a:cubicBezTo>
                    <a:pt x="0" y="20887"/>
                    <a:pt x="2995" y="13657"/>
                    <a:pt x="8326" y="8326"/>
                  </a:cubicBezTo>
                  <a:cubicBezTo>
                    <a:pt x="13657" y="2995"/>
                    <a:pt x="20887" y="0"/>
                    <a:pt x="2842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FFFFFF"/>
                  </a:solidFill>
                  <a:latin typeface="Open Sans Light"/>
                </a:rPr>
                <a:t>Yea </a:t>
              </a:r>
            </a:p>
          </p:txBody>
        </p:sp>
      </p:grpSp>
      <p:sp>
        <p:nvSpPr>
          <p:cNvPr name="AutoShape 5" id="5"/>
          <p:cNvSpPr/>
          <p:nvPr/>
        </p:nvSpPr>
        <p:spPr>
          <a:xfrm rot="-5385782">
            <a:off x="1900746" y="3772856"/>
            <a:ext cx="6909558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6" id="6"/>
          <p:cNvSpPr/>
          <p:nvPr/>
        </p:nvSpPr>
        <p:spPr>
          <a:xfrm rot="0">
            <a:off x="302698" y="3770475"/>
            <a:ext cx="10077079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7" id="7"/>
          <p:cNvGrpSpPr/>
          <p:nvPr/>
        </p:nvGrpSpPr>
        <p:grpSpPr>
          <a:xfrm rot="0">
            <a:off x="465969" y="756000"/>
            <a:ext cx="4718383" cy="2422072"/>
            <a:chOff x="0" y="0"/>
            <a:chExt cx="6291178" cy="3229429"/>
          </a:xfrm>
        </p:grpSpPr>
        <p:grpSp>
          <p:nvGrpSpPr>
            <p:cNvPr name="Group 8" id="8"/>
            <p:cNvGrpSpPr/>
            <p:nvPr/>
          </p:nvGrpSpPr>
          <p:grpSpPr>
            <a:xfrm rot="0">
              <a:off x="2513181" y="0"/>
              <a:ext cx="592128" cy="592128"/>
              <a:chOff x="0" y="0"/>
              <a:chExt cx="1913890" cy="1913890"/>
            </a:xfrm>
          </p:grpSpPr>
          <p:sp>
            <p:nvSpPr>
              <p:cNvPr name="Freeform 9" id="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0" id="10"/>
            <p:cNvGrpSpPr/>
            <p:nvPr/>
          </p:nvGrpSpPr>
          <p:grpSpPr>
            <a:xfrm rot="0">
              <a:off x="0" y="0"/>
              <a:ext cx="592128" cy="592128"/>
              <a:chOff x="0" y="0"/>
              <a:chExt cx="1913890" cy="1913890"/>
            </a:xfrm>
          </p:grpSpPr>
          <p:sp>
            <p:nvSpPr>
              <p:cNvPr name="Freeform 11" id="1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2" id="12"/>
            <p:cNvGrpSpPr/>
            <p:nvPr/>
          </p:nvGrpSpPr>
          <p:grpSpPr>
            <a:xfrm rot="0">
              <a:off x="625506" y="0"/>
              <a:ext cx="592128" cy="592128"/>
              <a:chOff x="0" y="0"/>
              <a:chExt cx="1913890" cy="1913890"/>
            </a:xfrm>
          </p:grpSpPr>
          <p:sp>
            <p:nvSpPr>
              <p:cNvPr name="Freeform 13" id="1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4" id="14"/>
            <p:cNvGrpSpPr/>
            <p:nvPr/>
          </p:nvGrpSpPr>
          <p:grpSpPr>
            <a:xfrm rot="0">
              <a:off x="1251011" y="0"/>
              <a:ext cx="592128" cy="592128"/>
              <a:chOff x="0" y="0"/>
              <a:chExt cx="1913890" cy="1913890"/>
            </a:xfrm>
          </p:grpSpPr>
          <p:sp>
            <p:nvSpPr>
              <p:cNvPr name="Freeform 15" id="1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6" id="16"/>
            <p:cNvGrpSpPr/>
            <p:nvPr/>
          </p:nvGrpSpPr>
          <p:grpSpPr>
            <a:xfrm rot="0">
              <a:off x="1888696" y="0"/>
              <a:ext cx="592128" cy="592128"/>
              <a:chOff x="0" y="0"/>
              <a:chExt cx="1913890" cy="1913890"/>
            </a:xfrm>
          </p:grpSpPr>
          <p:sp>
            <p:nvSpPr>
              <p:cNvPr name="Freeform 17" id="1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8" id="18"/>
            <p:cNvGrpSpPr/>
            <p:nvPr/>
          </p:nvGrpSpPr>
          <p:grpSpPr>
            <a:xfrm rot="0">
              <a:off x="2513181" y="681951"/>
              <a:ext cx="592128" cy="592128"/>
              <a:chOff x="0" y="0"/>
              <a:chExt cx="1913890" cy="1913890"/>
            </a:xfrm>
          </p:grpSpPr>
          <p:sp>
            <p:nvSpPr>
              <p:cNvPr name="Freeform 19" id="1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20" id="20"/>
            <p:cNvGrpSpPr/>
            <p:nvPr/>
          </p:nvGrpSpPr>
          <p:grpSpPr>
            <a:xfrm rot="0">
              <a:off x="0" y="681951"/>
              <a:ext cx="592128" cy="592128"/>
              <a:chOff x="0" y="0"/>
              <a:chExt cx="1913890" cy="1913890"/>
            </a:xfrm>
          </p:grpSpPr>
          <p:sp>
            <p:nvSpPr>
              <p:cNvPr name="Freeform 21" id="2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22" id="22"/>
            <p:cNvGrpSpPr/>
            <p:nvPr/>
          </p:nvGrpSpPr>
          <p:grpSpPr>
            <a:xfrm rot="0">
              <a:off x="625506" y="681951"/>
              <a:ext cx="592128" cy="592128"/>
              <a:chOff x="0" y="0"/>
              <a:chExt cx="1913890" cy="1913890"/>
            </a:xfrm>
          </p:grpSpPr>
          <p:sp>
            <p:nvSpPr>
              <p:cNvPr name="Freeform 23" id="2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24" id="24"/>
            <p:cNvGrpSpPr/>
            <p:nvPr/>
          </p:nvGrpSpPr>
          <p:grpSpPr>
            <a:xfrm rot="0">
              <a:off x="1251011" y="681951"/>
              <a:ext cx="592128" cy="592128"/>
              <a:chOff x="0" y="0"/>
              <a:chExt cx="1913890" cy="1913890"/>
            </a:xfrm>
          </p:grpSpPr>
          <p:sp>
            <p:nvSpPr>
              <p:cNvPr name="Freeform 25" id="2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26" id="26"/>
            <p:cNvGrpSpPr/>
            <p:nvPr/>
          </p:nvGrpSpPr>
          <p:grpSpPr>
            <a:xfrm rot="0">
              <a:off x="1888696" y="681951"/>
              <a:ext cx="592128" cy="592128"/>
              <a:chOff x="0" y="0"/>
              <a:chExt cx="1913890" cy="1913890"/>
            </a:xfrm>
          </p:grpSpPr>
          <p:sp>
            <p:nvSpPr>
              <p:cNvPr name="Freeform 27" id="2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28" id="28"/>
            <p:cNvGrpSpPr/>
            <p:nvPr/>
          </p:nvGrpSpPr>
          <p:grpSpPr>
            <a:xfrm rot="0">
              <a:off x="5699050" y="0"/>
              <a:ext cx="592128" cy="592128"/>
              <a:chOff x="0" y="0"/>
              <a:chExt cx="1913890" cy="1913890"/>
            </a:xfrm>
          </p:grpSpPr>
          <p:sp>
            <p:nvSpPr>
              <p:cNvPr name="Freeform 29" id="2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30" id="30"/>
            <p:cNvGrpSpPr/>
            <p:nvPr/>
          </p:nvGrpSpPr>
          <p:grpSpPr>
            <a:xfrm rot="0">
              <a:off x="3185869" y="0"/>
              <a:ext cx="592128" cy="592128"/>
              <a:chOff x="0" y="0"/>
              <a:chExt cx="1913890" cy="1913890"/>
            </a:xfrm>
          </p:grpSpPr>
          <p:sp>
            <p:nvSpPr>
              <p:cNvPr name="Freeform 31" id="3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32" id="32"/>
            <p:cNvGrpSpPr/>
            <p:nvPr/>
          </p:nvGrpSpPr>
          <p:grpSpPr>
            <a:xfrm rot="0">
              <a:off x="3811374" y="0"/>
              <a:ext cx="592128" cy="592128"/>
              <a:chOff x="0" y="0"/>
              <a:chExt cx="1913890" cy="1913890"/>
            </a:xfrm>
          </p:grpSpPr>
          <p:sp>
            <p:nvSpPr>
              <p:cNvPr name="Freeform 33" id="3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34" id="34"/>
            <p:cNvGrpSpPr/>
            <p:nvPr/>
          </p:nvGrpSpPr>
          <p:grpSpPr>
            <a:xfrm rot="0">
              <a:off x="4436880" y="0"/>
              <a:ext cx="592128" cy="592128"/>
              <a:chOff x="0" y="0"/>
              <a:chExt cx="1913890" cy="1913890"/>
            </a:xfrm>
          </p:grpSpPr>
          <p:sp>
            <p:nvSpPr>
              <p:cNvPr name="Freeform 35" id="3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36" id="36"/>
            <p:cNvGrpSpPr/>
            <p:nvPr/>
          </p:nvGrpSpPr>
          <p:grpSpPr>
            <a:xfrm rot="0">
              <a:off x="5074565" y="0"/>
              <a:ext cx="592128" cy="592128"/>
              <a:chOff x="0" y="0"/>
              <a:chExt cx="1913890" cy="1913890"/>
            </a:xfrm>
          </p:grpSpPr>
          <p:sp>
            <p:nvSpPr>
              <p:cNvPr name="Freeform 37" id="3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38" id="38"/>
            <p:cNvGrpSpPr/>
            <p:nvPr/>
          </p:nvGrpSpPr>
          <p:grpSpPr>
            <a:xfrm rot="0">
              <a:off x="5699050" y="681951"/>
              <a:ext cx="592128" cy="592128"/>
              <a:chOff x="0" y="0"/>
              <a:chExt cx="1913890" cy="1913890"/>
            </a:xfrm>
          </p:grpSpPr>
          <p:sp>
            <p:nvSpPr>
              <p:cNvPr name="Freeform 39" id="3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40" id="40"/>
            <p:cNvGrpSpPr/>
            <p:nvPr/>
          </p:nvGrpSpPr>
          <p:grpSpPr>
            <a:xfrm rot="0">
              <a:off x="3185869" y="681951"/>
              <a:ext cx="592128" cy="592128"/>
              <a:chOff x="0" y="0"/>
              <a:chExt cx="1913890" cy="1913890"/>
            </a:xfrm>
          </p:grpSpPr>
          <p:sp>
            <p:nvSpPr>
              <p:cNvPr name="Freeform 41" id="4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42" id="42"/>
            <p:cNvGrpSpPr/>
            <p:nvPr/>
          </p:nvGrpSpPr>
          <p:grpSpPr>
            <a:xfrm rot="0">
              <a:off x="3811374" y="681951"/>
              <a:ext cx="592128" cy="592128"/>
              <a:chOff x="0" y="0"/>
              <a:chExt cx="1913890" cy="1913890"/>
            </a:xfrm>
          </p:grpSpPr>
          <p:sp>
            <p:nvSpPr>
              <p:cNvPr name="Freeform 43" id="4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44" id="44"/>
            <p:cNvGrpSpPr/>
            <p:nvPr/>
          </p:nvGrpSpPr>
          <p:grpSpPr>
            <a:xfrm rot="0">
              <a:off x="4436880" y="681951"/>
              <a:ext cx="592128" cy="592128"/>
              <a:chOff x="0" y="0"/>
              <a:chExt cx="1913890" cy="1913890"/>
            </a:xfrm>
          </p:grpSpPr>
          <p:sp>
            <p:nvSpPr>
              <p:cNvPr name="Freeform 45" id="4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46" id="46"/>
            <p:cNvGrpSpPr/>
            <p:nvPr/>
          </p:nvGrpSpPr>
          <p:grpSpPr>
            <a:xfrm rot="0">
              <a:off x="5074565" y="681951"/>
              <a:ext cx="592128" cy="592128"/>
              <a:chOff x="0" y="0"/>
              <a:chExt cx="1913890" cy="1913890"/>
            </a:xfrm>
          </p:grpSpPr>
          <p:sp>
            <p:nvSpPr>
              <p:cNvPr name="Freeform 47" id="4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48" id="48"/>
            <p:cNvGrpSpPr>
              <a:grpSpLocks noChangeAspect="true"/>
            </p:cNvGrpSpPr>
            <p:nvPr/>
          </p:nvGrpSpPr>
          <p:grpSpPr>
            <a:xfrm rot="0">
              <a:off x="4348045" y="1720029"/>
              <a:ext cx="703155" cy="703155"/>
              <a:chOff x="0" y="0"/>
              <a:chExt cx="6355080" cy="6355080"/>
            </a:xfrm>
          </p:grpSpPr>
          <p:sp>
            <p:nvSpPr>
              <p:cNvPr name="Freeform 49" id="49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r="r" b="b" t="t" l="l"/>
                <a:pathLst>
                  <a:path h="6355080" w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50" id="50"/>
            <p:cNvGrpSpPr>
              <a:grpSpLocks noChangeAspect="true"/>
            </p:cNvGrpSpPr>
            <p:nvPr/>
          </p:nvGrpSpPr>
          <p:grpSpPr>
            <a:xfrm rot="0">
              <a:off x="3873177" y="2526275"/>
              <a:ext cx="703155" cy="703155"/>
              <a:chOff x="0" y="0"/>
              <a:chExt cx="6355080" cy="6355080"/>
            </a:xfrm>
          </p:grpSpPr>
          <p:sp>
            <p:nvSpPr>
              <p:cNvPr name="Freeform 51" id="51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r="r" b="b" t="t" l="l"/>
                <a:pathLst>
                  <a:path h="6355080" w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52" id="52"/>
            <p:cNvGrpSpPr>
              <a:grpSpLocks noChangeAspect="true"/>
            </p:cNvGrpSpPr>
            <p:nvPr/>
          </p:nvGrpSpPr>
          <p:grpSpPr>
            <a:xfrm rot="0">
              <a:off x="4868191" y="2516610"/>
              <a:ext cx="703155" cy="703155"/>
              <a:chOff x="0" y="0"/>
              <a:chExt cx="6355080" cy="6355080"/>
            </a:xfrm>
          </p:grpSpPr>
          <p:sp>
            <p:nvSpPr>
              <p:cNvPr name="Freeform 53" id="53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r="r" b="b" t="t" l="l"/>
                <a:pathLst>
                  <a:path h="6355080" w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54" id="54"/>
            <p:cNvGrpSpPr/>
            <p:nvPr/>
          </p:nvGrpSpPr>
          <p:grpSpPr>
            <a:xfrm rot="0">
              <a:off x="386707" y="2071607"/>
              <a:ext cx="736050" cy="736050"/>
              <a:chOff x="0" y="0"/>
              <a:chExt cx="1913890" cy="1913890"/>
            </a:xfrm>
          </p:grpSpPr>
          <p:sp>
            <p:nvSpPr>
              <p:cNvPr name="Freeform 55" id="5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56" id="56"/>
            <p:cNvGrpSpPr/>
            <p:nvPr/>
          </p:nvGrpSpPr>
          <p:grpSpPr>
            <a:xfrm rot="0">
              <a:off x="1528901" y="2071607"/>
              <a:ext cx="736050" cy="736050"/>
              <a:chOff x="0" y="0"/>
              <a:chExt cx="1913890" cy="1913890"/>
            </a:xfrm>
          </p:grpSpPr>
          <p:sp>
            <p:nvSpPr>
              <p:cNvPr name="Freeform 57" id="5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58" id="58"/>
            <p:cNvGrpSpPr/>
            <p:nvPr/>
          </p:nvGrpSpPr>
          <p:grpSpPr>
            <a:xfrm rot="0">
              <a:off x="2671095" y="2071607"/>
              <a:ext cx="736050" cy="736050"/>
              <a:chOff x="0" y="0"/>
              <a:chExt cx="1913890" cy="1913890"/>
            </a:xfrm>
          </p:grpSpPr>
          <p:sp>
            <p:nvSpPr>
              <p:cNvPr name="Freeform 59" id="5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name="AutoShape 60" id="60"/>
            <p:cNvSpPr/>
            <p:nvPr/>
          </p:nvSpPr>
          <p:spPr>
            <a:xfrm rot="-3235632">
              <a:off x="4205085" y="2401924"/>
              <a:ext cx="308377" cy="0"/>
            </a:xfrm>
            <a:prstGeom prst="line">
              <a:avLst/>
            </a:prstGeom>
            <a:ln cap="flat" w="39049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61" id="61"/>
            <p:cNvSpPr/>
            <p:nvPr/>
          </p:nvSpPr>
          <p:spPr>
            <a:xfrm rot="-7915877">
              <a:off x="4905361" y="2393067"/>
              <a:ext cx="333382" cy="0"/>
            </a:xfrm>
            <a:prstGeom prst="line">
              <a:avLst/>
            </a:prstGeom>
            <a:ln cap="flat" w="39049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62" id="62"/>
            <p:cNvSpPr txBox="true"/>
            <p:nvPr/>
          </p:nvSpPr>
          <p:spPr>
            <a:xfrm rot="0">
              <a:off x="2356779" y="2081600"/>
              <a:ext cx="222488" cy="5747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455"/>
                </a:lnSpc>
              </a:pPr>
              <a:r>
                <a:rPr lang="en-US" sz="2468">
                  <a:solidFill>
                    <a:srgbClr val="000000"/>
                  </a:solidFill>
                  <a:latin typeface="Tufuli Arabic"/>
                </a:rPr>
                <a:t>=</a:t>
              </a:r>
            </a:p>
          </p:txBody>
        </p:sp>
        <p:sp>
          <p:nvSpPr>
            <p:cNvPr name="TextBox 63" id="63"/>
            <p:cNvSpPr txBox="true"/>
            <p:nvPr/>
          </p:nvSpPr>
          <p:spPr>
            <a:xfrm rot="0">
              <a:off x="1202254" y="2114171"/>
              <a:ext cx="242690" cy="5747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455"/>
                </a:lnSpc>
              </a:pPr>
              <a:r>
                <a:rPr lang="en-US" sz="2468">
                  <a:solidFill>
                    <a:srgbClr val="000000"/>
                  </a:solidFill>
                  <a:latin typeface="Tufuli Arabic"/>
                </a:rPr>
                <a:t>+</a:t>
              </a:r>
            </a:p>
          </p:txBody>
        </p:sp>
      </p:grpSp>
      <p:grpSp>
        <p:nvGrpSpPr>
          <p:cNvPr name="Group 64" id="64"/>
          <p:cNvGrpSpPr/>
          <p:nvPr/>
        </p:nvGrpSpPr>
        <p:grpSpPr>
          <a:xfrm rot="0">
            <a:off x="5526975" y="756000"/>
            <a:ext cx="4718383" cy="2422072"/>
            <a:chOff x="0" y="0"/>
            <a:chExt cx="6291178" cy="3229429"/>
          </a:xfrm>
        </p:grpSpPr>
        <p:grpSp>
          <p:nvGrpSpPr>
            <p:cNvPr name="Group 65" id="65"/>
            <p:cNvGrpSpPr/>
            <p:nvPr/>
          </p:nvGrpSpPr>
          <p:grpSpPr>
            <a:xfrm rot="0">
              <a:off x="2513181" y="0"/>
              <a:ext cx="592128" cy="592128"/>
              <a:chOff x="0" y="0"/>
              <a:chExt cx="1913890" cy="1913890"/>
            </a:xfrm>
          </p:grpSpPr>
          <p:sp>
            <p:nvSpPr>
              <p:cNvPr name="Freeform 66" id="6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67" id="67"/>
            <p:cNvGrpSpPr/>
            <p:nvPr/>
          </p:nvGrpSpPr>
          <p:grpSpPr>
            <a:xfrm rot="0">
              <a:off x="0" y="0"/>
              <a:ext cx="592128" cy="592128"/>
              <a:chOff x="0" y="0"/>
              <a:chExt cx="1913890" cy="1913890"/>
            </a:xfrm>
          </p:grpSpPr>
          <p:sp>
            <p:nvSpPr>
              <p:cNvPr name="Freeform 68" id="6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69" id="69"/>
            <p:cNvGrpSpPr/>
            <p:nvPr/>
          </p:nvGrpSpPr>
          <p:grpSpPr>
            <a:xfrm rot="0">
              <a:off x="625506" y="0"/>
              <a:ext cx="592128" cy="592128"/>
              <a:chOff x="0" y="0"/>
              <a:chExt cx="1913890" cy="1913890"/>
            </a:xfrm>
          </p:grpSpPr>
          <p:sp>
            <p:nvSpPr>
              <p:cNvPr name="Freeform 70" id="7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71" id="71"/>
            <p:cNvGrpSpPr/>
            <p:nvPr/>
          </p:nvGrpSpPr>
          <p:grpSpPr>
            <a:xfrm rot="0">
              <a:off x="1251011" y="0"/>
              <a:ext cx="592128" cy="592128"/>
              <a:chOff x="0" y="0"/>
              <a:chExt cx="1913890" cy="1913890"/>
            </a:xfrm>
          </p:grpSpPr>
          <p:sp>
            <p:nvSpPr>
              <p:cNvPr name="Freeform 72" id="7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73" id="73"/>
            <p:cNvGrpSpPr/>
            <p:nvPr/>
          </p:nvGrpSpPr>
          <p:grpSpPr>
            <a:xfrm rot="0">
              <a:off x="1888696" y="0"/>
              <a:ext cx="592128" cy="592128"/>
              <a:chOff x="0" y="0"/>
              <a:chExt cx="1913890" cy="1913890"/>
            </a:xfrm>
          </p:grpSpPr>
          <p:sp>
            <p:nvSpPr>
              <p:cNvPr name="Freeform 74" id="7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75" id="75"/>
            <p:cNvGrpSpPr/>
            <p:nvPr/>
          </p:nvGrpSpPr>
          <p:grpSpPr>
            <a:xfrm rot="0">
              <a:off x="2513181" y="681951"/>
              <a:ext cx="592128" cy="592128"/>
              <a:chOff x="0" y="0"/>
              <a:chExt cx="1913890" cy="1913890"/>
            </a:xfrm>
          </p:grpSpPr>
          <p:sp>
            <p:nvSpPr>
              <p:cNvPr name="Freeform 76" id="7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77" id="77"/>
            <p:cNvGrpSpPr/>
            <p:nvPr/>
          </p:nvGrpSpPr>
          <p:grpSpPr>
            <a:xfrm rot="0">
              <a:off x="0" y="681951"/>
              <a:ext cx="592128" cy="592128"/>
              <a:chOff x="0" y="0"/>
              <a:chExt cx="1913890" cy="1913890"/>
            </a:xfrm>
          </p:grpSpPr>
          <p:sp>
            <p:nvSpPr>
              <p:cNvPr name="Freeform 78" id="7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79" id="79"/>
            <p:cNvGrpSpPr/>
            <p:nvPr/>
          </p:nvGrpSpPr>
          <p:grpSpPr>
            <a:xfrm rot="0">
              <a:off x="625506" y="681951"/>
              <a:ext cx="592128" cy="592128"/>
              <a:chOff x="0" y="0"/>
              <a:chExt cx="1913890" cy="1913890"/>
            </a:xfrm>
          </p:grpSpPr>
          <p:sp>
            <p:nvSpPr>
              <p:cNvPr name="Freeform 80" id="8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81" id="81"/>
            <p:cNvGrpSpPr/>
            <p:nvPr/>
          </p:nvGrpSpPr>
          <p:grpSpPr>
            <a:xfrm rot="0">
              <a:off x="1251011" y="681951"/>
              <a:ext cx="592128" cy="592128"/>
              <a:chOff x="0" y="0"/>
              <a:chExt cx="1913890" cy="1913890"/>
            </a:xfrm>
          </p:grpSpPr>
          <p:sp>
            <p:nvSpPr>
              <p:cNvPr name="Freeform 82" id="8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83" id="83"/>
            <p:cNvGrpSpPr/>
            <p:nvPr/>
          </p:nvGrpSpPr>
          <p:grpSpPr>
            <a:xfrm rot="0">
              <a:off x="1888696" y="681951"/>
              <a:ext cx="592128" cy="592128"/>
              <a:chOff x="0" y="0"/>
              <a:chExt cx="1913890" cy="1913890"/>
            </a:xfrm>
          </p:grpSpPr>
          <p:sp>
            <p:nvSpPr>
              <p:cNvPr name="Freeform 84" id="8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85" id="85"/>
            <p:cNvGrpSpPr/>
            <p:nvPr/>
          </p:nvGrpSpPr>
          <p:grpSpPr>
            <a:xfrm rot="0">
              <a:off x="5699050" y="0"/>
              <a:ext cx="592128" cy="592128"/>
              <a:chOff x="0" y="0"/>
              <a:chExt cx="1913890" cy="1913890"/>
            </a:xfrm>
          </p:grpSpPr>
          <p:sp>
            <p:nvSpPr>
              <p:cNvPr name="Freeform 86" id="8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87" id="87"/>
            <p:cNvGrpSpPr/>
            <p:nvPr/>
          </p:nvGrpSpPr>
          <p:grpSpPr>
            <a:xfrm rot="0">
              <a:off x="3185869" y="0"/>
              <a:ext cx="592128" cy="592128"/>
              <a:chOff x="0" y="0"/>
              <a:chExt cx="1913890" cy="1913890"/>
            </a:xfrm>
          </p:grpSpPr>
          <p:sp>
            <p:nvSpPr>
              <p:cNvPr name="Freeform 88" id="8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89" id="89"/>
            <p:cNvGrpSpPr/>
            <p:nvPr/>
          </p:nvGrpSpPr>
          <p:grpSpPr>
            <a:xfrm rot="0">
              <a:off x="3811374" y="0"/>
              <a:ext cx="592128" cy="592128"/>
              <a:chOff x="0" y="0"/>
              <a:chExt cx="1913890" cy="1913890"/>
            </a:xfrm>
          </p:grpSpPr>
          <p:sp>
            <p:nvSpPr>
              <p:cNvPr name="Freeform 90" id="9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91" id="91"/>
            <p:cNvGrpSpPr/>
            <p:nvPr/>
          </p:nvGrpSpPr>
          <p:grpSpPr>
            <a:xfrm rot="0">
              <a:off x="4436880" y="0"/>
              <a:ext cx="592128" cy="592128"/>
              <a:chOff x="0" y="0"/>
              <a:chExt cx="1913890" cy="1913890"/>
            </a:xfrm>
          </p:grpSpPr>
          <p:sp>
            <p:nvSpPr>
              <p:cNvPr name="Freeform 92" id="9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93" id="93"/>
            <p:cNvGrpSpPr/>
            <p:nvPr/>
          </p:nvGrpSpPr>
          <p:grpSpPr>
            <a:xfrm rot="0">
              <a:off x="5074565" y="0"/>
              <a:ext cx="592128" cy="592128"/>
              <a:chOff x="0" y="0"/>
              <a:chExt cx="1913890" cy="1913890"/>
            </a:xfrm>
          </p:grpSpPr>
          <p:sp>
            <p:nvSpPr>
              <p:cNvPr name="Freeform 94" id="9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95" id="95"/>
            <p:cNvGrpSpPr/>
            <p:nvPr/>
          </p:nvGrpSpPr>
          <p:grpSpPr>
            <a:xfrm rot="0">
              <a:off x="5699050" y="681951"/>
              <a:ext cx="592128" cy="592128"/>
              <a:chOff x="0" y="0"/>
              <a:chExt cx="1913890" cy="1913890"/>
            </a:xfrm>
          </p:grpSpPr>
          <p:sp>
            <p:nvSpPr>
              <p:cNvPr name="Freeform 96" id="9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97" id="97"/>
            <p:cNvGrpSpPr/>
            <p:nvPr/>
          </p:nvGrpSpPr>
          <p:grpSpPr>
            <a:xfrm rot="0">
              <a:off x="3185869" y="681951"/>
              <a:ext cx="592128" cy="592128"/>
              <a:chOff x="0" y="0"/>
              <a:chExt cx="1913890" cy="1913890"/>
            </a:xfrm>
          </p:grpSpPr>
          <p:sp>
            <p:nvSpPr>
              <p:cNvPr name="Freeform 98" id="9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99" id="99"/>
            <p:cNvGrpSpPr/>
            <p:nvPr/>
          </p:nvGrpSpPr>
          <p:grpSpPr>
            <a:xfrm rot="0">
              <a:off x="3811374" y="681951"/>
              <a:ext cx="592128" cy="592128"/>
              <a:chOff x="0" y="0"/>
              <a:chExt cx="1913890" cy="1913890"/>
            </a:xfrm>
          </p:grpSpPr>
          <p:sp>
            <p:nvSpPr>
              <p:cNvPr name="Freeform 100" id="10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01" id="101"/>
            <p:cNvGrpSpPr/>
            <p:nvPr/>
          </p:nvGrpSpPr>
          <p:grpSpPr>
            <a:xfrm rot="0">
              <a:off x="4436880" y="681951"/>
              <a:ext cx="592128" cy="592128"/>
              <a:chOff x="0" y="0"/>
              <a:chExt cx="1913890" cy="1913890"/>
            </a:xfrm>
          </p:grpSpPr>
          <p:sp>
            <p:nvSpPr>
              <p:cNvPr name="Freeform 102" id="10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03" id="103"/>
            <p:cNvGrpSpPr/>
            <p:nvPr/>
          </p:nvGrpSpPr>
          <p:grpSpPr>
            <a:xfrm rot="0">
              <a:off x="5074565" y="681951"/>
              <a:ext cx="592128" cy="592128"/>
              <a:chOff x="0" y="0"/>
              <a:chExt cx="1913890" cy="1913890"/>
            </a:xfrm>
          </p:grpSpPr>
          <p:sp>
            <p:nvSpPr>
              <p:cNvPr name="Freeform 104" id="10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05" id="105"/>
            <p:cNvGrpSpPr>
              <a:grpSpLocks noChangeAspect="true"/>
            </p:cNvGrpSpPr>
            <p:nvPr/>
          </p:nvGrpSpPr>
          <p:grpSpPr>
            <a:xfrm rot="0">
              <a:off x="4348045" y="1720029"/>
              <a:ext cx="703155" cy="703155"/>
              <a:chOff x="0" y="0"/>
              <a:chExt cx="6355080" cy="6355080"/>
            </a:xfrm>
          </p:grpSpPr>
          <p:sp>
            <p:nvSpPr>
              <p:cNvPr name="Freeform 106" id="106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r="r" b="b" t="t" l="l"/>
                <a:pathLst>
                  <a:path h="6355080" w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07" id="107"/>
            <p:cNvGrpSpPr>
              <a:grpSpLocks noChangeAspect="true"/>
            </p:cNvGrpSpPr>
            <p:nvPr/>
          </p:nvGrpSpPr>
          <p:grpSpPr>
            <a:xfrm rot="0">
              <a:off x="3873177" y="2526275"/>
              <a:ext cx="703155" cy="703155"/>
              <a:chOff x="0" y="0"/>
              <a:chExt cx="6355080" cy="6355080"/>
            </a:xfrm>
          </p:grpSpPr>
          <p:sp>
            <p:nvSpPr>
              <p:cNvPr name="Freeform 108" id="108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r="r" b="b" t="t" l="l"/>
                <a:pathLst>
                  <a:path h="6355080" w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09" id="109"/>
            <p:cNvGrpSpPr>
              <a:grpSpLocks noChangeAspect="true"/>
            </p:cNvGrpSpPr>
            <p:nvPr/>
          </p:nvGrpSpPr>
          <p:grpSpPr>
            <a:xfrm rot="0">
              <a:off x="4868191" y="2516610"/>
              <a:ext cx="703155" cy="703155"/>
              <a:chOff x="0" y="0"/>
              <a:chExt cx="6355080" cy="6355080"/>
            </a:xfrm>
          </p:grpSpPr>
          <p:sp>
            <p:nvSpPr>
              <p:cNvPr name="Freeform 110" id="110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r="r" b="b" t="t" l="l"/>
                <a:pathLst>
                  <a:path h="6355080" w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11" id="111"/>
            <p:cNvGrpSpPr/>
            <p:nvPr/>
          </p:nvGrpSpPr>
          <p:grpSpPr>
            <a:xfrm rot="0">
              <a:off x="386707" y="2071607"/>
              <a:ext cx="736050" cy="736050"/>
              <a:chOff x="0" y="0"/>
              <a:chExt cx="1913890" cy="1913890"/>
            </a:xfrm>
          </p:grpSpPr>
          <p:sp>
            <p:nvSpPr>
              <p:cNvPr name="Freeform 112" id="11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13" id="113"/>
            <p:cNvGrpSpPr/>
            <p:nvPr/>
          </p:nvGrpSpPr>
          <p:grpSpPr>
            <a:xfrm rot="0">
              <a:off x="1528901" y="2071607"/>
              <a:ext cx="736050" cy="736050"/>
              <a:chOff x="0" y="0"/>
              <a:chExt cx="1913890" cy="1913890"/>
            </a:xfrm>
          </p:grpSpPr>
          <p:sp>
            <p:nvSpPr>
              <p:cNvPr name="Freeform 114" id="11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15" id="115"/>
            <p:cNvGrpSpPr/>
            <p:nvPr/>
          </p:nvGrpSpPr>
          <p:grpSpPr>
            <a:xfrm rot="0">
              <a:off x="2671095" y="2071607"/>
              <a:ext cx="736050" cy="736050"/>
              <a:chOff x="0" y="0"/>
              <a:chExt cx="1913890" cy="1913890"/>
            </a:xfrm>
          </p:grpSpPr>
          <p:sp>
            <p:nvSpPr>
              <p:cNvPr name="Freeform 116" id="11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name="AutoShape 117" id="117"/>
            <p:cNvSpPr/>
            <p:nvPr/>
          </p:nvSpPr>
          <p:spPr>
            <a:xfrm rot="-3235632">
              <a:off x="4205085" y="2401924"/>
              <a:ext cx="308377" cy="0"/>
            </a:xfrm>
            <a:prstGeom prst="line">
              <a:avLst/>
            </a:prstGeom>
            <a:ln cap="flat" w="39049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118" id="118"/>
            <p:cNvSpPr/>
            <p:nvPr/>
          </p:nvSpPr>
          <p:spPr>
            <a:xfrm rot="-7915877">
              <a:off x="4905361" y="2393067"/>
              <a:ext cx="333382" cy="0"/>
            </a:xfrm>
            <a:prstGeom prst="line">
              <a:avLst/>
            </a:prstGeom>
            <a:ln cap="flat" w="39049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119" id="119"/>
            <p:cNvSpPr txBox="true"/>
            <p:nvPr/>
          </p:nvSpPr>
          <p:spPr>
            <a:xfrm rot="0">
              <a:off x="2356779" y="2081600"/>
              <a:ext cx="222488" cy="5747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455"/>
                </a:lnSpc>
              </a:pPr>
              <a:r>
                <a:rPr lang="en-US" sz="2468">
                  <a:solidFill>
                    <a:srgbClr val="000000"/>
                  </a:solidFill>
                  <a:latin typeface="Tufuli Arabic"/>
                </a:rPr>
                <a:t>=</a:t>
              </a:r>
            </a:p>
          </p:txBody>
        </p:sp>
        <p:sp>
          <p:nvSpPr>
            <p:cNvPr name="TextBox 120" id="120"/>
            <p:cNvSpPr txBox="true"/>
            <p:nvPr/>
          </p:nvSpPr>
          <p:spPr>
            <a:xfrm rot="0">
              <a:off x="1202254" y="2114171"/>
              <a:ext cx="242690" cy="5747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455"/>
                </a:lnSpc>
              </a:pPr>
              <a:r>
                <a:rPr lang="en-US" sz="2468">
                  <a:solidFill>
                    <a:srgbClr val="000000"/>
                  </a:solidFill>
                  <a:latin typeface="Tufuli Arabic"/>
                </a:rPr>
                <a:t>+</a:t>
              </a:r>
            </a:p>
          </p:txBody>
        </p:sp>
      </p:grpSp>
      <p:grpSp>
        <p:nvGrpSpPr>
          <p:cNvPr name="Group 121" id="121"/>
          <p:cNvGrpSpPr/>
          <p:nvPr/>
        </p:nvGrpSpPr>
        <p:grpSpPr>
          <a:xfrm rot="0">
            <a:off x="465969" y="4099206"/>
            <a:ext cx="4718383" cy="2422072"/>
            <a:chOff x="0" y="0"/>
            <a:chExt cx="6291178" cy="3229429"/>
          </a:xfrm>
        </p:grpSpPr>
        <p:grpSp>
          <p:nvGrpSpPr>
            <p:cNvPr name="Group 122" id="122"/>
            <p:cNvGrpSpPr/>
            <p:nvPr/>
          </p:nvGrpSpPr>
          <p:grpSpPr>
            <a:xfrm rot="0">
              <a:off x="2513181" y="0"/>
              <a:ext cx="592128" cy="592128"/>
              <a:chOff x="0" y="0"/>
              <a:chExt cx="1913890" cy="1913890"/>
            </a:xfrm>
          </p:grpSpPr>
          <p:sp>
            <p:nvSpPr>
              <p:cNvPr name="Freeform 123" id="12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24" id="124"/>
            <p:cNvGrpSpPr/>
            <p:nvPr/>
          </p:nvGrpSpPr>
          <p:grpSpPr>
            <a:xfrm rot="0">
              <a:off x="0" y="0"/>
              <a:ext cx="592128" cy="592128"/>
              <a:chOff x="0" y="0"/>
              <a:chExt cx="1913890" cy="1913890"/>
            </a:xfrm>
          </p:grpSpPr>
          <p:sp>
            <p:nvSpPr>
              <p:cNvPr name="Freeform 125" id="12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26" id="126"/>
            <p:cNvGrpSpPr/>
            <p:nvPr/>
          </p:nvGrpSpPr>
          <p:grpSpPr>
            <a:xfrm rot="0">
              <a:off x="625506" y="0"/>
              <a:ext cx="592128" cy="592128"/>
              <a:chOff x="0" y="0"/>
              <a:chExt cx="1913890" cy="1913890"/>
            </a:xfrm>
          </p:grpSpPr>
          <p:sp>
            <p:nvSpPr>
              <p:cNvPr name="Freeform 127" id="12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28" id="128"/>
            <p:cNvGrpSpPr/>
            <p:nvPr/>
          </p:nvGrpSpPr>
          <p:grpSpPr>
            <a:xfrm rot="0">
              <a:off x="1251011" y="0"/>
              <a:ext cx="592128" cy="592128"/>
              <a:chOff x="0" y="0"/>
              <a:chExt cx="1913890" cy="1913890"/>
            </a:xfrm>
          </p:grpSpPr>
          <p:sp>
            <p:nvSpPr>
              <p:cNvPr name="Freeform 129" id="12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30" id="130"/>
            <p:cNvGrpSpPr/>
            <p:nvPr/>
          </p:nvGrpSpPr>
          <p:grpSpPr>
            <a:xfrm rot="0">
              <a:off x="1888696" y="0"/>
              <a:ext cx="592128" cy="592128"/>
              <a:chOff x="0" y="0"/>
              <a:chExt cx="1913890" cy="1913890"/>
            </a:xfrm>
          </p:grpSpPr>
          <p:sp>
            <p:nvSpPr>
              <p:cNvPr name="Freeform 131" id="13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32" id="132"/>
            <p:cNvGrpSpPr/>
            <p:nvPr/>
          </p:nvGrpSpPr>
          <p:grpSpPr>
            <a:xfrm rot="0">
              <a:off x="2513181" y="681951"/>
              <a:ext cx="592128" cy="592128"/>
              <a:chOff x="0" y="0"/>
              <a:chExt cx="1913890" cy="1913890"/>
            </a:xfrm>
          </p:grpSpPr>
          <p:sp>
            <p:nvSpPr>
              <p:cNvPr name="Freeform 133" id="13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34" id="134"/>
            <p:cNvGrpSpPr/>
            <p:nvPr/>
          </p:nvGrpSpPr>
          <p:grpSpPr>
            <a:xfrm rot="0">
              <a:off x="0" y="681951"/>
              <a:ext cx="592128" cy="592128"/>
              <a:chOff x="0" y="0"/>
              <a:chExt cx="1913890" cy="1913890"/>
            </a:xfrm>
          </p:grpSpPr>
          <p:sp>
            <p:nvSpPr>
              <p:cNvPr name="Freeform 135" id="13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36" id="136"/>
            <p:cNvGrpSpPr/>
            <p:nvPr/>
          </p:nvGrpSpPr>
          <p:grpSpPr>
            <a:xfrm rot="0">
              <a:off x="625506" y="681951"/>
              <a:ext cx="592128" cy="592128"/>
              <a:chOff x="0" y="0"/>
              <a:chExt cx="1913890" cy="1913890"/>
            </a:xfrm>
          </p:grpSpPr>
          <p:sp>
            <p:nvSpPr>
              <p:cNvPr name="Freeform 137" id="13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38" id="138"/>
            <p:cNvGrpSpPr/>
            <p:nvPr/>
          </p:nvGrpSpPr>
          <p:grpSpPr>
            <a:xfrm rot="0">
              <a:off x="1251011" y="681951"/>
              <a:ext cx="592128" cy="592128"/>
              <a:chOff x="0" y="0"/>
              <a:chExt cx="1913890" cy="1913890"/>
            </a:xfrm>
          </p:grpSpPr>
          <p:sp>
            <p:nvSpPr>
              <p:cNvPr name="Freeform 139" id="13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40" id="140"/>
            <p:cNvGrpSpPr/>
            <p:nvPr/>
          </p:nvGrpSpPr>
          <p:grpSpPr>
            <a:xfrm rot="0">
              <a:off x="1888696" y="681951"/>
              <a:ext cx="592128" cy="592128"/>
              <a:chOff x="0" y="0"/>
              <a:chExt cx="1913890" cy="1913890"/>
            </a:xfrm>
          </p:grpSpPr>
          <p:sp>
            <p:nvSpPr>
              <p:cNvPr name="Freeform 141" id="14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42" id="142"/>
            <p:cNvGrpSpPr/>
            <p:nvPr/>
          </p:nvGrpSpPr>
          <p:grpSpPr>
            <a:xfrm rot="0">
              <a:off x="5699050" y="0"/>
              <a:ext cx="592128" cy="592128"/>
              <a:chOff x="0" y="0"/>
              <a:chExt cx="1913890" cy="1913890"/>
            </a:xfrm>
          </p:grpSpPr>
          <p:sp>
            <p:nvSpPr>
              <p:cNvPr name="Freeform 143" id="14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44" id="144"/>
            <p:cNvGrpSpPr/>
            <p:nvPr/>
          </p:nvGrpSpPr>
          <p:grpSpPr>
            <a:xfrm rot="0">
              <a:off x="3185869" y="0"/>
              <a:ext cx="592128" cy="592128"/>
              <a:chOff x="0" y="0"/>
              <a:chExt cx="1913890" cy="1913890"/>
            </a:xfrm>
          </p:grpSpPr>
          <p:sp>
            <p:nvSpPr>
              <p:cNvPr name="Freeform 145" id="14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46" id="146"/>
            <p:cNvGrpSpPr/>
            <p:nvPr/>
          </p:nvGrpSpPr>
          <p:grpSpPr>
            <a:xfrm rot="0">
              <a:off x="3811374" y="0"/>
              <a:ext cx="592128" cy="592128"/>
              <a:chOff x="0" y="0"/>
              <a:chExt cx="1913890" cy="1913890"/>
            </a:xfrm>
          </p:grpSpPr>
          <p:sp>
            <p:nvSpPr>
              <p:cNvPr name="Freeform 147" id="14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48" id="148"/>
            <p:cNvGrpSpPr/>
            <p:nvPr/>
          </p:nvGrpSpPr>
          <p:grpSpPr>
            <a:xfrm rot="0">
              <a:off x="4436880" y="0"/>
              <a:ext cx="592128" cy="592128"/>
              <a:chOff x="0" y="0"/>
              <a:chExt cx="1913890" cy="1913890"/>
            </a:xfrm>
          </p:grpSpPr>
          <p:sp>
            <p:nvSpPr>
              <p:cNvPr name="Freeform 149" id="14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50" id="150"/>
            <p:cNvGrpSpPr/>
            <p:nvPr/>
          </p:nvGrpSpPr>
          <p:grpSpPr>
            <a:xfrm rot="0">
              <a:off x="5074565" y="0"/>
              <a:ext cx="592128" cy="592128"/>
              <a:chOff x="0" y="0"/>
              <a:chExt cx="1913890" cy="1913890"/>
            </a:xfrm>
          </p:grpSpPr>
          <p:sp>
            <p:nvSpPr>
              <p:cNvPr name="Freeform 151" id="15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52" id="152"/>
            <p:cNvGrpSpPr/>
            <p:nvPr/>
          </p:nvGrpSpPr>
          <p:grpSpPr>
            <a:xfrm rot="0">
              <a:off x="5699050" y="681951"/>
              <a:ext cx="592128" cy="592128"/>
              <a:chOff x="0" y="0"/>
              <a:chExt cx="1913890" cy="1913890"/>
            </a:xfrm>
          </p:grpSpPr>
          <p:sp>
            <p:nvSpPr>
              <p:cNvPr name="Freeform 153" id="15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54" id="154"/>
            <p:cNvGrpSpPr/>
            <p:nvPr/>
          </p:nvGrpSpPr>
          <p:grpSpPr>
            <a:xfrm rot="0">
              <a:off x="3185869" y="681951"/>
              <a:ext cx="592128" cy="592128"/>
              <a:chOff x="0" y="0"/>
              <a:chExt cx="1913890" cy="1913890"/>
            </a:xfrm>
          </p:grpSpPr>
          <p:sp>
            <p:nvSpPr>
              <p:cNvPr name="Freeform 155" id="15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56" id="156"/>
            <p:cNvGrpSpPr/>
            <p:nvPr/>
          </p:nvGrpSpPr>
          <p:grpSpPr>
            <a:xfrm rot="0">
              <a:off x="3811374" y="681951"/>
              <a:ext cx="592128" cy="592128"/>
              <a:chOff x="0" y="0"/>
              <a:chExt cx="1913890" cy="1913890"/>
            </a:xfrm>
          </p:grpSpPr>
          <p:sp>
            <p:nvSpPr>
              <p:cNvPr name="Freeform 157" id="15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58" id="158"/>
            <p:cNvGrpSpPr/>
            <p:nvPr/>
          </p:nvGrpSpPr>
          <p:grpSpPr>
            <a:xfrm rot="0">
              <a:off x="4436880" y="681951"/>
              <a:ext cx="592128" cy="592128"/>
              <a:chOff x="0" y="0"/>
              <a:chExt cx="1913890" cy="1913890"/>
            </a:xfrm>
          </p:grpSpPr>
          <p:sp>
            <p:nvSpPr>
              <p:cNvPr name="Freeform 159" id="15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60" id="160"/>
            <p:cNvGrpSpPr/>
            <p:nvPr/>
          </p:nvGrpSpPr>
          <p:grpSpPr>
            <a:xfrm rot="0">
              <a:off x="5074565" y="681951"/>
              <a:ext cx="592128" cy="592128"/>
              <a:chOff x="0" y="0"/>
              <a:chExt cx="1913890" cy="1913890"/>
            </a:xfrm>
          </p:grpSpPr>
          <p:sp>
            <p:nvSpPr>
              <p:cNvPr name="Freeform 161" id="16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62" id="162"/>
            <p:cNvGrpSpPr>
              <a:grpSpLocks noChangeAspect="true"/>
            </p:cNvGrpSpPr>
            <p:nvPr/>
          </p:nvGrpSpPr>
          <p:grpSpPr>
            <a:xfrm rot="0">
              <a:off x="4348045" y="1720029"/>
              <a:ext cx="703155" cy="703155"/>
              <a:chOff x="0" y="0"/>
              <a:chExt cx="6355080" cy="6355080"/>
            </a:xfrm>
          </p:grpSpPr>
          <p:sp>
            <p:nvSpPr>
              <p:cNvPr name="Freeform 163" id="163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r="r" b="b" t="t" l="l"/>
                <a:pathLst>
                  <a:path h="6355080" w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64" id="164"/>
            <p:cNvGrpSpPr>
              <a:grpSpLocks noChangeAspect="true"/>
            </p:cNvGrpSpPr>
            <p:nvPr/>
          </p:nvGrpSpPr>
          <p:grpSpPr>
            <a:xfrm rot="0">
              <a:off x="3873177" y="2526275"/>
              <a:ext cx="703155" cy="703155"/>
              <a:chOff x="0" y="0"/>
              <a:chExt cx="6355080" cy="6355080"/>
            </a:xfrm>
          </p:grpSpPr>
          <p:sp>
            <p:nvSpPr>
              <p:cNvPr name="Freeform 165" id="165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r="r" b="b" t="t" l="l"/>
                <a:pathLst>
                  <a:path h="6355080" w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66" id="166"/>
            <p:cNvGrpSpPr>
              <a:grpSpLocks noChangeAspect="true"/>
            </p:cNvGrpSpPr>
            <p:nvPr/>
          </p:nvGrpSpPr>
          <p:grpSpPr>
            <a:xfrm rot="0">
              <a:off x="4868191" y="2516610"/>
              <a:ext cx="703155" cy="703155"/>
              <a:chOff x="0" y="0"/>
              <a:chExt cx="6355080" cy="6355080"/>
            </a:xfrm>
          </p:grpSpPr>
          <p:sp>
            <p:nvSpPr>
              <p:cNvPr name="Freeform 167" id="167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r="r" b="b" t="t" l="l"/>
                <a:pathLst>
                  <a:path h="6355080" w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68" id="168"/>
            <p:cNvGrpSpPr/>
            <p:nvPr/>
          </p:nvGrpSpPr>
          <p:grpSpPr>
            <a:xfrm rot="0">
              <a:off x="386707" y="2071607"/>
              <a:ext cx="736050" cy="736050"/>
              <a:chOff x="0" y="0"/>
              <a:chExt cx="1913890" cy="1913890"/>
            </a:xfrm>
          </p:grpSpPr>
          <p:sp>
            <p:nvSpPr>
              <p:cNvPr name="Freeform 169" id="16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70" id="170"/>
            <p:cNvGrpSpPr/>
            <p:nvPr/>
          </p:nvGrpSpPr>
          <p:grpSpPr>
            <a:xfrm rot="0">
              <a:off x="1528901" y="2071607"/>
              <a:ext cx="736050" cy="736050"/>
              <a:chOff x="0" y="0"/>
              <a:chExt cx="1913890" cy="1913890"/>
            </a:xfrm>
          </p:grpSpPr>
          <p:sp>
            <p:nvSpPr>
              <p:cNvPr name="Freeform 171" id="17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72" id="172"/>
            <p:cNvGrpSpPr/>
            <p:nvPr/>
          </p:nvGrpSpPr>
          <p:grpSpPr>
            <a:xfrm rot="0">
              <a:off x="2671095" y="2071607"/>
              <a:ext cx="736050" cy="736050"/>
              <a:chOff x="0" y="0"/>
              <a:chExt cx="1913890" cy="1913890"/>
            </a:xfrm>
          </p:grpSpPr>
          <p:sp>
            <p:nvSpPr>
              <p:cNvPr name="Freeform 173" id="17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name="AutoShape 174" id="174"/>
            <p:cNvSpPr/>
            <p:nvPr/>
          </p:nvSpPr>
          <p:spPr>
            <a:xfrm rot="-3235632">
              <a:off x="4205085" y="2401924"/>
              <a:ext cx="308377" cy="0"/>
            </a:xfrm>
            <a:prstGeom prst="line">
              <a:avLst/>
            </a:prstGeom>
            <a:ln cap="flat" w="39049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175" id="175"/>
            <p:cNvSpPr/>
            <p:nvPr/>
          </p:nvSpPr>
          <p:spPr>
            <a:xfrm rot="-7915877">
              <a:off x="4905361" y="2393067"/>
              <a:ext cx="333382" cy="0"/>
            </a:xfrm>
            <a:prstGeom prst="line">
              <a:avLst/>
            </a:prstGeom>
            <a:ln cap="flat" w="39049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176" id="176"/>
            <p:cNvSpPr txBox="true"/>
            <p:nvPr/>
          </p:nvSpPr>
          <p:spPr>
            <a:xfrm rot="0">
              <a:off x="2356779" y="2081600"/>
              <a:ext cx="222488" cy="5747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455"/>
                </a:lnSpc>
              </a:pPr>
              <a:r>
                <a:rPr lang="en-US" sz="2468">
                  <a:solidFill>
                    <a:srgbClr val="000000"/>
                  </a:solidFill>
                  <a:latin typeface="Tufuli Arabic"/>
                </a:rPr>
                <a:t>=</a:t>
              </a:r>
            </a:p>
          </p:txBody>
        </p:sp>
        <p:sp>
          <p:nvSpPr>
            <p:cNvPr name="TextBox 177" id="177"/>
            <p:cNvSpPr txBox="true"/>
            <p:nvPr/>
          </p:nvSpPr>
          <p:spPr>
            <a:xfrm rot="0">
              <a:off x="1202254" y="2114171"/>
              <a:ext cx="242690" cy="5747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455"/>
                </a:lnSpc>
              </a:pPr>
              <a:r>
                <a:rPr lang="en-US" sz="2468">
                  <a:solidFill>
                    <a:srgbClr val="000000"/>
                  </a:solidFill>
                  <a:latin typeface="Tufuli Arabic"/>
                </a:rPr>
                <a:t>+</a:t>
              </a:r>
            </a:p>
          </p:txBody>
        </p:sp>
      </p:grpSp>
      <p:grpSp>
        <p:nvGrpSpPr>
          <p:cNvPr name="Group 178" id="178"/>
          <p:cNvGrpSpPr/>
          <p:nvPr/>
        </p:nvGrpSpPr>
        <p:grpSpPr>
          <a:xfrm rot="0">
            <a:off x="5526975" y="4099206"/>
            <a:ext cx="4718383" cy="2422072"/>
            <a:chOff x="0" y="0"/>
            <a:chExt cx="6291178" cy="3229429"/>
          </a:xfrm>
        </p:grpSpPr>
        <p:grpSp>
          <p:nvGrpSpPr>
            <p:cNvPr name="Group 179" id="179"/>
            <p:cNvGrpSpPr/>
            <p:nvPr/>
          </p:nvGrpSpPr>
          <p:grpSpPr>
            <a:xfrm rot="0">
              <a:off x="2513181" y="0"/>
              <a:ext cx="592128" cy="592128"/>
              <a:chOff x="0" y="0"/>
              <a:chExt cx="1913890" cy="1913890"/>
            </a:xfrm>
          </p:grpSpPr>
          <p:sp>
            <p:nvSpPr>
              <p:cNvPr name="Freeform 180" id="18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81" id="181"/>
            <p:cNvGrpSpPr/>
            <p:nvPr/>
          </p:nvGrpSpPr>
          <p:grpSpPr>
            <a:xfrm rot="0">
              <a:off x="0" y="0"/>
              <a:ext cx="592128" cy="592128"/>
              <a:chOff x="0" y="0"/>
              <a:chExt cx="1913890" cy="1913890"/>
            </a:xfrm>
          </p:grpSpPr>
          <p:sp>
            <p:nvSpPr>
              <p:cNvPr name="Freeform 182" id="18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83" id="183"/>
            <p:cNvGrpSpPr/>
            <p:nvPr/>
          </p:nvGrpSpPr>
          <p:grpSpPr>
            <a:xfrm rot="0">
              <a:off x="625506" y="0"/>
              <a:ext cx="592128" cy="592128"/>
              <a:chOff x="0" y="0"/>
              <a:chExt cx="1913890" cy="1913890"/>
            </a:xfrm>
          </p:grpSpPr>
          <p:sp>
            <p:nvSpPr>
              <p:cNvPr name="Freeform 184" id="18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85" id="185"/>
            <p:cNvGrpSpPr/>
            <p:nvPr/>
          </p:nvGrpSpPr>
          <p:grpSpPr>
            <a:xfrm rot="0">
              <a:off x="1251011" y="0"/>
              <a:ext cx="592128" cy="592128"/>
              <a:chOff x="0" y="0"/>
              <a:chExt cx="1913890" cy="1913890"/>
            </a:xfrm>
          </p:grpSpPr>
          <p:sp>
            <p:nvSpPr>
              <p:cNvPr name="Freeform 186" id="18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87" id="187"/>
            <p:cNvGrpSpPr/>
            <p:nvPr/>
          </p:nvGrpSpPr>
          <p:grpSpPr>
            <a:xfrm rot="0">
              <a:off x="1888696" y="0"/>
              <a:ext cx="592128" cy="592128"/>
              <a:chOff x="0" y="0"/>
              <a:chExt cx="1913890" cy="1913890"/>
            </a:xfrm>
          </p:grpSpPr>
          <p:sp>
            <p:nvSpPr>
              <p:cNvPr name="Freeform 188" id="18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89" id="189"/>
            <p:cNvGrpSpPr/>
            <p:nvPr/>
          </p:nvGrpSpPr>
          <p:grpSpPr>
            <a:xfrm rot="0">
              <a:off x="2513181" y="681951"/>
              <a:ext cx="592128" cy="592128"/>
              <a:chOff x="0" y="0"/>
              <a:chExt cx="1913890" cy="1913890"/>
            </a:xfrm>
          </p:grpSpPr>
          <p:sp>
            <p:nvSpPr>
              <p:cNvPr name="Freeform 190" id="19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91" id="191"/>
            <p:cNvGrpSpPr/>
            <p:nvPr/>
          </p:nvGrpSpPr>
          <p:grpSpPr>
            <a:xfrm rot="0">
              <a:off x="0" y="681951"/>
              <a:ext cx="592128" cy="592128"/>
              <a:chOff x="0" y="0"/>
              <a:chExt cx="1913890" cy="1913890"/>
            </a:xfrm>
          </p:grpSpPr>
          <p:sp>
            <p:nvSpPr>
              <p:cNvPr name="Freeform 192" id="19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93" id="193"/>
            <p:cNvGrpSpPr/>
            <p:nvPr/>
          </p:nvGrpSpPr>
          <p:grpSpPr>
            <a:xfrm rot="0">
              <a:off x="625506" y="681951"/>
              <a:ext cx="592128" cy="592128"/>
              <a:chOff x="0" y="0"/>
              <a:chExt cx="1913890" cy="1913890"/>
            </a:xfrm>
          </p:grpSpPr>
          <p:sp>
            <p:nvSpPr>
              <p:cNvPr name="Freeform 194" id="19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95" id="195"/>
            <p:cNvGrpSpPr/>
            <p:nvPr/>
          </p:nvGrpSpPr>
          <p:grpSpPr>
            <a:xfrm rot="0">
              <a:off x="1251011" y="681951"/>
              <a:ext cx="592128" cy="592128"/>
              <a:chOff x="0" y="0"/>
              <a:chExt cx="1913890" cy="1913890"/>
            </a:xfrm>
          </p:grpSpPr>
          <p:sp>
            <p:nvSpPr>
              <p:cNvPr name="Freeform 196" id="19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97" id="197"/>
            <p:cNvGrpSpPr/>
            <p:nvPr/>
          </p:nvGrpSpPr>
          <p:grpSpPr>
            <a:xfrm rot="0">
              <a:off x="1888696" y="681951"/>
              <a:ext cx="592128" cy="592128"/>
              <a:chOff x="0" y="0"/>
              <a:chExt cx="1913890" cy="1913890"/>
            </a:xfrm>
          </p:grpSpPr>
          <p:sp>
            <p:nvSpPr>
              <p:cNvPr name="Freeform 198" id="19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99" id="199"/>
            <p:cNvGrpSpPr/>
            <p:nvPr/>
          </p:nvGrpSpPr>
          <p:grpSpPr>
            <a:xfrm rot="0">
              <a:off x="5699050" y="0"/>
              <a:ext cx="592128" cy="592128"/>
              <a:chOff x="0" y="0"/>
              <a:chExt cx="1913890" cy="1913890"/>
            </a:xfrm>
          </p:grpSpPr>
          <p:sp>
            <p:nvSpPr>
              <p:cNvPr name="Freeform 200" id="20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201" id="201"/>
            <p:cNvGrpSpPr/>
            <p:nvPr/>
          </p:nvGrpSpPr>
          <p:grpSpPr>
            <a:xfrm rot="0">
              <a:off x="3185869" y="0"/>
              <a:ext cx="592128" cy="592128"/>
              <a:chOff x="0" y="0"/>
              <a:chExt cx="1913890" cy="1913890"/>
            </a:xfrm>
          </p:grpSpPr>
          <p:sp>
            <p:nvSpPr>
              <p:cNvPr name="Freeform 202" id="20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203" id="203"/>
            <p:cNvGrpSpPr/>
            <p:nvPr/>
          </p:nvGrpSpPr>
          <p:grpSpPr>
            <a:xfrm rot="0">
              <a:off x="3811374" y="0"/>
              <a:ext cx="592128" cy="592128"/>
              <a:chOff x="0" y="0"/>
              <a:chExt cx="1913890" cy="1913890"/>
            </a:xfrm>
          </p:grpSpPr>
          <p:sp>
            <p:nvSpPr>
              <p:cNvPr name="Freeform 204" id="20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205" id="205"/>
            <p:cNvGrpSpPr/>
            <p:nvPr/>
          </p:nvGrpSpPr>
          <p:grpSpPr>
            <a:xfrm rot="0">
              <a:off x="4436880" y="0"/>
              <a:ext cx="592128" cy="592128"/>
              <a:chOff x="0" y="0"/>
              <a:chExt cx="1913890" cy="1913890"/>
            </a:xfrm>
          </p:grpSpPr>
          <p:sp>
            <p:nvSpPr>
              <p:cNvPr name="Freeform 206" id="20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207" id="207"/>
            <p:cNvGrpSpPr/>
            <p:nvPr/>
          </p:nvGrpSpPr>
          <p:grpSpPr>
            <a:xfrm rot="0">
              <a:off x="5074565" y="0"/>
              <a:ext cx="592128" cy="592128"/>
              <a:chOff x="0" y="0"/>
              <a:chExt cx="1913890" cy="1913890"/>
            </a:xfrm>
          </p:grpSpPr>
          <p:sp>
            <p:nvSpPr>
              <p:cNvPr name="Freeform 208" id="20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209" id="209"/>
            <p:cNvGrpSpPr/>
            <p:nvPr/>
          </p:nvGrpSpPr>
          <p:grpSpPr>
            <a:xfrm rot="0">
              <a:off x="5699050" y="681951"/>
              <a:ext cx="592128" cy="592128"/>
              <a:chOff x="0" y="0"/>
              <a:chExt cx="1913890" cy="1913890"/>
            </a:xfrm>
          </p:grpSpPr>
          <p:sp>
            <p:nvSpPr>
              <p:cNvPr name="Freeform 210" id="21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211" id="211"/>
            <p:cNvGrpSpPr/>
            <p:nvPr/>
          </p:nvGrpSpPr>
          <p:grpSpPr>
            <a:xfrm rot="0">
              <a:off x="3185869" y="681951"/>
              <a:ext cx="592128" cy="592128"/>
              <a:chOff x="0" y="0"/>
              <a:chExt cx="1913890" cy="1913890"/>
            </a:xfrm>
          </p:grpSpPr>
          <p:sp>
            <p:nvSpPr>
              <p:cNvPr name="Freeform 212" id="21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213" id="213"/>
            <p:cNvGrpSpPr/>
            <p:nvPr/>
          </p:nvGrpSpPr>
          <p:grpSpPr>
            <a:xfrm rot="0">
              <a:off x="3811374" y="681951"/>
              <a:ext cx="592128" cy="592128"/>
              <a:chOff x="0" y="0"/>
              <a:chExt cx="1913890" cy="1913890"/>
            </a:xfrm>
          </p:grpSpPr>
          <p:sp>
            <p:nvSpPr>
              <p:cNvPr name="Freeform 214" id="21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215" id="215"/>
            <p:cNvGrpSpPr/>
            <p:nvPr/>
          </p:nvGrpSpPr>
          <p:grpSpPr>
            <a:xfrm rot="0">
              <a:off x="4436880" y="681951"/>
              <a:ext cx="592128" cy="592128"/>
              <a:chOff x="0" y="0"/>
              <a:chExt cx="1913890" cy="1913890"/>
            </a:xfrm>
          </p:grpSpPr>
          <p:sp>
            <p:nvSpPr>
              <p:cNvPr name="Freeform 216" id="21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217" id="217"/>
            <p:cNvGrpSpPr/>
            <p:nvPr/>
          </p:nvGrpSpPr>
          <p:grpSpPr>
            <a:xfrm rot="0">
              <a:off x="5074565" y="681951"/>
              <a:ext cx="592128" cy="592128"/>
              <a:chOff x="0" y="0"/>
              <a:chExt cx="1913890" cy="1913890"/>
            </a:xfrm>
          </p:grpSpPr>
          <p:sp>
            <p:nvSpPr>
              <p:cNvPr name="Freeform 218" id="21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219" id="219"/>
            <p:cNvGrpSpPr>
              <a:grpSpLocks noChangeAspect="true"/>
            </p:cNvGrpSpPr>
            <p:nvPr/>
          </p:nvGrpSpPr>
          <p:grpSpPr>
            <a:xfrm rot="0">
              <a:off x="4348045" y="1720029"/>
              <a:ext cx="703155" cy="703155"/>
              <a:chOff x="0" y="0"/>
              <a:chExt cx="6355080" cy="6355080"/>
            </a:xfrm>
          </p:grpSpPr>
          <p:sp>
            <p:nvSpPr>
              <p:cNvPr name="Freeform 220" id="220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r="r" b="b" t="t" l="l"/>
                <a:pathLst>
                  <a:path h="6355080" w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221" id="221"/>
            <p:cNvGrpSpPr>
              <a:grpSpLocks noChangeAspect="true"/>
            </p:cNvGrpSpPr>
            <p:nvPr/>
          </p:nvGrpSpPr>
          <p:grpSpPr>
            <a:xfrm rot="0">
              <a:off x="3873177" y="2526275"/>
              <a:ext cx="703155" cy="703155"/>
              <a:chOff x="0" y="0"/>
              <a:chExt cx="6355080" cy="6355080"/>
            </a:xfrm>
          </p:grpSpPr>
          <p:sp>
            <p:nvSpPr>
              <p:cNvPr name="Freeform 222" id="222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r="r" b="b" t="t" l="l"/>
                <a:pathLst>
                  <a:path h="6355080" w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223" id="223"/>
            <p:cNvGrpSpPr>
              <a:grpSpLocks noChangeAspect="true"/>
            </p:cNvGrpSpPr>
            <p:nvPr/>
          </p:nvGrpSpPr>
          <p:grpSpPr>
            <a:xfrm rot="0">
              <a:off x="4868191" y="2516610"/>
              <a:ext cx="703155" cy="703155"/>
              <a:chOff x="0" y="0"/>
              <a:chExt cx="6355080" cy="6355080"/>
            </a:xfrm>
          </p:grpSpPr>
          <p:sp>
            <p:nvSpPr>
              <p:cNvPr name="Freeform 224" id="224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r="r" b="b" t="t" l="l"/>
                <a:pathLst>
                  <a:path h="6355080" w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225" id="225"/>
            <p:cNvGrpSpPr/>
            <p:nvPr/>
          </p:nvGrpSpPr>
          <p:grpSpPr>
            <a:xfrm rot="0">
              <a:off x="386707" y="2071607"/>
              <a:ext cx="736050" cy="736050"/>
              <a:chOff x="0" y="0"/>
              <a:chExt cx="1913890" cy="1913890"/>
            </a:xfrm>
          </p:grpSpPr>
          <p:sp>
            <p:nvSpPr>
              <p:cNvPr name="Freeform 226" id="22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227" id="227"/>
            <p:cNvGrpSpPr/>
            <p:nvPr/>
          </p:nvGrpSpPr>
          <p:grpSpPr>
            <a:xfrm rot="0">
              <a:off x="1528901" y="2071607"/>
              <a:ext cx="736050" cy="736050"/>
              <a:chOff x="0" y="0"/>
              <a:chExt cx="1913890" cy="1913890"/>
            </a:xfrm>
          </p:grpSpPr>
          <p:sp>
            <p:nvSpPr>
              <p:cNvPr name="Freeform 228" id="22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229" id="229"/>
            <p:cNvGrpSpPr/>
            <p:nvPr/>
          </p:nvGrpSpPr>
          <p:grpSpPr>
            <a:xfrm rot="0">
              <a:off x="2671095" y="2071607"/>
              <a:ext cx="736050" cy="736050"/>
              <a:chOff x="0" y="0"/>
              <a:chExt cx="1913890" cy="1913890"/>
            </a:xfrm>
          </p:grpSpPr>
          <p:sp>
            <p:nvSpPr>
              <p:cNvPr name="Freeform 230" id="23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name="AutoShape 231" id="231"/>
            <p:cNvSpPr/>
            <p:nvPr/>
          </p:nvSpPr>
          <p:spPr>
            <a:xfrm rot="-3235632">
              <a:off x="4205085" y="2401924"/>
              <a:ext cx="308377" cy="0"/>
            </a:xfrm>
            <a:prstGeom prst="line">
              <a:avLst/>
            </a:prstGeom>
            <a:ln cap="flat" w="39049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232" id="232"/>
            <p:cNvSpPr/>
            <p:nvPr/>
          </p:nvSpPr>
          <p:spPr>
            <a:xfrm rot="-7915877">
              <a:off x="4905361" y="2393067"/>
              <a:ext cx="333382" cy="0"/>
            </a:xfrm>
            <a:prstGeom prst="line">
              <a:avLst/>
            </a:prstGeom>
            <a:ln cap="flat" w="39049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233" id="233"/>
            <p:cNvSpPr txBox="true"/>
            <p:nvPr/>
          </p:nvSpPr>
          <p:spPr>
            <a:xfrm rot="0">
              <a:off x="2356779" y="2081600"/>
              <a:ext cx="222488" cy="5747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455"/>
                </a:lnSpc>
              </a:pPr>
              <a:r>
                <a:rPr lang="en-US" sz="2468">
                  <a:solidFill>
                    <a:srgbClr val="000000"/>
                  </a:solidFill>
                  <a:latin typeface="Tufuli Arabic"/>
                </a:rPr>
                <a:t>=</a:t>
              </a:r>
            </a:p>
          </p:txBody>
        </p:sp>
        <p:sp>
          <p:nvSpPr>
            <p:cNvPr name="TextBox 234" id="234"/>
            <p:cNvSpPr txBox="true"/>
            <p:nvPr/>
          </p:nvSpPr>
          <p:spPr>
            <a:xfrm rot="0">
              <a:off x="1202254" y="2114171"/>
              <a:ext cx="242690" cy="5747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455"/>
                </a:lnSpc>
              </a:pPr>
              <a:r>
                <a:rPr lang="en-US" sz="2468">
                  <a:solidFill>
                    <a:srgbClr val="000000"/>
                  </a:solidFill>
                  <a:latin typeface="Tufuli Arabic"/>
                </a:rPr>
                <a:t>+</a:t>
              </a:r>
            </a:p>
          </p:txBody>
        </p:sp>
      </p:grpSp>
      <p:pic>
        <p:nvPicPr>
          <p:cNvPr name="Picture 235" id="235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52356" y="847703"/>
            <a:ext cx="270340" cy="270340"/>
          </a:xfrm>
          <a:prstGeom prst="rect">
            <a:avLst/>
          </a:prstGeom>
        </p:spPr>
      </p:pic>
      <p:pic>
        <p:nvPicPr>
          <p:cNvPr name="Picture 236" id="236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07109" y="847703"/>
            <a:ext cx="270340" cy="270340"/>
          </a:xfrm>
          <a:prstGeom prst="rect">
            <a:avLst/>
          </a:prstGeom>
        </p:spPr>
      </p:pic>
      <p:pic>
        <p:nvPicPr>
          <p:cNvPr name="Picture 237" id="237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514403" y="847703"/>
            <a:ext cx="270340" cy="270340"/>
          </a:xfrm>
          <a:prstGeom prst="rect">
            <a:avLst/>
          </a:prstGeom>
        </p:spPr>
      </p:pic>
      <p:pic>
        <p:nvPicPr>
          <p:cNvPr name="Picture 238" id="238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965718" y="847703"/>
            <a:ext cx="270340" cy="270340"/>
          </a:xfrm>
          <a:prstGeom prst="rect">
            <a:avLst/>
          </a:prstGeom>
        </p:spPr>
      </p:pic>
      <p:pic>
        <p:nvPicPr>
          <p:cNvPr name="Picture 239" id="239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417032" y="847703"/>
            <a:ext cx="270340" cy="270340"/>
          </a:xfrm>
          <a:prstGeom prst="rect">
            <a:avLst/>
          </a:prstGeom>
        </p:spPr>
      </p:pic>
      <p:pic>
        <p:nvPicPr>
          <p:cNvPr name="Picture 240" id="240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944416" y="847703"/>
            <a:ext cx="270340" cy="270340"/>
          </a:xfrm>
          <a:prstGeom prst="rect">
            <a:avLst/>
          </a:prstGeom>
        </p:spPr>
      </p:pic>
      <p:pic>
        <p:nvPicPr>
          <p:cNvPr name="Picture 241" id="241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52356" y="1385421"/>
            <a:ext cx="270340" cy="270340"/>
          </a:xfrm>
          <a:prstGeom prst="rect">
            <a:avLst/>
          </a:prstGeom>
        </p:spPr>
      </p:pic>
      <p:pic>
        <p:nvPicPr>
          <p:cNvPr name="Picture 242" id="242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07109" y="1385421"/>
            <a:ext cx="270340" cy="270340"/>
          </a:xfrm>
          <a:prstGeom prst="rect">
            <a:avLst/>
          </a:prstGeom>
        </p:spPr>
      </p:pic>
      <p:pic>
        <p:nvPicPr>
          <p:cNvPr name="Picture 243" id="243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631750" y="847703"/>
            <a:ext cx="270340" cy="270340"/>
          </a:xfrm>
          <a:prstGeom prst="rect">
            <a:avLst/>
          </a:prstGeom>
        </p:spPr>
      </p:pic>
      <p:pic>
        <p:nvPicPr>
          <p:cNvPr name="Picture 244" id="244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083064" y="847703"/>
            <a:ext cx="270340" cy="270340"/>
          </a:xfrm>
          <a:prstGeom prst="rect">
            <a:avLst/>
          </a:prstGeom>
        </p:spPr>
      </p:pic>
      <p:pic>
        <p:nvPicPr>
          <p:cNvPr name="Picture 245" id="245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534379" y="847703"/>
            <a:ext cx="270340" cy="270340"/>
          </a:xfrm>
          <a:prstGeom prst="rect">
            <a:avLst/>
          </a:prstGeom>
        </p:spPr>
      </p:pic>
      <p:pic>
        <p:nvPicPr>
          <p:cNvPr name="Picture 246" id="246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042843" y="847703"/>
            <a:ext cx="270340" cy="270340"/>
          </a:xfrm>
          <a:prstGeom prst="rect">
            <a:avLst/>
          </a:prstGeom>
        </p:spPr>
      </p:pic>
      <p:pic>
        <p:nvPicPr>
          <p:cNvPr name="Picture 247" id="247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494158" y="847703"/>
            <a:ext cx="270340" cy="270340"/>
          </a:xfrm>
          <a:prstGeom prst="rect">
            <a:avLst/>
          </a:prstGeom>
        </p:spPr>
      </p:pic>
      <p:pic>
        <p:nvPicPr>
          <p:cNvPr name="Picture 248" id="248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631750" y="1330317"/>
            <a:ext cx="270340" cy="270340"/>
          </a:xfrm>
          <a:prstGeom prst="rect">
            <a:avLst/>
          </a:prstGeom>
        </p:spPr>
      </p:pic>
      <p:pic>
        <p:nvPicPr>
          <p:cNvPr name="Picture 249" id="249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083064" y="1330317"/>
            <a:ext cx="270340" cy="270340"/>
          </a:xfrm>
          <a:prstGeom prst="rect">
            <a:avLst/>
          </a:prstGeom>
        </p:spPr>
      </p:pic>
      <p:pic>
        <p:nvPicPr>
          <p:cNvPr name="Picture 250" id="250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534379" y="1330317"/>
            <a:ext cx="270340" cy="270340"/>
          </a:xfrm>
          <a:prstGeom prst="rect">
            <a:avLst/>
          </a:prstGeom>
        </p:spPr>
      </p:pic>
      <p:pic>
        <p:nvPicPr>
          <p:cNvPr name="Picture 251" id="251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042843" y="1330317"/>
            <a:ext cx="270340" cy="270340"/>
          </a:xfrm>
          <a:prstGeom prst="rect">
            <a:avLst/>
          </a:prstGeom>
        </p:spPr>
      </p:pic>
      <p:pic>
        <p:nvPicPr>
          <p:cNvPr name="Picture 252" id="252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52356" y="4192658"/>
            <a:ext cx="270340" cy="270340"/>
          </a:xfrm>
          <a:prstGeom prst="rect">
            <a:avLst/>
          </a:prstGeom>
        </p:spPr>
      </p:pic>
      <p:pic>
        <p:nvPicPr>
          <p:cNvPr name="Picture 253" id="253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07109" y="4192658"/>
            <a:ext cx="270340" cy="270340"/>
          </a:xfrm>
          <a:prstGeom prst="rect">
            <a:avLst/>
          </a:prstGeom>
        </p:spPr>
      </p:pic>
      <p:pic>
        <p:nvPicPr>
          <p:cNvPr name="Picture 254" id="254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61863" y="4192658"/>
            <a:ext cx="270340" cy="270340"/>
          </a:xfrm>
          <a:prstGeom prst="rect">
            <a:avLst/>
          </a:prstGeom>
        </p:spPr>
      </p:pic>
      <p:pic>
        <p:nvPicPr>
          <p:cNvPr name="Picture 255" id="255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948630" y="4192658"/>
            <a:ext cx="270340" cy="270340"/>
          </a:xfrm>
          <a:prstGeom prst="rect">
            <a:avLst/>
          </a:prstGeom>
        </p:spPr>
      </p:pic>
      <p:pic>
        <p:nvPicPr>
          <p:cNvPr name="Picture 256" id="256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438045" y="4192658"/>
            <a:ext cx="270340" cy="270340"/>
          </a:xfrm>
          <a:prstGeom prst="rect">
            <a:avLst/>
          </a:prstGeom>
        </p:spPr>
      </p:pic>
      <p:pic>
        <p:nvPicPr>
          <p:cNvPr name="Picture 257" id="257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927459" y="4192658"/>
            <a:ext cx="270340" cy="270340"/>
          </a:xfrm>
          <a:prstGeom prst="rect">
            <a:avLst/>
          </a:prstGeom>
        </p:spPr>
      </p:pic>
      <p:pic>
        <p:nvPicPr>
          <p:cNvPr name="Picture 258" id="258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416874" y="4192658"/>
            <a:ext cx="270340" cy="270340"/>
          </a:xfrm>
          <a:prstGeom prst="rect">
            <a:avLst/>
          </a:prstGeom>
        </p:spPr>
      </p:pic>
      <p:pic>
        <p:nvPicPr>
          <p:cNvPr name="Picture 259" id="259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631750" y="4192658"/>
            <a:ext cx="270340" cy="270340"/>
          </a:xfrm>
          <a:prstGeom prst="rect">
            <a:avLst/>
          </a:prstGeom>
        </p:spPr>
      </p:pic>
      <p:pic>
        <p:nvPicPr>
          <p:cNvPr name="Picture 260" id="260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52356" y="4685361"/>
            <a:ext cx="270340" cy="270340"/>
          </a:xfrm>
          <a:prstGeom prst="rect">
            <a:avLst/>
          </a:prstGeom>
        </p:spPr>
      </p:pic>
      <p:pic>
        <p:nvPicPr>
          <p:cNvPr name="Picture 261" id="261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19385" y="4685361"/>
            <a:ext cx="270340" cy="270340"/>
          </a:xfrm>
          <a:prstGeom prst="rect">
            <a:avLst/>
          </a:prstGeom>
        </p:spPr>
      </p:pic>
      <p:pic>
        <p:nvPicPr>
          <p:cNvPr name="Picture 262" id="262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86414" y="4685361"/>
            <a:ext cx="270340" cy="270340"/>
          </a:xfrm>
          <a:prstGeom prst="rect">
            <a:avLst/>
          </a:prstGeom>
        </p:spPr>
      </p:pic>
      <p:pic>
        <p:nvPicPr>
          <p:cNvPr name="Picture 263" id="263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083064" y="4192658"/>
            <a:ext cx="270340" cy="270340"/>
          </a:xfrm>
          <a:prstGeom prst="rect">
            <a:avLst/>
          </a:prstGeom>
        </p:spPr>
      </p:pic>
      <p:pic>
        <p:nvPicPr>
          <p:cNvPr name="Picture 264" id="264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534379" y="4192658"/>
            <a:ext cx="270340" cy="270340"/>
          </a:xfrm>
          <a:prstGeom prst="rect">
            <a:avLst/>
          </a:prstGeom>
        </p:spPr>
      </p:pic>
      <p:pic>
        <p:nvPicPr>
          <p:cNvPr name="Picture 265" id="265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042843" y="4192658"/>
            <a:ext cx="270340" cy="270340"/>
          </a:xfrm>
          <a:prstGeom prst="rect">
            <a:avLst/>
          </a:prstGeom>
        </p:spPr>
      </p:pic>
      <p:pic>
        <p:nvPicPr>
          <p:cNvPr name="Picture 266" id="266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494158" y="4192658"/>
            <a:ext cx="270340" cy="270340"/>
          </a:xfrm>
          <a:prstGeom prst="rect">
            <a:avLst/>
          </a:prstGeom>
        </p:spPr>
      </p:pic>
      <p:pic>
        <p:nvPicPr>
          <p:cNvPr name="Picture 267" id="267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8021673" y="4192658"/>
            <a:ext cx="270340" cy="270340"/>
          </a:xfrm>
          <a:prstGeom prst="rect">
            <a:avLst/>
          </a:prstGeom>
        </p:spPr>
      </p:pic>
      <p:pic>
        <p:nvPicPr>
          <p:cNvPr name="Picture 268" id="268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8472987" y="4192658"/>
            <a:ext cx="270340" cy="270340"/>
          </a:xfrm>
          <a:prstGeom prst="rect">
            <a:avLst/>
          </a:prstGeom>
        </p:spPr>
      </p:pic>
      <p:pic>
        <p:nvPicPr>
          <p:cNvPr name="Picture 269" id="269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8924302" y="4192658"/>
            <a:ext cx="270340" cy="270340"/>
          </a:xfrm>
          <a:prstGeom prst="rect">
            <a:avLst/>
          </a:prstGeom>
        </p:spPr>
      </p:pic>
      <p:pic>
        <p:nvPicPr>
          <p:cNvPr name="Picture 270" id="270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9432766" y="4192658"/>
            <a:ext cx="270340" cy="270340"/>
          </a:xfrm>
          <a:prstGeom prst="rect">
            <a:avLst/>
          </a:prstGeom>
        </p:spPr>
      </p:pic>
      <p:pic>
        <p:nvPicPr>
          <p:cNvPr name="Picture 271" id="271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631750" y="4685361"/>
            <a:ext cx="270340" cy="270340"/>
          </a:xfrm>
          <a:prstGeom prst="rect">
            <a:avLst/>
          </a:prstGeom>
        </p:spPr>
      </p:pic>
      <p:pic>
        <p:nvPicPr>
          <p:cNvPr name="Picture 272" id="272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86414" y="1385421"/>
            <a:ext cx="270340" cy="270340"/>
          </a:xfrm>
          <a:prstGeom prst="rect">
            <a:avLst/>
          </a:prstGeom>
        </p:spPr>
      </p:pic>
      <p:pic>
        <p:nvPicPr>
          <p:cNvPr name="Picture 273" id="27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965718" y="1385421"/>
            <a:ext cx="270340" cy="270340"/>
          </a:xfrm>
          <a:prstGeom prst="rect">
            <a:avLst/>
          </a:prstGeom>
        </p:spPr>
      </p:pic>
      <p:pic>
        <p:nvPicPr>
          <p:cNvPr name="Picture 274" id="274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445022" y="1385421"/>
            <a:ext cx="270340" cy="270340"/>
          </a:xfrm>
          <a:prstGeom prst="rect">
            <a:avLst/>
          </a:prstGeom>
        </p:spPr>
      </p:pic>
      <p:pic>
        <p:nvPicPr>
          <p:cNvPr name="Picture 275" id="275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924326" y="1385421"/>
            <a:ext cx="270340" cy="270340"/>
          </a:xfrm>
          <a:prstGeom prst="rect">
            <a:avLst/>
          </a:prstGeom>
        </p:spPr>
      </p:pic>
      <p:pic>
        <p:nvPicPr>
          <p:cNvPr name="Picture 276" id="276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403630" y="1385421"/>
            <a:ext cx="270340" cy="270340"/>
          </a:xfrm>
          <a:prstGeom prst="rect">
            <a:avLst/>
          </a:prstGeom>
        </p:spPr>
      </p:pic>
      <p:pic>
        <p:nvPicPr>
          <p:cNvPr name="Picture 277" id="277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882934" y="1385421"/>
            <a:ext cx="270340" cy="270340"/>
          </a:xfrm>
          <a:prstGeom prst="rect">
            <a:avLst/>
          </a:prstGeom>
        </p:spPr>
      </p:pic>
      <p:pic>
        <p:nvPicPr>
          <p:cNvPr name="Picture 278" id="278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102114" y="4685361"/>
            <a:ext cx="270340" cy="270340"/>
          </a:xfrm>
          <a:prstGeom prst="rect">
            <a:avLst/>
          </a:prstGeom>
        </p:spPr>
      </p:pic>
      <p:pic>
        <p:nvPicPr>
          <p:cNvPr name="Picture 279" id="279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572479" y="4685361"/>
            <a:ext cx="270340" cy="270340"/>
          </a:xfrm>
          <a:prstGeom prst="rect">
            <a:avLst/>
          </a:prstGeom>
        </p:spPr>
      </p:pic>
      <p:pic>
        <p:nvPicPr>
          <p:cNvPr name="Picture 280" id="280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042843" y="4685361"/>
            <a:ext cx="270340" cy="270340"/>
          </a:xfrm>
          <a:prstGeom prst="rect">
            <a:avLst/>
          </a:prstGeom>
        </p:spPr>
      </p:pic>
      <p:pic>
        <p:nvPicPr>
          <p:cNvPr name="Picture 281" id="281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513208" y="4685361"/>
            <a:ext cx="270340" cy="270340"/>
          </a:xfrm>
          <a:prstGeom prst="rect">
            <a:avLst/>
          </a:prstGeom>
        </p:spPr>
      </p:pic>
      <p:pic>
        <p:nvPicPr>
          <p:cNvPr name="Picture 282" id="282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983573" y="4685361"/>
            <a:ext cx="270340" cy="270340"/>
          </a:xfrm>
          <a:prstGeom prst="rect">
            <a:avLst/>
          </a:prstGeom>
        </p:spPr>
      </p:pic>
      <p:pic>
        <p:nvPicPr>
          <p:cNvPr name="Picture 283" id="28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8453937" y="4685361"/>
            <a:ext cx="270340" cy="270340"/>
          </a:xfrm>
          <a:prstGeom prst="rect">
            <a:avLst/>
          </a:prstGeom>
        </p:spPr>
      </p:pic>
      <p:pic>
        <p:nvPicPr>
          <p:cNvPr name="Picture 284" id="284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8924302" y="4685361"/>
            <a:ext cx="270340" cy="270340"/>
          </a:xfrm>
          <a:prstGeom prst="rect">
            <a:avLst/>
          </a:prstGeom>
        </p:spPr>
      </p:pic>
      <p:pic>
        <p:nvPicPr>
          <p:cNvPr name="Picture 285" id="285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9394666" y="4685361"/>
            <a:ext cx="270340" cy="2703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B9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02698" y="318107"/>
            <a:ext cx="10077079" cy="6914262"/>
            <a:chOff x="0" y="0"/>
            <a:chExt cx="3611397" cy="2477915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3611397" cy="2477915"/>
            </a:xfrm>
            <a:custGeom>
              <a:avLst/>
              <a:gdLst/>
              <a:ahLst/>
              <a:cxnLst/>
              <a:rect r="r" b="b" t="t" l="l"/>
              <a:pathLst>
                <a:path h="2477915" w="3611397">
                  <a:moveTo>
                    <a:pt x="28426" y="0"/>
                  </a:moveTo>
                  <a:lnTo>
                    <a:pt x="3582971" y="0"/>
                  </a:lnTo>
                  <a:cubicBezTo>
                    <a:pt x="3598671" y="0"/>
                    <a:pt x="3611397" y="12727"/>
                    <a:pt x="3611397" y="28426"/>
                  </a:cubicBezTo>
                  <a:lnTo>
                    <a:pt x="3611397" y="2449489"/>
                  </a:lnTo>
                  <a:cubicBezTo>
                    <a:pt x="3611397" y="2457029"/>
                    <a:pt x="3608403" y="2464259"/>
                    <a:pt x="3603072" y="2469590"/>
                  </a:cubicBezTo>
                  <a:cubicBezTo>
                    <a:pt x="3597741" y="2474921"/>
                    <a:pt x="3590510" y="2477915"/>
                    <a:pt x="3582971" y="2477915"/>
                  </a:cubicBezTo>
                  <a:lnTo>
                    <a:pt x="28426" y="2477915"/>
                  </a:lnTo>
                  <a:cubicBezTo>
                    <a:pt x="12727" y="2477915"/>
                    <a:pt x="0" y="2465189"/>
                    <a:pt x="0" y="2449489"/>
                  </a:cubicBezTo>
                  <a:lnTo>
                    <a:pt x="0" y="28426"/>
                  </a:lnTo>
                  <a:cubicBezTo>
                    <a:pt x="0" y="20887"/>
                    <a:pt x="2995" y="13657"/>
                    <a:pt x="8326" y="8326"/>
                  </a:cubicBezTo>
                  <a:cubicBezTo>
                    <a:pt x="13657" y="2995"/>
                    <a:pt x="20887" y="0"/>
                    <a:pt x="2842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FFFFFF"/>
                  </a:solidFill>
                  <a:latin typeface="Open Sans Light"/>
                </a:rPr>
                <a:t>Yea </a:t>
              </a:r>
            </a:p>
          </p:txBody>
        </p:sp>
      </p:grpSp>
      <p:sp>
        <p:nvSpPr>
          <p:cNvPr name="AutoShape 5" id="5"/>
          <p:cNvSpPr/>
          <p:nvPr/>
        </p:nvSpPr>
        <p:spPr>
          <a:xfrm rot="-5385782">
            <a:off x="1900746" y="3772856"/>
            <a:ext cx="6909558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6" id="6"/>
          <p:cNvSpPr/>
          <p:nvPr/>
        </p:nvSpPr>
        <p:spPr>
          <a:xfrm rot="0">
            <a:off x="302698" y="3770475"/>
            <a:ext cx="10077079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7" id="7"/>
          <p:cNvGrpSpPr/>
          <p:nvPr/>
        </p:nvGrpSpPr>
        <p:grpSpPr>
          <a:xfrm rot="0">
            <a:off x="465969" y="756000"/>
            <a:ext cx="4718383" cy="2422072"/>
            <a:chOff x="0" y="0"/>
            <a:chExt cx="6291178" cy="3229429"/>
          </a:xfrm>
        </p:grpSpPr>
        <p:grpSp>
          <p:nvGrpSpPr>
            <p:cNvPr name="Group 8" id="8"/>
            <p:cNvGrpSpPr/>
            <p:nvPr/>
          </p:nvGrpSpPr>
          <p:grpSpPr>
            <a:xfrm rot="0">
              <a:off x="2513181" y="0"/>
              <a:ext cx="592128" cy="592128"/>
              <a:chOff x="0" y="0"/>
              <a:chExt cx="1913890" cy="1913890"/>
            </a:xfrm>
          </p:grpSpPr>
          <p:sp>
            <p:nvSpPr>
              <p:cNvPr name="Freeform 9" id="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0" id="10"/>
            <p:cNvGrpSpPr/>
            <p:nvPr/>
          </p:nvGrpSpPr>
          <p:grpSpPr>
            <a:xfrm rot="0">
              <a:off x="0" y="0"/>
              <a:ext cx="592128" cy="592128"/>
              <a:chOff x="0" y="0"/>
              <a:chExt cx="1913890" cy="1913890"/>
            </a:xfrm>
          </p:grpSpPr>
          <p:sp>
            <p:nvSpPr>
              <p:cNvPr name="Freeform 11" id="1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2" id="12"/>
            <p:cNvGrpSpPr/>
            <p:nvPr/>
          </p:nvGrpSpPr>
          <p:grpSpPr>
            <a:xfrm rot="0">
              <a:off x="625506" y="0"/>
              <a:ext cx="592128" cy="592128"/>
              <a:chOff x="0" y="0"/>
              <a:chExt cx="1913890" cy="1913890"/>
            </a:xfrm>
          </p:grpSpPr>
          <p:sp>
            <p:nvSpPr>
              <p:cNvPr name="Freeform 13" id="1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4" id="14"/>
            <p:cNvGrpSpPr/>
            <p:nvPr/>
          </p:nvGrpSpPr>
          <p:grpSpPr>
            <a:xfrm rot="0">
              <a:off x="1251011" y="0"/>
              <a:ext cx="592128" cy="592128"/>
              <a:chOff x="0" y="0"/>
              <a:chExt cx="1913890" cy="1913890"/>
            </a:xfrm>
          </p:grpSpPr>
          <p:sp>
            <p:nvSpPr>
              <p:cNvPr name="Freeform 15" id="1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6" id="16"/>
            <p:cNvGrpSpPr/>
            <p:nvPr/>
          </p:nvGrpSpPr>
          <p:grpSpPr>
            <a:xfrm rot="0">
              <a:off x="1888696" y="0"/>
              <a:ext cx="592128" cy="592128"/>
              <a:chOff x="0" y="0"/>
              <a:chExt cx="1913890" cy="1913890"/>
            </a:xfrm>
          </p:grpSpPr>
          <p:sp>
            <p:nvSpPr>
              <p:cNvPr name="Freeform 17" id="1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8" id="18"/>
            <p:cNvGrpSpPr/>
            <p:nvPr/>
          </p:nvGrpSpPr>
          <p:grpSpPr>
            <a:xfrm rot="0">
              <a:off x="2513181" y="681951"/>
              <a:ext cx="592128" cy="592128"/>
              <a:chOff x="0" y="0"/>
              <a:chExt cx="1913890" cy="1913890"/>
            </a:xfrm>
          </p:grpSpPr>
          <p:sp>
            <p:nvSpPr>
              <p:cNvPr name="Freeform 19" id="1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20" id="20"/>
            <p:cNvGrpSpPr/>
            <p:nvPr/>
          </p:nvGrpSpPr>
          <p:grpSpPr>
            <a:xfrm rot="0">
              <a:off x="0" y="681951"/>
              <a:ext cx="592128" cy="592128"/>
              <a:chOff x="0" y="0"/>
              <a:chExt cx="1913890" cy="1913890"/>
            </a:xfrm>
          </p:grpSpPr>
          <p:sp>
            <p:nvSpPr>
              <p:cNvPr name="Freeform 21" id="2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22" id="22"/>
            <p:cNvGrpSpPr/>
            <p:nvPr/>
          </p:nvGrpSpPr>
          <p:grpSpPr>
            <a:xfrm rot="0">
              <a:off x="625506" y="681951"/>
              <a:ext cx="592128" cy="592128"/>
              <a:chOff x="0" y="0"/>
              <a:chExt cx="1913890" cy="1913890"/>
            </a:xfrm>
          </p:grpSpPr>
          <p:sp>
            <p:nvSpPr>
              <p:cNvPr name="Freeform 23" id="2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24" id="24"/>
            <p:cNvGrpSpPr/>
            <p:nvPr/>
          </p:nvGrpSpPr>
          <p:grpSpPr>
            <a:xfrm rot="0">
              <a:off x="1251011" y="681951"/>
              <a:ext cx="592128" cy="592128"/>
              <a:chOff x="0" y="0"/>
              <a:chExt cx="1913890" cy="1913890"/>
            </a:xfrm>
          </p:grpSpPr>
          <p:sp>
            <p:nvSpPr>
              <p:cNvPr name="Freeform 25" id="2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26" id="26"/>
            <p:cNvGrpSpPr/>
            <p:nvPr/>
          </p:nvGrpSpPr>
          <p:grpSpPr>
            <a:xfrm rot="0">
              <a:off x="1888696" y="681951"/>
              <a:ext cx="592128" cy="592128"/>
              <a:chOff x="0" y="0"/>
              <a:chExt cx="1913890" cy="1913890"/>
            </a:xfrm>
          </p:grpSpPr>
          <p:sp>
            <p:nvSpPr>
              <p:cNvPr name="Freeform 27" id="2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28" id="28"/>
            <p:cNvGrpSpPr/>
            <p:nvPr/>
          </p:nvGrpSpPr>
          <p:grpSpPr>
            <a:xfrm rot="0">
              <a:off x="5699050" y="0"/>
              <a:ext cx="592128" cy="592128"/>
              <a:chOff x="0" y="0"/>
              <a:chExt cx="1913890" cy="1913890"/>
            </a:xfrm>
          </p:grpSpPr>
          <p:sp>
            <p:nvSpPr>
              <p:cNvPr name="Freeform 29" id="2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30" id="30"/>
            <p:cNvGrpSpPr/>
            <p:nvPr/>
          </p:nvGrpSpPr>
          <p:grpSpPr>
            <a:xfrm rot="0">
              <a:off x="3185869" y="0"/>
              <a:ext cx="592128" cy="592128"/>
              <a:chOff x="0" y="0"/>
              <a:chExt cx="1913890" cy="1913890"/>
            </a:xfrm>
          </p:grpSpPr>
          <p:sp>
            <p:nvSpPr>
              <p:cNvPr name="Freeform 31" id="3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32" id="32"/>
            <p:cNvGrpSpPr/>
            <p:nvPr/>
          </p:nvGrpSpPr>
          <p:grpSpPr>
            <a:xfrm rot="0">
              <a:off x="3811374" y="0"/>
              <a:ext cx="592128" cy="592128"/>
              <a:chOff x="0" y="0"/>
              <a:chExt cx="1913890" cy="1913890"/>
            </a:xfrm>
          </p:grpSpPr>
          <p:sp>
            <p:nvSpPr>
              <p:cNvPr name="Freeform 33" id="3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34" id="34"/>
            <p:cNvGrpSpPr/>
            <p:nvPr/>
          </p:nvGrpSpPr>
          <p:grpSpPr>
            <a:xfrm rot="0">
              <a:off x="4436880" y="0"/>
              <a:ext cx="592128" cy="592128"/>
              <a:chOff x="0" y="0"/>
              <a:chExt cx="1913890" cy="1913890"/>
            </a:xfrm>
          </p:grpSpPr>
          <p:sp>
            <p:nvSpPr>
              <p:cNvPr name="Freeform 35" id="3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36" id="36"/>
            <p:cNvGrpSpPr/>
            <p:nvPr/>
          </p:nvGrpSpPr>
          <p:grpSpPr>
            <a:xfrm rot="0">
              <a:off x="5074565" y="0"/>
              <a:ext cx="592128" cy="592128"/>
              <a:chOff x="0" y="0"/>
              <a:chExt cx="1913890" cy="1913890"/>
            </a:xfrm>
          </p:grpSpPr>
          <p:sp>
            <p:nvSpPr>
              <p:cNvPr name="Freeform 37" id="3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38" id="38"/>
            <p:cNvGrpSpPr/>
            <p:nvPr/>
          </p:nvGrpSpPr>
          <p:grpSpPr>
            <a:xfrm rot="0">
              <a:off x="5699050" y="681951"/>
              <a:ext cx="592128" cy="592128"/>
              <a:chOff x="0" y="0"/>
              <a:chExt cx="1913890" cy="1913890"/>
            </a:xfrm>
          </p:grpSpPr>
          <p:sp>
            <p:nvSpPr>
              <p:cNvPr name="Freeform 39" id="3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40" id="40"/>
            <p:cNvGrpSpPr/>
            <p:nvPr/>
          </p:nvGrpSpPr>
          <p:grpSpPr>
            <a:xfrm rot="0">
              <a:off x="3185869" y="681951"/>
              <a:ext cx="592128" cy="592128"/>
              <a:chOff x="0" y="0"/>
              <a:chExt cx="1913890" cy="1913890"/>
            </a:xfrm>
          </p:grpSpPr>
          <p:sp>
            <p:nvSpPr>
              <p:cNvPr name="Freeform 41" id="4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42" id="42"/>
            <p:cNvGrpSpPr/>
            <p:nvPr/>
          </p:nvGrpSpPr>
          <p:grpSpPr>
            <a:xfrm rot="0">
              <a:off x="3811374" y="681951"/>
              <a:ext cx="592128" cy="592128"/>
              <a:chOff x="0" y="0"/>
              <a:chExt cx="1913890" cy="1913890"/>
            </a:xfrm>
          </p:grpSpPr>
          <p:sp>
            <p:nvSpPr>
              <p:cNvPr name="Freeform 43" id="4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44" id="44"/>
            <p:cNvGrpSpPr/>
            <p:nvPr/>
          </p:nvGrpSpPr>
          <p:grpSpPr>
            <a:xfrm rot="0">
              <a:off x="4436880" y="681951"/>
              <a:ext cx="592128" cy="592128"/>
              <a:chOff x="0" y="0"/>
              <a:chExt cx="1913890" cy="1913890"/>
            </a:xfrm>
          </p:grpSpPr>
          <p:sp>
            <p:nvSpPr>
              <p:cNvPr name="Freeform 45" id="4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46" id="46"/>
            <p:cNvGrpSpPr/>
            <p:nvPr/>
          </p:nvGrpSpPr>
          <p:grpSpPr>
            <a:xfrm rot="0">
              <a:off x="5074565" y="681951"/>
              <a:ext cx="592128" cy="592128"/>
              <a:chOff x="0" y="0"/>
              <a:chExt cx="1913890" cy="1913890"/>
            </a:xfrm>
          </p:grpSpPr>
          <p:sp>
            <p:nvSpPr>
              <p:cNvPr name="Freeform 47" id="4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48" id="48"/>
            <p:cNvGrpSpPr>
              <a:grpSpLocks noChangeAspect="true"/>
            </p:cNvGrpSpPr>
            <p:nvPr/>
          </p:nvGrpSpPr>
          <p:grpSpPr>
            <a:xfrm rot="0">
              <a:off x="4348045" y="1720029"/>
              <a:ext cx="703155" cy="703155"/>
              <a:chOff x="0" y="0"/>
              <a:chExt cx="6355080" cy="6355080"/>
            </a:xfrm>
          </p:grpSpPr>
          <p:sp>
            <p:nvSpPr>
              <p:cNvPr name="Freeform 49" id="49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r="r" b="b" t="t" l="l"/>
                <a:pathLst>
                  <a:path h="6355080" w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50" id="50"/>
            <p:cNvGrpSpPr>
              <a:grpSpLocks noChangeAspect="true"/>
            </p:cNvGrpSpPr>
            <p:nvPr/>
          </p:nvGrpSpPr>
          <p:grpSpPr>
            <a:xfrm rot="0">
              <a:off x="3873177" y="2526275"/>
              <a:ext cx="703155" cy="703155"/>
              <a:chOff x="0" y="0"/>
              <a:chExt cx="6355080" cy="6355080"/>
            </a:xfrm>
          </p:grpSpPr>
          <p:sp>
            <p:nvSpPr>
              <p:cNvPr name="Freeform 51" id="51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r="r" b="b" t="t" l="l"/>
                <a:pathLst>
                  <a:path h="6355080" w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52" id="52"/>
            <p:cNvGrpSpPr>
              <a:grpSpLocks noChangeAspect="true"/>
            </p:cNvGrpSpPr>
            <p:nvPr/>
          </p:nvGrpSpPr>
          <p:grpSpPr>
            <a:xfrm rot="0">
              <a:off x="4868191" y="2516610"/>
              <a:ext cx="703155" cy="703155"/>
              <a:chOff x="0" y="0"/>
              <a:chExt cx="6355080" cy="6355080"/>
            </a:xfrm>
          </p:grpSpPr>
          <p:sp>
            <p:nvSpPr>
              <p:cNvPr name="Freeform 53" id="53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r="r" b="b" t="t" l="l"/>
                <a:pathLst>
                  <a:path h="6355080" w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54" id="54"/>
            <p:cNvGrpSpPr/>
            <p:nvPr/>
          </p:nvGrpSpPr>
          <p:grpSpPr>
            <a:xfrm rot="0">
              <a:off x="386707" y="2071607"/>
              <a:ext cx="736050" cy="736050"/>
              <a:chOff x="0" y="0"/>
              <a:chExt cx="1913890" cy="1913890"/>
            </a:xfrm>
          </p:grpSpPr>
          <p:sp>
            <p:nvSpPr>
              <p:cNvPr name="Freeform 55" id="5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56" id="56"/>
            <p:cNvGrpSpPr/>
            <p:nvPr/>
          </p:nvGrpSpPr>
          <p:grpSpPr>
            <a:xfrm rot="0">
              <a:off x="1528901" y="2071607"/>
              <a:ext cx="736050" cy="736050"/>
              <a:chOff x="0" y="0"/>
              <a:chExt cx="1913890" cy="1913890"/>
            </a:xfrm>
          </p:grpSpPr>
          <p:sp>
            <p:nvSpPr>
              <p:cNvPr name="Freeform 57" id="5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58" id="58"/>
            <p:cNvGrpSpPr/>
            <p:nvPr/>
          </p:nvGrpSpPr>
          <p:grpSpPr>
            <a:xfrm rot="0">
              <a:off x="2671095" y="2071607"/>
              <a:ext cx="736050" cy="736050"/>
              <a:chOff x="0" y="0"/>
              <a:chExt cx="1913890" cy="1913890"/>
            </a:xfrm>
          </p:grpSpPr>
          <p:sp>
            <p:nvSpPr>
              <p:cNvPr name="Freeform 59" id="5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name="AutoShape 60" id="60"/>
            <p:cNvSpPr/>
            <p:nvPr/>
          </p:nvSpPr>
          <p:spPr>
            <a:xfrm rot="-3235632">
              <a:off x="4205085" y="2401924"/>
              <a:ext cx="308377" cy="0"/>
            </a:xfrm>
            <a:prstGeom prst="line">
              <a:avLst/>
            </a:prstGeom>
            <a:ln cap="flat" w="39049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61" id="61"/>
            <p:cNvSpPr/>
            <p:nvPr/>
          </p:nvSpPr>
          <p:spPr>
            <a:xfrm rot="-7915877">
              <a:off x="4905361" y="2393067"/>
              <a:ext cx="333382" cy="0"/>
            </a:xfrm>
            <a:prstGeom prst="line">
              <a:avLst/>
            </a:prstGeom>
            <a:ln cap="flat" w="39049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62" id="62"/>
            <p:cNvSpPr txBox="true"/>
            <p:nvPr/>
          </p:nvSpPr>
          <p:spPr>
            <a:xfrm rot="0">
              <a:off x="2356779" y="2081600"/>
              <a:ext cx="222488" cy="5747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455"/>
                </a:lnSpc>
              </a:pPr>
              <a:r>
                <a:rPr lang="en-US" sz="2468">
                  <a:solidFill>
                    <a:srgbClr val="000000"/>
                  </a:solidFill>
                  <a:latin typeface="Tufuli Arabic"/>
                </a:rPr>
                <a:t>=</a:t>
              </a:r>
            </a:p>
          </p:txBody>
        </p:sp>
        <p:sp>
          <p:nvSpPr>
            <p:cNvPr name="TextBox 63" id="63"/>
            <p:cNvSpPr txBox="true"/>
            <p:nvPr/>
          </p:nvSpPr>
          <p:spPr>
            <a:xfrm rot="0">
              <a:off x="1202254" y="2114171"/>
              <a:ext cx="242690" cy="5747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455"/>
                </a:lnSpc>
              </a:pPr>
              <a:r>
                <a:rPr lang="en-US" sz="2468">
                  <a:solidFill>
                    <a:srgbClr val="000000"/>
                  </a:solidFill>
                  <a:latin typeface="Tufuli Arabic"/>
                </a:rPr>
                <a:t>+</a:t>
              </a:r>
            </a:p>
          </p:txBody>
        </p:sp>
      </p:grpSp>
      <p:grpSp>
        <p:nvGrpSpPr>
          <p:cNvPr name="Group 64" id="64"/>
          <p:cNvGrpSpPr/>
          <p:nvPr/>
        </p:nvGrpSpPr>
        <p:grpSpPr>
          <a:xfrm rot="0">
            <a:off x="5526975" y="756000"/>
            <a:ext cx="4718383" cy="2422072"/>
            <a:chOff x="0" y="0"/>
            <a:chExt cx="6291178" cy="3229429"/>
          </a:xfrm>
        </p:grpSpPr>
        <p:grpSp>
          <p:nvGrpSpPr>
            <p:cNvPr name="Group 65" id="65"/>
            <p:cNvGrpSpPr/>
            <p:nvPr/>
          </p:nvGrpSpPr>
          <p:grpSpPr>
            <a:xfrm rot="0">
              <a:off x="2513181" y="0"/>
              <a:ext cx="592128" cy="592128"/>
              <a:chOff x="0" y="0"/>
              <a:chExt cx="1913890" cy="1913890"/>
            </a:xfrm>
          </p:grpSpPr>
          <p:sp>
            <p:nvSpPr>
              <p:cNvPr name="Freeform 66" id="6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67" id="67"/>
            <p:cNvGrpSpPr/>
            <p:nvPr/>
          </p:nvGrpSpPr>
          <p:grpSpPr>
            <a:xfrm rot="0">
              <a:off x="0" y="0"/>
              <a:ext cx="592128" cy="592128"/>
              <a:chOff x="0" y="0"/>
              <a:chExt cx="1913890" cy="1913890"/>
            </a:xfrm>
          </p:grpSpPr>
          <p:sp>
            <p:nvSpPr>
              <p:cNvPr name="Freeform 68" id="6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69" id="69"/>
            <p:cNvGrpSpPr/>
            <p:nvPr/>
          </p:nvGrpSpPr>
          <p:grpSpPr>
            <a:xfrm rot="0">
              <a:off x="625506" y="0"/>
              <a:ext cx="592128" cy="592128"/>
              <a:chOff x="0" y="0"/>
              <a:chExt cx="1913890" cy="1913890"/>
            </a:xfrm>
          </p:grpSpPr>
          <p:sp>
            <p:nvSpPr>
              <p:cNvPr name="Freeform 70" id="7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71" id="71"/>
            <p:cNvGrpSpPr/>
            <p:nvPr/>
          </p:nvGrpSpPr>
          <p:grpSpPr>
            <a:xfrm rot="0">
              <a:off x="1251011" y="0"/>
              <a:ext cx="592128" cy="592128"/>
              <a:chOff x="0" y="0"/>
              <a:chExt cx="1913890" cy="1913890"/>
            </a:xfrm>
          </p:grpSpPr>
          <p:sp>
            <p:nvSpPr>
              <p:cNvPr name="Freeform 72" id="7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73" id="73"/>
            <p:cNvGrpSpPr/>
            <p:nvPr/>
          </p:nvGrpSpPr>
          <p:grpSpPr>
            <a:xfrm rot="0">
              <a:off x="1888696" y="0"/>
              <a:ext cx="592128" cy="592128"/>
              <a:chOff x="0" y="0"/>
              <a:chExt cx="1913890" cy="1913890"/>
            </a:xfrm>
          </p:grpSpPr>
          <p:sp>
            <p:nvSpPr>
              <p:cNvPr name="Freeform 74" id="7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75" id="75"/>
            <p:cNvGrpSpPr/>
            <p:nvPr/>
          </p:nvGrpSpPr>
          <p:grpSpPr>
            <a:xfrm rot="0">
              <a:off x="2513181" y="681951"/>
              <a:ext cx="592128" cy="592128"/>
              <a:chOff x="0" y="0"/>
              <a:chExt cx="1913890" cy="1913890"/>
            </a:xfrm>
          </p:grpSpPr>
          <p:sp>
            <p:nvSpPr>
              <p:cNvPr name="Freeform 76" id="7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77" id="77"/>
            <p:cNvGrpSpPr/>
            <p:nvPr/>
          </p:nvGrpSpPr>
          <p:grpSpPr>
            <a:xfrm rot="0">
              <a:off x="0" y="681951"/>
              <a:ext cx="592128" cy="592128"/>
              <a:chOff x="0" y="0"/>
              <a:chExt cx="1913890" cy="1913890"/>
            </a:xfrm>
          </p:grpSpPr>
          <p:sp>
            <p:nvSpPr>
              <p:cNvPr name="Freeform 78" id="7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79" id="79"/>
            <p:cNvGrpSpPr/>
            <p:nvPr/>
          </p:nvGrpSpPr>
          <p:grpSpPr>
            <a:xfrm rot="0">
              <a:off x="625506" y="681951"/>
              <a:ext cx="592128" cy="592128"/>
              <a:chOff x="0" y="0"/>
              <a:chExt cx="1913890" cy="1913890"/>
            </a:xfrm>
          </p:grpSpPr>
          <p:sp>
            <p:nvSpPr>
              <p:cNvPr name="Freeform 80" id="8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81" id="81"/>
            <p:cNvGrpSpPr/>
            <p:nvPr/>
          </p:nvGrpSpPr>
          <p:grpSpPr>
            <a:xfrm rot="0">
              <a:off x="1251011" y="681951"/>
              <a:ext cx="592128" cy="592128"/>
              <a:chOff x="0" y="0"/>
              <a:chExt cx="1913890" cy="1913890"/>
            </a:xfrm>
          </p:grpSpPr>
          <p:sp>
            <p:nvSpPr>
              <p:cNvPr name="Freeform 82" id="8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83" id="83"/>
            <p:cNvGrpSpPr/>
            <p:nvPr/>
          </p:nvGrpSpPr>
          <p:grpSpPr>
            <a:xfrm rot="0">
              <a:off x="1888696" y="681951"/>
              <a:ext cx="592128" cy="592128"/>
              <a:chOff x="0" y="0"/>
              <a:chExt cx="1913890" cy="1913890"/>
            </a:xfrm>
          </p:grpSpPr>
          <p:sp>
            <p:nvSpPr>
              <p:cNvPr name="Freeform 84" id="8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85" id="85"/>
            <p:cNvGrpSpPr/>
            <p:nvPr/>
          </p:nvGrpSpPr>
          <p:grpSpPr>
            <a:xfrm rot="0">
              <a:off x="5699050" y="0"/>
              <a:ext cx="592128" cy="592128"/>
              <a:chOff x="0" y="0"/>
              <a:chExt cx="1913890" cy="1913890"/>
            </a:xfrm>
          </p:grpSpPr>
          <p:sp>
            <p:nvSpPr>
              <p:cNvPr name="Freeform 86" id="8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87" id="87"/>
            <p:cNvGrpSpPr/>
            <p:nvPr/>
          </p:nvGrpSpPr>
          <p:grpSpPr>
            <a:xfrm rot="0">
              <a:off x="3185869" y="0"/>
              <a:ext cx="592128" cy="592128"/>
              <a:chOff x="0" y="0"/>
              <a:chExt cx="1913890" cy="1913890"/>
            </a:xfrm>
          </p:grpSpPr>
          <p:sp>
            <p:nvSpPr>
              <p:cNvPr name="Freeform 88" id="8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89" id="89"/>
            <p:cNvGrpSpPr/>
            <p:nvPr/>
          </p:nvGrpSpPr>
          <p:grpSpPr>
            <a:xfrm rot="0">
              <a:off x="3811374" y="0"/>
              <a:ext cx="592128" cy="592128"/>
              <a:chOff x="0" y="0"/>
              <a:chExt cx="1913890" cy="1913890"/>
            </a:xfrm>
          </p:grpSpPr>
          <p:sp>
            <p:nvSpPr>
              <p:cNvPr name="Freeform 90" id="9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91" id="91"/>
            <p:cNvGrpSpPr/>
            <p:nvPr/>
          </p:nvGrpSpPr>
          <p:grpSpPr>
            <a:xfrm rot="0">
              <a:off x="4436880" y="0"/>
              <a:ext cx="592128" cy="592128"/>
              <a:chOff x="0" y="0"/>
              <a:chExt cx="1913890" cy="1913890"/>
            </a:xfrm>
          </p:grpSpPr>
          <p:sp>
            <p:nvSpPr>
              <p:cNvPr name="Freeform 92" id="9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93" id="93"/>
            <p:cNvGrpSpPr/>
            <p:nvPr/>
          </p:nvGrpSpPr>
          <p:grpSpPr>
            <a:xfrm rot="0">
              <a:off x="5074565" y="0"/>
              <a:ext cx="592128" cy="592128"/>
              <a:chOff x="0" y="0"/>
              <a:chExt cx="1913890" cy="1913890"/>
            </a:xfrm>
          </p:grpSpPr>
          <p:sp>
            <p:nvSpPr>
              <p:cNvPr name="Freeform 94" id="9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95" id="95"/>
            <p:cNvGrpSpPr/>
            <p:nvPr/>
          </p:nvGrpSpPr>
          <p:grpSpPr>
            <a:xfrm rot="0">
              <a:off x="5699050" y="681951"/>
              <a:ext cx="592128" cy="592128"/>
              <a:chOff x="0" y="0"/>
              <a:chExt cx="1913890" cy="1913890"/>
            </a:xfrm>
          </p:grpSpPr>
          <p:sp>
            <p:nvSpPr>
              <p:cNvPr name="Freeform 96" id="9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97" id="97"/>
            <p:cNvGrpSpPr/>
            <p:nvPr/>
          </p:nvGrpSpPr>
          <p:grpSpPr>
            <a:xfrm rot="0">
              <a:off x="3185869" y="681951"/>
              <a:ext cx="592128" cy="592128"/>
              <a:chOff x="0" y="0"/>
              <a:chExt cx="1913890" cy="1913890"/>
            </a:xfrm>
          </p:grpSpPr>
          <p:sp>
            <p:nvSpPr>
              <p:cNvPr name="Freeform 98" id="9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99" id="99"/>
            <p:cNvGrpSpPr/>
            <p:nvPr/>
          </p:nvGrpSpPr>
          <p:grpSpPr>
            <a:xfrm rot="0">
              <a:off x="3811374" y="681951"/>
              <a:ext cx="592128" cy="592128"/>
              <a:chOff x="0" y="0"/>
              <a:chExt cx="1913890" cy="1913890"/>
            </a:xfrm>
          </p:grpSpPr>
          <p:sp>
            <p:nvSpPr>
              <p:cNvPr name="Freeform 100" id="10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01" id="101"/>
            <p:cNvGrpSpPr/>
            <p:nvPr/>
          </p:nvGrpSpPr>
          <p:grpSpPr>
            <a:xfrm rot="0">
              <a:off x="4436880" y="681951"/>
              <a:ext cx="592128" cy="592128"/>
              <a:chOff x="0" y="0"/>
              <a:chExt cx="1913890" cy="1913890"/>
            </a:xfrm>
          </p:grpSpPr>
          <p:sp>
            <p:nvSpPr>
              <p:cNvPr name="Freeform 102" id="10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03" id="103"/>
            <p:cNvGrpSpPr/>
            <p:nvPr/>
          </p:nvGrpSpPr>
          <p:grpSpPr>
            <a:xfrm rot="0">
              <a:off x="5074565" y="681951"/>
              <a:ext cx="592128" cy="592128"/>
              <a:chOff x="0" y="0"/>
              <a:chExt cx="1913890" cy="1913890"/>
            </a:xfrm>
          </p:grpSpPr>
          <p:sp>
            <p:nvSpPr>
              <p:cNvPr name="Freeform 104" id="10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05" id="105"/>
            <p:cNvGrpSpPr>
              <a:grpSpLocks noChangeAspect="true"/>
            </p:cNvGrpSpPr>
            <p:nvPr/>
          </p:nvGrpSpPr>
          <p:grpSpPr>
            <a:xfrm rot="0">
              <a:off x="4348045" y="1720029"/>
              <a:ext cx="703155" cy="703155"/>
              <a:chOff x="0" y="0"/>
              <a:chExt cx="6355080" cy="6355080"/>
            </a:xfrm>
          </p:grpSpPr>
          <p:sp>
            <p:nvSpPr>
              <p:cNvPr name="Freeform 106" id="106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r="r" b="b" t="t" l="l"/>
                <a:pathLst>
                  <a:path h="6355080" w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07" id="107"/>
            <p:cNvGrpSpPr>
              <a:grpSpLocks noChangeAspect="true"/>
            </p:cNvGrpSpPr>
            <p:nvPr/>
          </p:nvGrpSpPr>
          <p:grpSpPr>
            <a:xfrm rot="0">
              <a:off x="3873177" y="2526275"/>
              <a:ext cx="703155" cy="703155"/>
              <a:chOff x="0" y="0"/>
              <a:chExt cx="6355080" cy="6355080"/>
            </a:xfrm>
          </p:grpSpPr>
          <p:sp>
            <p:nvSpPr>
              <p:cNvPr name="Freeform 108" id="108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r="r" b="b" t="t" l="l"/>
                <a:pathLst>
                  <a:path h="6355080" w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09" id="109"/>
            <p:cNvGrpSpPr>
              <a:grpSpLocks noChangeAspect="true"/>
            </p:cNvGrpSpPr>
            <p:nvPr/>
          </p:nvGrpSpPr>
          <p:grpSpPr>
            <a:xfrm rot="0">
              <a:off x="4868191" y="2516610"/>
              <a:ext cx="703155" cy="703155"/>
              <a:chOff x="0" y="0"/>
              <a:chExt cx="6355080" cy="6355080"/>
            </a:xfrm>
          </p:grpSpPr>
          <p:sp>
            <p:nvSpPr>
              <p:cNvPr name="Freeform 110" id="110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r="r" b="b" t="t" l="l"/>
                <a:pathLst>
                  <a:path h="6355080" w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11" id="111"/>
            <p:cNvGrpSpPr/>
            <p:nvPr/>
          </p:nvGrpSpPr>
          <p:grpSpPr>
            <a:xfrm rot="0">
              <a:off x="386707" y="2071607"/>
              <a:ext cx="736050" cy="736050"/>
              <a:chOff x="0" y="0"/>
              <a:chExt cx="1913890" cy="1913890"/>
            </a:xfrm>
          </p:grpSpPr>
          <p:sp>
            <p:nvSpPr>
              <p:cNvPr name="Freeform 112" id="11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13" id="113"/>
            <p:cNvGrpSpPr/>
            <p:nvPr/>
          </p:nvGrpSpPr>
          <p:grpSpPr>
            <a:xfrm rot="0">
              <a:off x="1528901" y="2071607"/>
              <a:ext cx="736050" cy="736050"/>
              <a:chOff x="0" y="0"/>
              <a:chExt cx="1913890" cy="1913890"/>
            </a:xfrm>
          </p:grpSpPr>
          <p:sp>
            <p:nvSpPr>
              <p:cNvPr name="Freeform 114" id="11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15" id="115"/>
            <p:cNvGrpSpPr/>
            <p:nvPr/>
          </p:nvGrpSpPr>
          <p:grpSpPr>
            <a:xfrm rot="0">
              <a:off x="2671095" y="2071607"/>
              <a:ext cx="736050" cy="736050"/>
              <a:chOff x="0" y="0"/>
              <a:chExt cx="1913890" cy="1913890"/>
            </a:xfrm>
          </p:grpSpPr>
          <p:sp>
            <p:nvSpPr>
              <p:cNvPr name="Freeform 116" id="11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name="AutoShape 117" id="117"/>
            <p:cNvSpPr/>
            <p:nvPr/>
          </p:nvSpPr>
          <p:spPr>
            <a:xfrm rot="-3235632">
              <a:off x="4205085" y="2401924"/>
              <a:ext cx="308377" cy="0"/>
            </a:xfrm>
            <a:prstGeom prst="line">
              <a:avLst/>
            </a:prstGeom>
            <a:ln cap="flat" w="39049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118" id="118"/>
            <p:cNvSpPr/>
            <p:nvPr/>
          </p:nvSpPr>
          <p:spPr>
            <a:xfrm rot="-7915877">
              <a:off x="4905361" y="2393067"/>
              <a:ext cx="333382" cy="0"/>
            </a:xfrm>
            <a:prstGeom prst="line">
              <a:avLst/>
            </a:prstGeom>
            <a:ln cap="flat" w="39049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119" id="119"/>
            <p:cNvSpPr txBox="true"/>
            <p:nvPr/>
          </p:nvSpPr>
          <p:spPr>
            <a:xfrm rot="0">
              <a:off x="2356779" y="2081600"/>
              <a:ext cx="222488" cy="5747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455"/>
                </a:lnSpc>
              </a:pPr>
              <a:r>
                <a:rPr lang="en-US" sz="2468">
                  <a:solidFill>
                    <a:srgbClr val="000000"/>
                  </a:solidFill>
                  <a:latin typeface="Tufuli Arabic"/>
                </a:rPr>
                <a:t>=</a:t>
              </a:r>
            </a:p>
          </p:txBody>
        </p:sp>
        <p:sp>
          <p:nvSpPr>
            <p:cNvPr name="TextBox 120" id="120"/>
            <p:cNvSpPr txBox="true"/>
            <p:nvPr/>
          </p:nvSpPr>
          <p:spPr>
            <a:xfrm rot="0">
              <a:off x="1202254" y="2114171"/>
              <a:ext cx="242690" cy="5747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455"/>
                </a:lnSpc>
              </a:pPr>
              <a:r>
                <a:rPr lang="en-US" sz="2468">
                  <a:solidFill>
                    <a:srgbClr val="000000"/>
                  </a:solidFill>
                  <a:latin typeface="Tufuli Arabic"/>
                </a:rPr>
                <a:t>+</a:t>
              </a:r>
            </a:p>
          </p:txBody>
        </p:sp>
      </p:grpSp>
      <p:grpSp>
        <p:nvGrpSpPr>
          <p:cNvPr name="Group 121" id="121"/>
          <p:cNvGrpSpPr/>
          <p:nvPr/>
        </p:nvGrpSpPr>
        <p:grpSpPr>
          <a:xfrm rot="0">
            <a:off x="465969" y="4099206"/>
            <a:ext cx="4718383" cy="2422072"/>
            <a:chOff x="0" y="0"/>
            <a:chExt cx="6291178" cy="3229429"/>
          </a:xfrm>
        </p:grpSpPr>
        <p:grpSp>
          <p:nvGrpSpPr>
            <p:cNvPr name="Group 122" id="122"/>
            <p:cNvGrpSpPr/>
            <p:nvPr/>
          </p:nvGrpSpPr>
          <p:grpSpPr>
            <a:xfrm rot="0">
              <a:off x="2513181" y="0"/>
              <a:ext cx="592128" cy="592128"/>
              <a:chOff x="0" y="0"/>
              <a:chExt cx="1913890" cy="1913890"/>
            </a:xfrm>
          </p:grpSpPr>
          <p:sp>
            <p:nvSpPr>
              <p:cNvPr name="Freeform 123" id="12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24" id="124"/>
            <p:cNvGrpSpPr/>
            <p:nvPr/>
          </p:nvGrpSpPr>
          <p:grpSpPr>
            <a:xfrm rot="0">
              <a:off x="0" y="0"/>
              <a:ext cx="592128" cy="592128"/>
              <a:chOff x="0" y="0"/>
              <a:chExt cx="1913890" cy="1913890"/>
            </a:xfrm>
          </p:grpSpPr>
          <p:sp>
            <p:nvSpPr>
              <p:cNvPr name="Freeform 125" id="12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26" id="126"/>
            <p:cNvGrpSpPr/>
            <p:nvPr/>
          </p:nvGrpSpPr>
          <p:grpSpPr>
            <a:xfrm rot="0">
              <a:off x="625506" y="0"/>
              <a:ext cx="592128" cy="592128"/>
              <a:chOff x="0" y="0"/>
              <a:chExt cx="1913890" cy="1913890"/>
            </a:xfrm>
          </p:grpSpPr>
          <p:sp>
            <p:nvSpPr>
              <p:cNvPr name="Freeform 127" id="12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28" id="128"/>
            <p:cNvGrpSpPr/>
            <p:nvPr/>
          </p:nvGrpSpPr>
          <p:grpSpPr>
            <a:xfrm rot="0">
              <a:off x="1251011" y="0"/>
              <a:ext cx="592128" cy="592128"/>
              <a:chOff x="0" y="0"/>
              <a:chExt cx="1913890" cy="1913890"/>
            </a:xfrm>
          </p:grpSpPr>
          <p:sp>
            <p:nvSpPr>
              <p:cNvPr name="Freeform 129" id="12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30" id="130"/>
            <p:cNvGrpSpPr/>
            <p:nvPr/>
          </p:nvGrpSpPr>
          <p:grpSpPr>
            <a:xfrm rot="0">
              <a:off x="1888696" y="0"/>
              <a:ext cx="592128" cy="592128"/>
              <a:chOff x="0" y="0"/>
              <a:chExt cx="1913890" cy="1913890"/>
            </a:xfrm>
          </p:grpSpPr>
          <p:sp>
            <p:nvSpPr>
              <p:cNvPr name="Freeform 131" id="13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32" id="132"/>
            <p:cNvGrpSpPr/>
            <p:nvPr/>
          </p:nvGrpSpPr>
          <p:grpSpPr>
            <a:xfrm rot="0">
              <a:off x="2513181" y="681951"/>
              <a:ext cx="592128" cy="592128"/>
              <a:chOff x="0" y="0"/>
              <a:chExt cx="1913890" cy="1913890"/>
            </a:xfrm>
          </p:grpSpPr>
          <p:sp>
            <p:nvSpPr>
              <p:cNvPr name="Freeform 133" id="13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34" id="134"/>
            <p:cNvGrpSpPr/>
            <p:nvPr/>
          </p:nvGrpSpPr>
          <p:grpSpPr>
            <a:xfrm rot="0">
              <a:off x="0" y="681951"/>
              <a:ext cx="592128" cy="592128"/>
              <a:chOff x="0" y="0"/>
              <a:chExt cx="1913890" cy="1913890"/>
            </a:xfrm>
          </p:grpSpPr>
          <p:sp>
            <p:nvSpPr>
              <p:cNvPr name="Freeform 135" id="13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36" id="136"/>
            <p:cNvGrpSpPr/>
            <p:nvPr/>
          </p:nvGrpSpPr>
          <p:grpSpPr>
            <a:xfrm rot="0">
              <a:off x="625506" y="681951"/>
              <a:ext cx="592128" cy="592128"/>
              <a:chOff x="0" y="0"/>
              <a:chExt cx="1913890" cy="1913890"/>
            </a:xfrm>
          </p:grpSpPr>
          <p:sp>
            <p:nvSpPr>
              <p:cNvPr name="Freeform 137" id="13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38" id="138"/>
            <p:cNvGrpSpPr/>
            <p:nvPr/>
          </p:nvGrpSpPr>
          <p:grpSpPr>
            <a:xfrm rot="0">
              <a:off x="1251011" y="681951"/>
              <a:ext cx="592128" cy="592128"/>
              <a:chOff x="0" y="0"/>
              <a:chExt cx="1913890" cy="1913890"/>
            </a:xfrm>
          </p:grpSpPr>
          <p:sp>
            <p:nvSpPr>
              <p:cNvPr name="Freeform 139" id="13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40" id="140"/>
            <p:cNvGrpSpPr/>
            <p:nvPr/>
          </p:nvGrpSpPr>
          <p:grpSpPr>
            <a:xfrm rot="0">
              <a:off x="1888696" y="681951"/>
              <a:ext cx="592128" cy="592128"/>
              <a:chOff x="0" y="0"/>
              <a:chExt cx="1913890" cy="1913890"/>
            </a:xfrm>
          </p:grpSpPr>
          <p:sp>
            <p:nvSpPr>
              <p:cNvPr name="Freeform 141" id="14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42" id="142"/>
            <p:cNvGrpSpPr/>
            <p:nvPr/>
          </p:nvGrpSpPr>
          <p:grpSpPr>
            <a:xfrm rot="0">
              <a:off x="5699050" y="0"/>
              <a:ext cx="592128" cy="592128"/>
              <a:chOff x="0" y="0"/>
              <a:chExt cx="1913890" cy="1913890"/>
            </a:xfrm>
          </p:grpSpPr>
          <p:sp>
            <p:nvSpPr>
              <p:cNvPr name="Freeform 143" id="14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44" id="144"/>
            <p:cNvGrpSpPr/>
            <p:nvPr/>
          </p:nvGrpSpPr>
          <p:grpSpPr>
            <a:xfrm rot="0">
              <a:off x="3185869" y="0"/>
              <a:ext cx="592128" cy="592128"/>
              <a:chOff x="0" y="0"/>
              <a:chExt cx="1913890" cy="1913890"/>
            </a:xfrm>
          </p:grpSpPr>
          <p:sp>
            <p:nvSpPr>
              <p:cNvPr name="Freeform 145" id="14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46" id="146"/>
            <p:cNvGrpSpPr/>
            <p:nvPr/>
          </p:nvGrpSpPr>
          <p:grpSpPr>
            <a:xfrm rot="0">
              <a:off x="3811374" y="0"/>
              <a:ext cx="592128" cy="592128"/>
              <a:chOff x="0" y="0"/>
              <a:chExt cx="1913890" cy="1913890"/>
            </a:xfrm>
          </p:grpSpPr>
          <p:sp>
            <p:nvSpPr>
              <p:cNvPr name="Freeform 147" id="14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48" id="148"/>
            <p:cNvGrpSpPr/>
            <p:nvPr/>
          </p:nvGrpSpPr>
          <p:grpSpPr>
            <a:xfrm rot="0">
              <a:off x="4436880" y="0"/>
              <a:ext cx="592128" cy="592128"/>
              <a:chOff x="0" y="0"/>
              <a:chExt cx="1913890" cy="1913890"/>
            </a:xfrm>
          </p:grpSpPr>
          <p:sp>
            <p:nvSpPr>
              <p:cNvPr name="Freeform 149" id="14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50" id="150"/>
            <p:cNvGrpSpPr/>
            <p:nvPr/>
          </p:nvGrpSpPr>
          <p:grpSpPr>
            <a:xfrm rot="0">
              <a:off x="5074565" y="0"/>
              <a:ext cx="592128" cy="592128"/>
              <a:chOff x="0" y="0"/>
              <a:chExt cx="1913890" cy="1913890"/>
            </a:xfrm>
          </p:grpSpPr>
          <p:sp>
            <p:nvSpPr>
              <p:cNvPr name="Freeform 151" id="15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52" id="152"/>
            <p:cNvGrpSpPr/>
            <p:nvPr/>
          </p:nvGrpSpPr>
          <p:grpSpPr>
            <a:xfrm rot="0">
              <a:off x="5699050" y="681951"/>
              <a:ext cx="592128" cy="592128"/>
              <a:chOff x="0" y="0"/>
              <a:chExt cx="1913890" cy="1913890"/>
            </a:xfrm>
          </p:grpSpPr>
          <p:sp>
            <p:nvSpPr>
              <p:cNvPr name="Freeform 153" id="15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54" id="154"/>
            <p:cNvGrpSpPr/>
            <p:nvPr/>
          </p:nvGrpSpPr>
          <p:grpSpPr>
            <a:xfrm rot="0">
              <a:off x="3185869" y="681951"/>
              <a:ext cx="592128" cy="592128"/>
              <a:chOff x="0" y="0"/>
              <a:chExt cx="1913890" cy="1913890"/>
            </a:xfrm>
          </p:grpSpPr>
          <p:sp>
            <p:nvSpPr>
              <p:cNvPr name="Freeform 155" id="15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56" id="156"/>
            <p:cNvGrpSpPr/>
            <p:nvPr/>
          </p:nvGrpSpPr>
          <p:grpSpPr>
            <a:xfrm rot="0">
              <a:off x="3811374" y="681951"/>
              <a:ext cx="592128" cy="592128"/>
              <a:chOff x="0" y="0"/>
              <a:chExt cx="1913890" cy="1913890"/>
            </a:xfrm>
          </p:grpSpPr>
          <p:sp>
            <p:nvSpPr>
              <p:cNvPr name="Freeform 157" id="15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58" id="158"/>
            <p:cNvGrpSpPr/>
            <p:nvPr/>
          </p:nvGrpSpPr>
          <p:grpSpPr>
            <a:xfrm rot="0">
              <a:off x="4436880" y="681951"/>
              <a:ext cx="592128" cy="592128"/>
              <a:chOff x="0" y="0"/>
              <a:chExt cx="1913890" cy="1913890"/>
            </a:xfrm>
          </p:grpSpPr>
          <p:sp>
            <p:nvSpPr>
              <p:cNvPr name="Freeform 159" id="15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60" id="160"/>
            <p:cNvGrpSpPr/>
            <p:nvPr/>
          </p:nvGrpSpPr>
          <p:grpSpPr>
            <a:xfrm rot="0">
              <a:off x="5074565" y="681951"/>
              <a:ext cx="592128" cy="592128"/>
              <a:chOff x="0" y="0"/>
              <a:chExt cx="1913890" cy="1913890"/>
            </a:xfrm>
          </p:grpSpPr>
          <p:sp>
            <p:nvSpPr>
              <p:cNvPr name="Freeform 161" id="16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62" id="162"/>
            <p:cNvGrpSpPr>
              <a:grpSpLocks noChangeAspect="true"/>
            </p:cNvGrpSpPr>
            <p:nvPr/>
          </p:nvGrpSpPr>
          <p:grpSpPr>
            <a:xfrm rot="0">
              <a:off x="4348045" y="1720029"/>
              <a:ext cx="703155" cy="703155"/>
              <a:chOff x="0" y="0"/>
              <a:chExt cx="6355080" cy="6355080"/>
            </a:xfrm>
          </p:grpSpPr>
          <p:sp>
            <p:nvSpPr>
              <p:cNvPr name="Freeform 163" id="163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r="r" b="b" t="t" l="l"/>
                <a:pathLst>
                  <a:path h="6355080" w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64" id="164"/>
            <p:cNvGrpSpPr>
              <a:grpSpLocks noChangeAspect="true"/>
            </p:cNvGrpSpPr>
            <p:nvPr/>
          </p:nvGrpSpPr>
          <p:grpSpPr>
            <a:xfrm rot="0">
              <a:off x="3873177" y="2526275"/>
              <a:ext cx="703155" cy="703155"/>
              <a:chOff x="0" y="0"/>
              <a:chExt cx="6355080" cy="6355080"/>
            </a:xfrm>
          </p:grpSpPr>
          <p:sp>
            <p:nvSpPr>
              <p:cNvPr name="Freeform 165" id="165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r="r" b="b" t="t" l="l"/>
                <a:pathLst>
                  <a:path h="6355080" w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66" id="166"/>
            <p:cNvGrpSpPr>
              <a:grpSpLocks noChangeAspect="true"/>
            </p:cNvGrpSpPr>
            <p:nvPr/>
          </p:nvGrpSpPr>
          <p:grpSpPr>
            <a:xfrm rot="0">
              <a:off x="4868191" y="2516610"/>
              <a:ext cx="703155" cy="703155"/>
              <a:chOff x="0" y="0"/>
              <a:chExt cx="6355080" cy="6355080"/>
            </a:xfrm>
          </p:grpSpPr>
          <p:sp>
            <p:nvSpPr>
              <p:cNvPr name="Freeform 167" id="167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r="r" b="b" t="t" l="l"/>
                <a:pathLst>
                  <a:path h="6355080" w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68" id="168"/>
            <p:cNvGrpSpPr/>
            <p:nvPr/>
          </p:nvGrpSpPr>
          <p:grpSpPr>
            <a:xfrm rot="0">
              <a:off x="386707" y="2071607"/>
              <a:ext cx="736050" cy="736050"/>
              <a:chOff x="0" y="0"/>
              <a:chExt cx="1913890" cy="1913890"/>
            </a:xfrm>
          </p:grpSpPr>
          <p:sp>
            <p:nvSpPr>
              <p:cNvPr name="Freeform 169" id="16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70" id="170"/>
            <p:cNvGrpSpPr/>
            <p:nvPr/>
          </p:nvGrpSpPr>
          <p:grpSpPr>
            <a:xfrm rot="0">
              <a:off x="1528901" y="2071607"/>
              <a:ext cx="736050" cy="736050"/>
              <a:chOff x="0" y="0"/>
              <a:chExt cx="1913890" cy="1913890"/>
            </a:xfrm>
          </p:grpSpPr>
          <p:sp>
            <p:nvSpPr>
              <p:cNvPr name="Freeform 171" id="17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72" id="172"/>
            <p:cNvGrpSpPr/>
            <p:nvPr/>
          </p:nvGrpSpPr>
          <p:grpSpPr>
            <a:xfrm rot="0">
              <a:off x="2671095" y="2071607"/>
              <a:ext cx="736050" cy="736050"/>
              <a:chOff x="0" y="0"/>
              <a:chExt cx="1913890" cy="1913890"/>
            </a:xfrm>
          </p:grpSpPr>
          <p:sp>
            <p:nvSpPr>
              <p:cNvPr name="Freeform 173" id="17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name="AutoShape 174" id="174"/>
            <p:cNvSpPr/>
            <p:nvPr/>
          </p:nvSpPr>
          <p:spPr>
            <a:xfrm rot="-3235632">
              <a:off x="4205085" y="2401924"/>
              <a:ext cx="308377" cy="0"/>
            </a:xfrm>
            <a:prstGeom prst="line">
              <a:avLst/>
            </a:prstGeom>
            <a:ln cap="flat" w="39049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175" id="175"/>
            <p:cNvSpPr/>
            <p:nvPr/>
          </p:nvSpPr>
          <p:spPr>
            <a:xfrm rot="-7915877">
              <a:off x="4905361" y="2393067"/>
              <a:ext cx="333382" cy="0"/>
            </a:xfrm>
            <a:prstGeom prst="line">
              <a:avLst/>
            </a:prstGeom>
            <a:ln cap="flat" w="39049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176" id="176"/>
            <p:cNvSpPr txBox="true"/>
            <p:nvPr/>
          </p:nvSpPr>
          <p:spPr>
            <a:xfrm rot="0">
              <a:off x="2356779" y="2081600"/>
              <a:ext cx="222488" cy="5747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455"/>
                </a:lnSpc>
              </a:pPr>
              <a:r>
                <a:rPr lang="en-US" sz="2468">
                  <a:solidFill>
                    <a:srgbClr val="000000"/>
                  </a:solidFill>
                  <a:latin typeface="Tufuli Arabic"/>
                </a:rPr>
                <a:t>=</a:t>
              </a:r>
            </a:p>
          </p:txBody>
        </p:sp>
        <p:sp>
          <p:nvSpPr>
            <p:cNvPr name="TextBox 177" id="177"/>
            <p:cNvSpPr txBox="true"/>
            <p:nvPr/>
          </p:nvSpPr>
          <p:spPr>
            <a:xfrm rot="0">
              <a:off x="1202254" y="2114171"/>
              <a:ext cx="242690" cy="5747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455"/>
                </a:lnSpc>
              </a:pPr>
              <a:r>
                <a:rPr lang="en-US" sz="2468">
                  <a:solidFill>
                    <a:srgbClr val="000000"/>
                  </a:solidFill>
                  <a:latin typeface="Tufuli Arabic"/>
                </a:rPr>
                <a:t>+</a:t>
              </a:r>
            </a:p>
          </p:txBody>
        </p:sp>
      </p:grpSp>
      <p:grpSp>
        <p:nvGrpSpPr>
          <p:cNvPr name="Group 178" id="178"/>
          <p:cNvGrpSpPr/>
          <p:nvPr/>
        </p:nvGrpSpPr>
        <p:grpSpPr>
          <a:xfrm rot="0">
            <a:off x="5526975" y="4099206"/>
            <a:ext cx="4718383" cy="2422072"/>
            <a:chOff x="0" y="0"/>
            <a:chExt cx="6291178" cy="3229429"/>
          </a:xfrm>
        </p:grpSpPr>
        <p:grpSp>
          <p:nvGrpSpPr>
            <p:cNvPr name="Group 179" id="179"/>
            <p:cNvGrpSpPr/>
            <p:nvPr/>
          </p:nvGrpSpPr>
          <p:grpSpPr>
            <a:xfrm rot="0">
              <a:off x="2513181" y="0"/>
              <a:ext cx="592128" cy="592128"/>
              <a:chOff x="0" y="0"/>
              <a:chExt cx="1913890" cy="1913890"/>
            </a:xfrm>
          </p:grpSpPr>
          <p:sp>
            <p:nvSpPr>
              <p:cNvPr name="Freeform 180" id="18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81" id="181"/>
            <p:cNvGrpSpPr/>
            <p:nvPr/>
          </p:nvGrpSpPr>
          <p:grpSpPr>
            <a:xfrm rot="0">
              <a:off x="0" y="0"/>
              <a:ext cx="592128" cy="592128"/>
              <a:chOff x="0" y="0"/>
              <a:chExt cx="1913890" cy="1913890"/>
            </a:xfrm>
          </p:grpSpPr>
          <p:sp>
            <p:nvSpPr>
              <p:cNvPr name="Freeform 182" id="18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83" id="183"/>
            <p:cNvGrpSpPr/>
            <p:nvPr/>
          </p:nvGrpSpPr>
          <p:grpSpPr>
            <a:xfrm rot="0">
              <a:off x="625506" y="0"/>
              <a:ext cx="592128" cy="592128"/>
              <a:chOff x="0" y="0"/>
              <a:chExt cx="1913890" cy="1913890"/>
            </a:xfrm>
          </p:grpSpPr>
          <p:sp>
            <p:nvSpPr>
              <p:cNvPr name="Freeform 184" id="18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85" id="185"/>
            <p:cNvGrpSpPr/>
            <p:nvPr/>
          </p:nvGrpSpPr>
          <p:grpSpPr>
            <a:xfrm rot="0">
              <a:off x="1251011" y="0"/>
              <a:ext cx="592128" cy="592128"/>
              <a:chOff x="0" y="0"/>
              <a:chExt cx="1913890" cy="1913890"/>
            </a:xfrm>
          </p:grpSpPr>
          <p:sp>
            <p:nvSpPr>
              <p:cNvPr name="Freeform 186" id="18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87" id="187"/>
            <p:cNvGrpSpPr/>
            <p:nvPr/>
          </p:nvGrpSpPr>
          <p:grpSpPr>
            <a:xfrm rot="0">
              <a:off x="1888696" y="0"/>
              <a:ext cx="592128" cy="592128"/>
              <a:chOff x="0" y="0"/>
              <a:chExt cx="1913890" cy="1913890"/>
            </a:xfrm>
          </p:grpSpPr>
          <p:sp>
            <p:nvSpPr>
              <p:cNvPr name="Freeform 188" id="18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89" id="189"/>
            <p:cNvGrpSpPr/>
            <p:nvPr/>
          </p:nvGrpSpPr>
          <p:grpSpPr>
            <a:xfrm rot="0">
              <a:off x="2513181" y="681951"/>
              <a:ext cx="592128" cy="592128"/>
              <a:chOff x="0" y="0"/>
              <a:chExt cx="1913890" cy="1913890"/>
            </a:xfrm>
          </p:grpSpPr>
          <p:sp>
            <p:nvSpPr>
              <p:cNvPr name="Freeform 190" id="19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91" id="191"/>
            <p:cNvGrpSpPr/>
            <p:nvPr/>
          </p:nvGrpSpPr>
          <p:grpSpPr>
            <a:xfrm rot="0">
              <a:off x="0" y="681951"/>
              <a:ext cx="592128" cy="592128"/>
              <a:chOff x="0" y="0"/>
              <a:chExt cx="1913890" cy="1913890"/>
            </a:xfrm>
          </p:grpSpPr>
          <p:sp>
            <p:nvSpPr>
              <p:cNvPr name="Freeform 192" id="19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93" id="193"/>
            <p:cNvGrpSpPr/>
            <p:nvPr/>
          </p:nvGrpSpPr>
          <p:grpSpPr>
            <a:xfrm rot="0">
              <a:off x="625506" y="681951"/>
              <a:ext cx="592128" cy="592128"/>
              <a:chOff x="0" y="0"/>
              <a:chExt cx="1913890" cy="1913890"/>
            </a:xfrm>
          </p:grpSpPr>
          <p:sp>
            <p:nvSpPr>
              <p:cNvPr name="Freeform 194" id="19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95" id="195"/>
            <p:cNvGrpSpPr/>
            <p:nvPr/>
          </p:nvGrpSpPr>
          <p:grpSpPr>
            <a:xfrm rot="0">
              <a:off x="1251011" y="681951"/>
              <a:ext cx="592128" cy="592128"/>
              <a:chOff x="0" y="0"/>
              <a:chExt cx="1913890" cy="1913890"/>
            </a:xfrm>
          </p:grpSpPr>
          <p:sp>
            <p:nvSpPr>
              <p:cNvPr name="Freeform 196" id="19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97" id="197"/>
            <p:cNvGrpSpPr/>
            <p:nvPr/>
          </p:nvGrpSpPr>
          <p:grpSpPr>
            <a:xfrm rot="0">
              <a:off x="1888696" y="681951"/>
              <a:ext cx="592128" cy="592128"/>
              <a:chOff x="0" y="0"/>
              <a:chExt cx="1913890" cy="1913890"/>
            </a:xfrm>
          </p:grpSpPr>
          <p:sp>
            <p:nvSpPr>
              <p:cNvPr name="Freeform 198" id="19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99" id="199"/>
            <p:cNvGrpSpPr/>
            <p:nvPr/>
          </p:nvGrpSpPr>
          <p:grpSpPr>
            <a:xfrm rot="0">
              <a:off x="5699050" y="0"/>
              <a:ext cx="592128" cy="592128"/>
              <a:chOff x="0" y="0"/>
              <a:chExt cx="1913890" cy="1913890"/>
            </a:xfrm>
          </p:grpSpPr>
          <p:sp>
            <p:nvSpPr>
              <p:cNvPr name="Freeform 200" id="20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201" id="201"/>
            <p:cNvGrpSpPr/>
            <p:nvPr/>
          </p:nvGrpSpPr>
          <p:grpSpPr>
            <a:xfrm rot="0">
              <a:off x="3185869" y="0"/>
              <a:ext cx="592128" cy="592128"/>
              <a:chOff x="0" y="0"/>
              <a:chExt cx="1913890" cy="1913890"/>
            </a:xfrm>
          </p:grpSpPr>
          <p:sp>
            <p:nvSpPr>
              <p:cNvPr name="Freeform 202" id="20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203" id="203"/>
            <p:cNvGrpSpPr/>
            <p:nvPr/>
          </p:nvGrpSpPr>
          <p:grpSpPr>
            <a:xfrm rot="0">
              <a:off x="3811374" y="0"/>
              <a:ext cx="592128" cy="592128"/>
              <a:chOff x="0" y="0"/>
              <a:chExt cx="1913890" cy="1913890"/>
            </a:xfrm>
          </p:grpSpPr>
          <p:sp>
            <p:nvSpPr>
              <p:cNvPr name="Freeform 204" id="20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205" id="205"/>
            <p:cNvGrpSpPr/>
            <p:nvPr/>
          </p:nvGrpSpPr>
          <p:grpSpPr>
            <a:xfrm rot="0">
              <a:off x="4436880" y="0"/>
              <a:ext cx="592128" cy="592128"/>
              <a:chOff x="0" y="0"/>
              <a:chExt cx="1913890" cy="1913890"/>
            </a:xfrm>
          </p:grpSpPr>
          <p:sp>
            <p:nvSpPr>
              <p:cNvPr name="Freeform 206" id="20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207" id="207"/>
            <p:cNvGrpSpPr/>
            <p:nvPr/>
          </p:nvGrpSpPr>
          <p:grpSpPr>
            <a:xfrm rot="0">
              <a:off x="5074565" y="0"/>
              <a:ext cx="592128" cy="592128"/>
              <a:chOff x="0" y="0"/>
              <a:chExt cx="1913890" cy="1913890"/>
            </a:xfrm>
          </p:grpSpPr>
          <p:sp>
            <p:nvSpPr>
              <p:cNvPr name="Freeform 208" id="20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209" id="209"/>
            <p:cNvGrpSpPr/>
            <p:nvPr/>
          </p:nvGrpSpPr>
          <p:grpSpPr>
            <a:xfrm rot="0">
              <a:off x="5699050" y="681951"/>
              <a:ext cx="592128" cy="592128"/>
              <a:chOff x="0" y="0"/>
              <a:chExt cx="1913890" cy="1913890"/>
            </a:xfrm>
          </p:grpSpPr>
          <p:sp>
            <p:nvSpPr>
              <p:cNvPr name="Freeform 210" id="21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211" id="211"/>
            <p:cNvGrpSpPr/>
            <p:nvPr/>
          </p:nvGrpSpPr>
          <p:grpSpPr>
            <a:xfrm rot="0">
              <a:off x="3185869" y="681951"/>
              <a:ext cx="592128" cy="592128"/>
              <a:chOff x="0" y="0"/>
              <a:chExt cx="1913890" cy="1913890"/>
            </a:xfrm>
          </p:grpSpPr>
          <p:sp>
            <p:nvSpPr>
              <p:cNvPr name="Freeform 212" id="21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213" id="213"/>
            <p:cNvGrpSpPr/>
            <p:nvPr/>
          </p:nvGrpSpPr>
          <p:grpSpPr>
            <a:xfrm rot="0">
              <a:off x="3811374" y="681951"/>
              <a:ext cx="592128" cy="592128"/>
              <a:chOff x="0" y="0"/>
              <a:chExt cx="1913890" cy="1913890"/>
            </a:xfrm>
          </p:grpSpPr>
          <p:sp>
            <p:nvSpPr>
              <p:cNvPr name="Freeform 214" id="21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215" id="215"/>
            <p:cNvGrpSpPr/>
            <p:nvPr/>
          </p:nvGrpSpPr>
          <p:grpSpPr>
            <a:xfrm rot="0">
              <a:off x="4436880" y="681951"/>
              <a:ext cx="592128" cy="592128"/>
              <a:chOff x="0" y="0"/>
              <a:chExt cx="1913890" cy="1913890"/>
            </a:xfrm>
          </p:grpSpPr>
          <p:sp>
            <p:nvSpPr>
              <p:cNvPr name="Freeform 216" id="21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217" id="217"/>
            <p:cNvGrpSpPr/>
            <p:nvPr/>
          </p:nvGrpSpPr>
          <p:grpSpPr>
            <a:xfrm rot="0">
              <a:off x="5074565" y="681951"/>
              <a:ext cx="592128" cy="592128"/>
              <a:chOff x="0" y="0"/>
              <a:chExt cx="1913890" cy="1913890"/>
            </a:xfrm>
          </p:grpSpPr>
          <p:sp>
            <p:nvSpPr>
              <p:cNvPr name="Freeform 218" id="21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219" id="219"/>
            <p:cNvGrpSpPr>
              <a:grpSpLocks noChangeAspect="true"/>
            </p:cNvGrpSpPr>
            <p:nvPr/>
          </p:nvGrpSpPr>
          <p:grpSpPr>
            <a:xfrm rot="0">
              <a:off x="4348045" y="1720029"/>
              <a:ext cx="703155" cy="703155"/>
              <a:chOff x="0" y="0"/>
              <a:chExt cx="6355080" cy="6355080"/>
            </a:xfrm>
          </p:grpSpPr>
          <p:sp>
            <p:nvSpPr>
              <p:cNvPr name="Freeform 220" id="220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r="r" b="b" t="t" l="l"/>
                <a:pathLst>
                  <a:path h="6355080" w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221" id="221"/>
            <p:cNvGrpSpPr>
              <a:grpSpLocks noChangeAspect="true"/>
            </p:cNvGrpSpPr>
            <p:nvPr/>
          </p:nvGrpSpPr>
          <p:grpSpPr>
            <a:xfrm rot="0">
              <a:off x="3873177" y="2526275"/>
              <a:ext cx="703155" cy="703155"/>
              <a:chOff x="0" y="0"/>
              <a:chExt cx="6355080" cy="6355080"/>
            </a:xfrm>
          </p:grpSpPr>
          <p:sp>
            <p:nvSpPr>
              <p:cNvPr name="Freeform 222" id="222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r="r" b="b" t="t" l="l"/>
                <a:pathLst>
                  <a:path h="6355080" w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223" id="223"/>
            <p:cNvGrpSpPr>
              <a:grpSpLocks noChangeAspect="true"/>
            </p:cNvGrpSpPr>
            <p:nvPr/>
          </p:nvGrpSpPr>
          <p:grpSpPr>
            <a:xfrm rot="0">
              <a:off x="4868191" y="2516610"/>
              <a:ext cx="703155" cy="703155"/>
              <a:chOff x="0" y="0"/>
              <a:chExt cx="6355080" cy="6355080"/>
            </a:xfrm>
          </p:grpSpPr>
          <p:sp>
            <p:nvSpPr>
              <p:cNvPr name="Freeform 224" id="224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r="r" b="b" t="t" l="l"/>
                <a:pathLst>
                  <a:path h="6355080" w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225" id="225"/>
            <p:cNvGrpSpPr/>
            <p:nvPr/>
          </p:nvGrpSpPr>
          <p:grpSpPr>
            <a:xfrm rot="0">
              <a:off x="386707" y="2071607"/>
              <a:ext cx="736050" cy="736050"/>
              <a:chOff x="0" y="0"/>
              <a:chExt cx="1913890" cy="1913890"/>
            </a:xfrm>
          </p:grpSpPr>
          <p:sp>
            <p:nvSpPr>
              <p:cNvPr name="Freeform 226" id="22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227" id="227"/>
            <p:cNvGrpSpPr/>
            <p:nvPr/>
          </p:nvGrpSpPr>
          <p:grpSpPr>
            <a:xfrm rot="0">
              <a:off x="1528901" y="2071607"/>
              <a:ext cx="736050" cy="736050"/>
              <a:chOff x="0" y="0"/>
              <a:chExt cx="1913890" cy="1913890"/>
            </a:xfrm>
          </p:grpSpPr>
          <p:sp>
            <p:nvSpPr>
              <p:cNvPr name="Freeform 228" id="22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229" id="229"/>
            <p:cNvGrpSpPr/>
            <p:nvPr/>
          </p:nvGrpSpPr>
          <p:grpSpPr>
            <a:xfrm rot="0">
              <a:off x="2671095" y="2071607"/>
              <a:ext cx="736050" cy="736050"/>
              <a:chOff x="0" y="0"/>
              <a:chExt cx="1913890" cy="1913890"/>
            </a:xfrm>
          </p:grpSpPr>
          <p:sp>
            <p:nvSpPr>
              <p:cNvPr name="Freeform 230" id="23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name="AutoShape 231" id="231"/>
            <p:cNvSpPr/>
            <p:nvPr/>
          </p:nvSpPr>
          <p:spPr>
            <a:xfrm rot="-3235632">
              <a:off x="4205085" y="2401924"/>
              <a:ext cx="308377" cy="0"/>
            </a:xfrm>
            <a:prstGeom prst="line">
              <a:avLst/>
            </a:prstGeom>
            <a:ln cap="flat" w="39049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232" id="232"/>
            <p:cNvSpPr/>
            <p:nvPr/>
          </p:nvSpPr>
          <p:spPr>
            <a:xfrm rot="-7915877">
              <a:off x="4905361" y="2393067"/>
              <a:ext cx="333382" cy="0"/>
            </a:xfrm>
            <a:prstGeom prst="line">
              <a:avLst/>
            </a:prstGeom>
            <a:ln cap="flat" w="39049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233" id="233"/>
            <p:cNvSpPr txBox="true"/>
            <p:nvPr/>
          </p:nvSpPr>
          <p:spPr>
            <a:xfrm rot="0">
              <a:off x="2356779" y="2081600"/>
              <a:ext cx="222488" cy="5747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455"/>
                </a:lnSpc>
              </a:pPr>
              <a:r>
                <a:rPr lang="en-US" sz="2468">
                  <a:solidFill>
                    <a:srgbClr val="000000"/>
                  </a:solidFill>
                  <a:latin typeface="Tufuli Arabic"/>
                </a:rPr>
                <a:t>=</a:t>
              </a:r>
            </a:p>
          </p:txBody>
        </p:sp>
        <p:sp>
          <p:nvSpPr>
            <p:cNvPr name="TextBox 234" id="234"/>
            <p:cNvSpPr txBox="true"/>
            <p:nvPr/>
          </p:nvSpPr>
          <p:spPr>
            <a:xfrm rot="0">
              <a:off x="1202254" y="2114171"/>
              <a:ext cx="242690" cy="5747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455"/>
                </a:lnSpc>
              </a:pPr>
              <a:r>
                <a:rPr lang="en-US" sz="2468">
                  <a:solidFill>
                    <a:srgbClr val="000000"/>
                  </a:solidFill>
                  <a:latin typeface="Tufuli Arabic"/>
                </a:rPr>
                <a:t>+</a:t>
              </a:r>
            </a:p>
          </p:txBody>
        </p:sp>
      </p:grpSp>
      <p:pic>
        <p:nvPicPr>
          <p:cNvPr name="Picture 235" id="235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52356" y="847703"/>
            <a:ext cx="270340" cy="270340"/>
          </a:xfrm>
          <a:prstGeom prst="rect">
            <a:avLst/>
          </a:prstGeom>
        </p:spPr>
      </p:pic>
      <p:pic>
        <p:nvPicPr>
          <p:cNvPr name="Picture 236" id="236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07109" y="847703"/>
            <a:ext cx="270340" cy="270340"/>
          </a:xfrm>
          <a:prstGeom prst="rect">
            <a:avLst/>
          </a:prstGeom>
        </p:spPr>
      </p:pic>
      <p:pic>
        <p:nvPicPr>
          <p:cNvPr name="Picture 237" id="237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514403" y="847703"/>
            <a:ext cx="270340" cy="270340"/>
          </a:xfrm>
          <a:prstGeom prst="rect">
            <a:avLst/>
          </a:prstGeom>
        </p:spPr>
      </p:pic>
      <p:pic>
        <p:nvPicPr>
          <p:cNvPr name="Picture 238" id="238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965718" y="847703"/>
            <a:ext cx="270340" cy="270340"/>
          </a:xfrm>
          <a:prstGeom prst="rect">
            <a:avLst/>
          </a:prstGeom>
        </p:spPr>
      </p:pic>
      <p:pic>
        <p:nvPicPr>
          <p:cNvPr name="Picture 239" id="239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52356" y="1385421"/>
            <a:ext cx="270340" cy="270340"/>
          </a:xfrm>
          <a:prstGeom prst="rect">
            <a:avLst/>
          </a:prstGeom>
        </p:spPr>
      </p:pic>
      <p:pic>
        <p:nvPicPr>
          <p:cNvPr name="Picture 240" id="240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07109" y="1385421"/>
            <a:ext cx="270340" cy="270340"/>
          </a:xfrm>
          <a:prstGeom prst="rect">
            <a:avLst/>
          </a:prstGeom>
        </p:spPr>
      </p:pic>
      <p:pic>
        <p:nvPicPr>
          <p:cNvPr name="Picture 241" id="241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631750" y="847703"/>
            <a:ext cx="270340" cy="270340"/>
          </a:xfrm>
          <a:prstGeom prst="rect">
            <a:avLst/>
          </a:prstGeom>
        </p:spPr>
      </p:pic>
      <p:pic>
        <p:nvPicPr>
          <p:cNvPr name="Picture 242" id="242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631750" y="1330317"/>
            <a:ext cx="270340" cy="270340"/>
          </a:xfrm>
          <a:prstGeom prst="rect">
            <a:avLst/>
          </a:prstGeom>
        </p:spPr>
      </p:pic>
      <p:pic>
        <p:nvPicPr>
          <p:cNvPr name="Picture 243" id="24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083064" y="1330317"/>
            <a:ext cx="270340" cy="270340"/>
          </a:xfrm>
          <a:prstGeom prst="rect">
            <a:avLst/>
          </a:prstGeom>
        </p:spPr>
      </p:pic>
      <p:pic>
        <p:nvPicPr>
          <p:cNvPr name="Picture 244" id="244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534379" y="1330317"/>
            <a:ext cx="270340" cy="270340"/>
          </a:xfrm>
          <a:prstGeom prst="rect">
            <a:avLst/>
          </a:prstGeom>
        </p:spPr>
      </p:pic>
      <p:pic>
        <p:nvPicPr>
          <p:cNvPr name="Picture 245" id="245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042843" y="1330317"/>
            <a:ext cx="270340" cy="270340"/>
          </a:xfrm>
          <a:prstGeom prst="rect">
            <a:avLst/>
          </a:prstGeom>
        </p:spPr>
      </p:pic>
      <p:pic>
        <p:nvPicPr>
          <p:cNvPr name="Picture 246" id="246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52356" y="4192658"/>
            <a:ext cx="270340" cy="270340"/>
          </a:xfrm>
          <a:prstGeom prst="rect">
            <a:avLst/>
          </a:prstGeom>
        </p:spPr>
      </p:pic>
      <p:pic>
        <p:nvPicPr>
          <p:cNvPr name="Picture 247" id="247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07109" y="4192658"/>
            <a:ext cx="270340" cy="270340"/>
          </a:xfrm>
          <a:prstGeom prst="rect">
            <a:avLst/>
          </a:prstGeom>
        </p:spPr>
      </p:pic>
      <p:pic>
        <p:nvPicPr>
          <p:cNvPr name="Picture 248" id="248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61863" y="4192658"/>
            <a:ext cx="270340" cy="270340"/>
          </a:xfrm>
          <a:prstGeom prst="rect">
            <a:avLst/>
          </a:prstGeom>
        </p:spPr>
      </p:pic>
      <p:pic>
        <p:nvPicPr>
          <p:cNvPr name="Picture 249" id="249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948630" y="4192658"/>
            <a:ext cx="270340" cy="270340"/>
          </a:xfrm>
          <a:prstGeom prst="rect">
            <a:avLst/>
          </a:prstGeom>
        </p:spPr>
      </p:pic>
      <p:pic>
        <p:nvPicPr>
          <p:cNvPr name="Picture 250" id="250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438045" y="4192658"/>
            <a:ext cx="270340" cy="270340"/>
          </a:xfrm>
          <a:prstGeom prst="rect">
            <a:avLst/>
          </a:prstGeom>
        </p:spPr>
      </p:pic>
      <p:pic>
        <p:nvPicPr>
          <p:cNvPr name="Picture 251" id="251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927459" y="4192658"/>
            <a:ext cx="270340" cy="270340"/>
          </a:xfrm>
          <a:prstGeom prst="rect">
            <a:avLst/>
          </a:prstGeom>
        </p:spPr>
      </p:pic>
      <p:pic>
        <p:nvPicPr>
          <p:cNvPr name="Picture 252" id="252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989561" y="4685361"/>
            <a:ext cx="270340" cy="270340"/>
          </a:xfrm>
          <a:prstGeom prst="rect">
            <a:avLst/>
          </a:prstGeom>
        </p:spPr>
      </p:pic>
      <p:pic>
        <p:nvPicPr>
          <p:cNvPr name="Picture 253" id="253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631750" y="4192658"/>
            <a:ext cx="270340" cy="270340"/>
          </a:xfrm>
          <a:prstGeom prst="rect">
            <a:avLst/>
          </a:prstGeom>
        </p:spPr>
      </p:pic>
      <p:pic>
        <p:nvPicPr>
          <p:cNvPr name="Picture 254" id="254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52356" y="4685361"/>
            <a:ext cx="270340" cy="270340"/>
          </a:xfrm>
          <a:prstGeom prst="rect">
            <a:avLst/>
          </a:prstGeom>
        </p:spPr>
      </p:pic>
      <p:pic>
        <p:nvPicPr>
          <p:cNvPr name="Picture 255" id="255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19385" y="4685361"/>
            <a:ext cx="270340" cy="270340"/>
          </a:xfrm>
          <a:prstGeom prst="rect">
            <a:avLst/>
          </a:prstGeom>
        </p:spPr>
      </p:pic>
      <p:pic>
        <p:nvPicPr>
          <p:cNvPr name="Picture 256" id="256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86414" y="4685361"/>
            <a:ext cx="270340" cy="270340"/>
          </a:xfrm>
          <a:prstGeom prst="rect">
            <a:avLst/>
          </a:prstGeom>
        </p:spPr>
      </p:pic>
      <p:pic>
        <p:nvPicPr>
          <p:cNvPr name="Picture 257" id="257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083064" y="4192658"/>
            <a:ext cx="270340" cy="270340"/>
          </a:xfrm>
          <a:prstGeom prst="rect">
            <a:avLst/>
          </a:prstGeom>
        </p:spPr>
      </p:pic>
      <p:pic>
        <p:nvPicPr>
          <p:cNvPr name="Picture 258" id="258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534379" y="4192658"/>
            <a:ext cx="270340" cy="270340"/>
          </a:xfrm>
          <a:prstGeom prst="rect">
            <a:avLst/>
          </a:prstGeom>
        </p:spPr>
      </p:pic>
      <p:pic>
        <p:nvPicPr>
          <p:cNvPr name="Picture 259" id="259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042843" y="4192658"/>
            <a:ext cx="270340" cy="270340"/>
          </a:xfrm>
          <a:prstGeom prst="rect">
            <a:avLst/>
          </a:prstGeom>
        </p:spPr>
      </p:pic>
      <p:pic>
        <p:nvPicPr>
          <p:cNvPr name="Picture 260" id="260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494158" y="4192658"/>
            <a:ext cx="270340" cy="270340"/>
          </a:xfrm>
          <a:prstGeom prst="rect">
            <a:avLst/>
          </a:prstGeom>
        </p:spPr>
      </p:pic>
      <p:pic>
        <p:nvPicPr>
          <p:cNvPr name="Picture 261" id="261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8021673" y="4192658"/>
            <a:ext cx="270340" cy="270340"/>
          </a:xfrm>
          <a:prstGeom prst="rect">
            <a:avLst/>
          </a:prstGeom>
        </p:spPr>
      </p:pic>
      <p:pic>
        <p:nvPicPr>
          <p:cNvPr name="Picture 262" id="262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8472987" y="4192658"/>
            <a:ext cx="270340" cy="270340"/>
          </a:xfrm>
          <a:prstGeom prst="rect">
            <a:avLst/>
          </a:prstGeom>
        </p:spPr>
      </p:pic>
      <p:pic>
        <p:nvPicPr>
          <p:cNvPr name="Picture 263" id="263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8924302" y="4192658"/>
            <a:ext cx="270340" cy="270340"/>
          </a:xfrm>
          <a:prstGeom prst="rect">
            <a:avLst/>
          </a:prstGeom>
        </p:spPr>
      </p:pic>
      <p:pic>
        <p:nvPicPr>
          <p:cNvPr name="Picture 264" id="264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631750" y="4685361"/>
            <a:ext cx="270340" cy="270340"/>
          </a:xfrm>
          <a:prstGeom prst="rect">
            <a:avLst/>
          </a:prstGeom>
        </p:spPr>
      </p:pic>
      <p:pic>
        <p:nvPicPr>
          <p:cNvPr name="Picture 265" id="265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86414" y="1385421"/>
            <a:ext cx="270340" cy="270340"/>
          </a:xfrm>
          <a:prstGeom prst="rect">
            <a:avLst/>
          </a:prstGeom>
        </p:spPr>
      </p:pic>
      <p:pic>
        <p:nvPicPr>
          <p:cNvPr name="Picture 266" id="266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965718" y="1385421"/>
            <a:ext cx="270340" cy="270340"/>
          </a:xfrm>
          <a:prstGeom prst="rect">
            <a:avLst/>
          </a:prstGeom>
        </p:spPr>
      </p:pic>
      <p:pic>
        <p:nvPicPr>
          <p:cNvPr name="Picture 267" id="267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445022" y="1385421"/>
            <a:ext cx="270340" cy="270340"/>
          </a:xfrm>
          <a:prstGeom prst="rect">
            <a:avLst/>
          </a:prstGeom>
        </p:spPr>
      </p:pic>
      <p:pic>
        <p:nvPicPr>
          <p:cNvPr name="Picture 268" id="268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924326" y="1385421"/>
            <a:ext cx="270340" cy="270340"/>
          </a:xfrm>
          <a:prstGeom prst="rect">
            <a:avLst/>
          </a:prstGeom>
        </p:spPr>
      </p:pic>
      <p:pic>
        <p:nvPicPr>
          <p:cNvPr name="Picture 269" id="269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102114" y="4685361"/>
            <a:ext cx="270340" cy="270340"/>
          </a:xfrm>
          <a:prstGeom prst="rect">
            <a:avLst/>
          </a:prstGeom>
        </p:spPr>
      </p:pic>
      <p:pic>
        <p:nvPicPr>
          <p:cNvPr name="Picture 270" id="270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572479" y="4685361"/>
            <a:ext cx="270340" cy="270340"/>
          </a:xfrm>
          <a:prstGeom prst="rect">
            <a:avLst/>
          </a:prstGeom>
        </p:spPr>
      </p:pic>
      <p:pic>
        <p:nvPicPr>
          <p:cNvPr name="Picture 271" id="271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042843" y="4685361"/>
            <a:ext cx="270340" cy="270340"/>
          </a:xfrm>
          <a:prstGeom prst="rect">
            <a:avLst/>
          </a:prstGeom>
        </p:spPr>
      </p:pic>
      <p:pic>
        <p:nvPicPr>
          <p:cNvPr name="Picture 272" id="272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513208" y="4685361"/>
            <a:ext cx="270340" cy="270340"/>
          </a:xfrm>
          <a:prstGeom prst="rect">
            <a:avLst/>
          </a:prstGeom>
        </p:spPr>
      </p:pic>
      <p:pic>
        <p:nvPicPr>
          <p:cNvPr name="Picture 273" id="27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983573" y="4685361"/>
            <a:ext cx="270340" cy="270340"/>
          </a:xfrm>
          <a:prstGeom prst="rect">
            <a:avLst/>
          </a:prstGeom>
        </p:spPr>
      </p:pic>
      <p:pic>
        <p:nvPicPr>
          <p:cNvPr name="Picture 274" id="274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8453937" y="4685361"/>
            <a:ext cx="270340" cy="270340"/>
          </a:xfrm>
          <a:prstGeom prst="rect">
            <a:avLst/>
          </a:prstGeom>
        </p:spPr>
      </p:pic>
      <p:pic>
        <p:nvPicPr>
          <p:cNvPr name="Picture 275" id="275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8924302" y="4685361"/>
            <a:ext cx="270340" cy="270340"/>
          </a:xfrm>
          <a:prstGeom prst="rect">
            <a:avLst/>
          </a:prstGeom>
        </p:spPr>
      </p:pic>
      <p:pic>
        <p:nvPicPr>
          <p:cNvPr name="Picture 276" id="276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494158" y="1330317"/>
            <a:ext cx="270340" cy="270340"/>
          </a:xfrm>
          <a:prstGeom prst="rect">
            <a:avLst/>
          </a:prstGeom>
        </p:spPr>
      </p:pic>
      <p:pic>
        <p:nvPicPr>
          <p:cNvPr name="Picture 277" id="277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8002623" y="1330317"/>
            <a:ext cx="270340" cy="270340"/>
          </a:xfrm>
          <a:prstGeom prst="rect">
            <a:avLst/>
          </a:prstGeom>
        </p:spPr>
      </p:pic>
      <p:pic>
        <p:nvPicPr>
          <p:cNvPr name="Picture 278" id="278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8511087" y="1330317"/>
            <a:ext cx="270340" cy="2703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DAFJJ378LyI</dc:identifier>
  <dcterms:modified xsi:type="dcterms:W3CDTF">2011-08-01T06:04:30Z</dcterms:modified>
  <cp:revision>1</cp:revision>
  <dc:title>Untitled (29.7 × 21 cm)</dc:title>
</cp:coreProperties>
</file>