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56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9E6B8F3-05AA-418B-A158-1F9B54C576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D572DEC-0AE2-48A9-8DBD-856993F528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87176345-C479-48FE-A980-4E65F5B75F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EA9F-46AB-48EF-A1F8-61ABF8F276F7}" type="datetimeFigureOut">
              <a:rPr lang="ar-SA" smtClean="0"/>
              <a:t>19/03/43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F17B1F6-D34E-4122-9B46-5F2E5A0CE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A5E265A-9B63-4421-9AAB-90DE4C3B0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B826-5060-44B2-971F-FC678D5AAE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44877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DE8919-6132-44F8-86CD-022234670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3A27B9D9-91BB-4452-B99B-76050260BA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1B8AC7D4-0E09-469E-BFA8-1DEFD50C0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EA9F-46AB-48EF-A1F8-61ABF8F276F7}" type="datetimeFigureOut">
              <a:rPr lang="ar-SA" smtClean="0"/>
              <a:t>19/03/43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F4D8919-A40D-40CB-8713-1F410B633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CD784AA-D130-4C37-8F1F-42F3CE9F3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B826-5060-44B2-971F-FC678D5AAE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98557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26FBF6CD-19E7-40A3-BF45-1E3A44F7A4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8C678F93-D6C4-4128-B4DC-06081FD5F4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6E10FAEA-7CB7-4C5F-9D4E-4B347682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EA9F-46AB-48EF-A1F8-61ABF8F276F7}" type="datetimeFigureOut">
              <a:rPr lang="ar-SA" smtClean="0"/>
              <a:t>19/03/43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798CC8A-701E-42C4-94E0-58C41DA61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2598E94A-2766-4689-A15C-1BEDE0752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B826-5060-44B2-971F-FC678D5AAE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75301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0168445B-E4BF-4F52-BF92-BF55906A1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932C9F9-6E82-4583-A122-DC3AF269F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3DE4F49A-0AF2-440E-B1CA-9396E3211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EA9F-46AB-48EF-A1F8-61ABF8F276F7}" type="datetimeFigureOut">
              <a:rPr lang="ar-SA" smtClean="0"/>
              <a:t>19/03/43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B2589D9-9331-4D00-9A41-587F7D2CB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439E4C7-A9F2-4F94-9664-CE04071E2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B826-5060-44B2-971F-FC678D5AAE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7348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CA768DCE-B366-46A2-A386-B023D3BF0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C28D69AA-A307-46EB-BB0A-D3AFE0708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F7E609A7-2B50-47D9-B0DF-6EAE336F0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EA9F-46AB-48EF-A1F8-61ABF8F276F7}" type="datetimeFigureOut">
              <a:rPr lang="ar-SA" smtClean="0"/>
              <a:t>19/03/43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93FF7791-7CC0-425C-A320-9E93DB9F3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BE96865-CBEE-42E2-8047-D4183AC5B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B826-5060-44B2-971F-FC678D5AAE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10540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D718126-FB8B-4049-A4EE-4163206AF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7515AB9-B70E-4A83-8438-E9EB3479CE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BF9E2876-B5AB-4169-933A-1BEEBD021B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D19B481F-1728-4831-8253-6AC565717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EA9F-46AB-48EF-A1F8-61ABF8F276F7}" type="datetimeFigureOut">
              <a:rPr lang="ar-SA" smtClean="0"/>
              <a:t>19/03/43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8DE509D-2D2E-4D1A-BF82-43AEECA94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C411556-C399-4791-BF5C-D23C31D55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B826-5060-44B2-971F-FC678D5AAE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37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D24AF0D-6648-4EE5-BAAC-A3523F898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0F2204D2-E3C4-42BD-9F64-9BEE77D26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7BC8A59-7ED5-44C2-9A8B-80660F609B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99DE7D92-0D01-40D2-843D-8F6FE98B1A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AB723FA7-11BD-4D87-97F3-FACC3BEC29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7193B5EA-BBEA-42EA-842A-0CA703FAE4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EA9F-46AB-48EF-A1F8-61ABF8F276F7}" type="datetimeFigureOut">
              <a:rPr lang="ar-SA" smtClean="0"/>
              <a:t>19/03/43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7431559E-2ED2-4901-B8F3-D23809EE7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82CF4F70-3204-4BD7-A5ED-38405DB6E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B826-5060-44B2-971F-FC678D5AAE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29857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CE993BD-45BA-43DC-BF75-93F46B353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061C2B7-946A-475D-B73F-9FB22557A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EA9F-46AB-48EF-A1F8-61ABF8F276F7}" type="datetimeFigureOut">
              <a:rPr lang="ar-SA" smtClean="0"/>
              <a:t>19/03/43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994E4E96-27FF-4E60-9CE4-CD9F3C456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9A1D6637-BE5A-49C5-BD75-01AB2D53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B826-5060-44B2-971F-FC678D5AAE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662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B6CE9FD4-98C7-43F9-8174-FE1DE89EC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EA9F-46AB-48EF-A1F8-61ABF8F276F7}" type="datetimeFigureOut">
              <a:rPr lang="ar-SA" smtClean="0"/>
              <a:t>19/03/43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2320A0CE-B3DF-491D-B70F-F9AD36189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0B7855A4-8672-409B-96B2-526C23D08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B826-5060-44B2-971F-FC678D5AAE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5919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509DF811-3BE1-4734-AD05-DED192387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1D6909FC-56E1-4F76-9F5E-CB99AF4315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47E4CE63-0A2F-485A-AE4E-E672C75783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DB3B14D-AA7F-42CD-B667-9A3B9E5D7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EA9F-46AB-48EF-A1F8-61ABF8F276F7}" type="datetimeFigureOut">
              <a:rPr lang="ar-SA" smtClean="0"/>
              <a:t>19/03/43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B73034A-DA4A-4122-84AD-EA97AF07B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C7901DB4-8DA3-4817-8D34-356DF678C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B826-5060-44B2-971F-FC678D5AAE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3188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B60BFFB-258F-41AF-B26B-394BD56C5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A1432AD7-BAEA-448D-B0FA-FE284F3271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7DE1EE0-1230-4FF1-A099-E361A7D335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A3122A92-3DAC-48FA-B965-C90A89220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FEA9F-46AB-48EF-A1F8-61ABF8F276F7}" type="datetimeFigureOut">
              <a:rPr lang="ar-SA" smtClean="0"/>
              <a:t>19/03/43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3D21C1CA-FA52-4ECE-951B-F1C4A08C1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BEEAAB4D-BF24-429C-966F-1AF6F1D29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1B826-5060-44B2-971F-FC678D5AAE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25129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554C4E24-ABC9-4ED6-A0F3-48A232ACF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D62256DA-7D1B-4497-8E1F-05FA14F61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D9DD030-8D6D-453A-8C1D-658A3B698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FEA9F-46AB-48EF-A1F8-61ABF8F276F7}" type="datetimeFigureOut">
              <a:rPr lang="ar-SA" smtClean="0"/>
              <a:t>19/03/43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F794596-74F7-4D16-AA49-E5F1463DD9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EC1330B-BDE3-4C1B-861D-6ED1E407B5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1B826-5060-44B2-971F-FC678D5AAEC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6672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738B983C-F323-4B91-AB45-EA0806A616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72"/>
          <a:stretch/>
        </p:blipFill>
        <p:spPr>
          <a:xfrm>
            <a:off x="0" y="-228600"/>
            <a:ext cx="12192000" cy="7086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65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76C75B7B-7061-4815-9B4D-2A923AB54F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1" t="5928" r="18315" b="20339"/>
          <a:stretch/>
        </p:blipFill>
        <p:spPr>
          <a:xfrm>
            <a:off x="162394" y="944217"/>
            <a:ext cx="11933528" cy="582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176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16E9A9E-A97F-4BC4-835D-8A1318DA12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0" r="1898" b="2490"/>
          <a:stretch/>
        </p:blipFill>
        <p:spPr>
          <a:xfrm>
            <a:off x="102704" y="1292086"/>
            <a:ext cx="11953461" cy="546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03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BD80199A-B297-467D-89F9-849D716F88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9"/>
          <a:stretch/>
        </p:blipFill>
        <p:spPr>
          <a:xfrm>
            <a:off x="139148" y="762000"/>
            <a:ext cx="12052852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807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6056165-402C-4215-86A0-805B554A0D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9" r="853"/>
          <a:stretch/>
        </p:blipFill>
        <p:spPr>
          <a:xfrm>
            <a:off x="99391" y="1192695"/>
            <a:ext cx="12006469" cy="558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9509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E3A1C22A-7A25-4A99-9C45-F15D6DF4E8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9"/>
          <a:stretch/>
        </p:blipFill>
        <p:spPr>
          <a:xfrm>
            <a:off x="-1" y="1103243"/>
            <a:ext cx="12085983" cy="573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42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5146329-21C8-472A-A18C-92FC3E18B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13183"/>
            <a:ext cx="12191999" cy="574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17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CD7CB251-E1A9-41A9-98AB-731BEC7EC1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"/>
          <a:stretch/>
        </p:blipFill>
        <p:spPr>
          <a:xfrm>
            <a:off x="-1" y="1143000"/>
            <a:ext cx="12192001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49F533A2-2B20-4931-B1BB-6CB90AD2A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4278"/>
            <a:ext cx="12192000" cy="5923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879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مجموعة 4">
            <a:extLst>
              <a:ext uri="{FF2B5EF4-FFF2-40B4-BE49-F238E27FC236}">
                <a16:creationId xmlns:a16="http://schemas.microsoft.com/office/drawing/2014/main" id="{B9A8F43B-AF27-4EA3-B938-55CC9CF16838}"/>
              </a:ext>
            </a:extLst>
          </p:cNvPr>
          <p:cNvGrpSpPr/>
          <p:nvPr/>
        </p:nvGrpSpPr>
        <p:grpSpPr>
          <a:xfrm>
            <a:off x="107674" y="874642"/>
            <a:ext cx="11976651" cy="5804453"/>
            <a:chOff x="1490870" y="862129"/>
            <a:chExt cx="9386680" cy="525292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3FE9AD98-49E7-4913-BB21-AAD12C3872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5" t="2218"/>
            <a:stretch/>
          </p:blipFill>
          <p:spPr>
            <a:xfrm>
              <a:off x="1490870" y="862129"/>
              <a:ext cx="9386680" cy="5252920"/>
            </a:xfrm>
            <a:prstGeom prst="rect">
              <a:avLst/>
            </a:prstGeom>
          </p:spPr>
        </p:pic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00F2E51E-7300-4F36-AA8A-288758912788}"/>
                </a:ext>
              </a:extLst>
            </p:cNvPr>
            <p:cNvSpPr/>
            <p:nvPr/>
          </p:nvSpPr>
          <p:spPr>
            <a:xfrm>
              <a:off x="10386391" y="2325757"/>
              <a:ext cx="491159" cy="15505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337346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E30F8D8-3549-4119-92D3-2B6C7A26CB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3304"/>
            <a:ext cx="12192000" cy="5675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90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01FE8EC-F03F-43D5-95F7-D2900BBCE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4" y="1292087"/>
            <a:ext cx="1202303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920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E2C4F9D-0DD3-4DF1-B0D8-FAF0377833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2330"/>
            <a:ext cx="12192000" cy="560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0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FC264DF8-3DEB-4604-97D6-27B0B9F2BC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" r="2049"/>
          <a:stretch/>
        </p:blipFill>
        <p:spPr>
          <a:xfrm>
            <a:off x="0" y="1113183"/>
            <a:ext cx="12191999" cy="574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142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صورة 4">
            <a:extLst>
              <a:ext uri="{FF2B5EF4-FFF2-40B4-BE49-F238E27FC236}">
                <a16:creationId xmlns:a16="http://schemas.microsoft.com/office/drawing/2014/main" id="{2451CC64-1A88-44FE-AEAA-B69593494A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5" t="6598" r="18152" b="20172"/>
          <a:stretch/>
        </p:blipFill>
        <p:spPr>
          <a:xfrm>
            <a:off x="20811" y="1133060"/>
            <a:ext cx="12035353" cy="572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550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شاشة عريضة</PresentationFormat>
  <Paragraphs>0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ريم بنت الحربي</dc:creator>
  <cp:lastModifiedBy>ريم بنت الحربي</cp:lastModifiedBy>
  <cp:revision>1</cp:revision>
  <dcterms:created xsi:type="dcterms:W3CDTF">2021-10-25T13:48:49Z</dcterms:created>
  <dcterms:modified xsi:type="dcterms:W3CDTF">2021-10-25T14:14:12Z</dcterms:modified>
</cp:coreProperties>
</file>