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E6B8F3-05AA-418B-A158-1F9B54C57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D572DEC-0AE2-48A9-8DBD-856993F52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176345-C479-48FE-A980-4E65F5B7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A9F-46AB-48EF-A1F8-61ABF8F276F7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F17B1F6-D34E-4122-9B46-5F2E5A0C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5E265A-9B63-4421-9AAB-90DE4C3B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826-5060-44B2-971F-FC678D5AAE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487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DE8919-6132-44F8-86CD-022234670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A27B9D9-91BB-4452-B99B-76050260B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8AC7D4-0E09-469E-BFA8-1DEFD50C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A9F-46AB-48EF-A1F8-61ABF8F276F7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4D8919-A40D-40CB-8713-1F410B63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D784AA-D130-4C37-8F1F-42F3CE9F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826-5060-44B2-971F-FC678D5AAE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855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6FBF6CD-19E7-40A3-BF45-1E3A44F7A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C678F93-D6C4-4128-B4DC-06081FD5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E10FAEA-7CB7-4C5F-9D4E-4B3476823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A9F-46AB-48EF-A1F8-61ABF8F276F7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798CC8A-701E-42C4-94E0-58C41DA61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98E94A-2766-4689-A15C-1BEDE075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826-5060-44B2-971F-FC678D5AAE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530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68445B-E4BF-4F52-BF92-BF55906A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32C9F9-6E82-4583-A122-DC3AF269F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E4F49A-0AF2-440E-B1CA-9396E3211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A9F-46AB-48EF-A1F8-61ABF8F276F7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2589D9-9331-4D00-9A41-587F7D2C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39E4C7-A9F2-4F94-9664-CE04071E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826-5060-44B2-971F-FC678D5AAE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734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768DCE-B366-46A2-A386-B023D3BF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28D69AA-A307-46EB-BB0A-D3AFE070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E609A7-2B50-47D9-B0DF-6EAE336F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A9F-46AB-48EF-A1F8-61ABF8F276F7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3FF7791-7CC0-425C-A320-9E93DB9F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E96865-CBEE-42E2-8047-D4183AC5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826-5060-44B2-971F-FC678D5AAE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0540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718126-FB8B-4049-A4EE-4163206AF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515AB9-B70E-4A83-8438-E9EB3479CE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9E2876-B5AB-4169-933A-1BEEBD021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19B481F-1728-4831-8253-6AC56571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A9F-46AB-48EF-A1F8-61ABF8F276F7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8DE509D-2D2E-4D1A-BF82-43AEECA9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C411556-C399-4791-BF5C-D23C31D5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826-5060-44B2-971F-FC678D5AAE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376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24AF0D-6648-4EE5-BAAC-A3523F89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2204D2-E3C4-42BD-9F64-9BEE77D26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7BC8A59-7ED5-44C2-9A8B-80660F609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9DE7D92-0D01-40D2-843D-8F6FE98B1A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B723FA7-11BD-4D87-97F3-FACC3BEC2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193B5EA-BBEA-42EA-842A-0CA703FA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A9F-46AB-48EF-A1F8-61ABF8F276F7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431559E-2ED2-4901-B8F3-D23809EE7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2CF4F70-3204-4BD7-A5ED-38405DB6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826-5060-44B2-971F-FC678D5AAE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985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993BD-45BA-43DC-BF75-93F46B35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061C2B7-946A-475D-B73F-9FB22557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A9F-46AB-48EF-A1F8-61ABF8F276F7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94E4E96-27FF-4E60-9CE4-CD9F3C45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A1D6637-BE5A-49C5-BD75-01AB2D53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826-5060-44B2-971F-FC678D5AAE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662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6CE9FD4-98C7-43F9-8174-FE1DE89E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A9F-46AB-48EF-A1F8-61ABF8F276F7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320A0CE-B3DF-491D-B70F-F9AD3618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B7855A4-8672-409B-96B2-526C23D0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826-5060-44B2-971F-FC678D5AAE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91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9DF811-3BE1-4734-AD05-DED192387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6909FC-56E1-4F76-9F5E-CB99AF431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7E4CE63-0A2F-485A-AE4E-E672C7578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DB3B14D-AA7F-42CD-B667-9A3B9E5D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A9F-46AB-48EF-A1F8-61ABF8F276F7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73034A-DA4A-4122-84AD-EA97AF07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7901DB4-8DA3-4817-8D34-356DF678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826-5060-44B2-971F-FC678D5AAE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318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60BFFB-258F-41AF-B26B-394BD56C5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1432AD7-BAEA-448D-B0FA-FE284F3271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7DE1EE0-1230-4FF1-A099-E361A7D33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3122A92-3DAC-48FA-B965-C90A8922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EA9F-46AB-48EF-A1F8-61ABF8F276F7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D21C1CA-FA52-4ECE-951B-F1C4A08C1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EEAAB4D-BF24-429C-966F-1AF6F1D2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1B826-5060-44B2-971F-FC678D5AAE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512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54C4E24-ABC9-4ED6-A0F3-48A232AC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62256DA-7D1B-4497-8E1F-05FA14F6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9DD030-8D6D-453A-8C1D-658A3B698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EA9F-46AB-48EF-A1F8-61ABF8F276F7}" type="datetimeFigureOut">
              <a:rPr lang="ar-SA" smtClean="0"/>
              <a:t>19/03/43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794596-74F7-4D16-AA49-E5F1463DD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EC1330B-BDE3-4C1B-861D-6ED1E407B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1B826-5060-44B2-971F-FC678D5AAEC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672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38B983C-F323-4B91-AB45-EA0806A61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2"/>
          <a:stretch/>
        </p:blipFill>
        <p:spPr>
          <a:xfrm>
            <a:off x="0" y="-228600"/>
            <a:ext cx="12192000" cy="70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65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76C75B7B-7061-4815-9B4D-2A923AB54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t="5928" r="18315" b="20339"/>
          <a:stretch/>
        </p:blipFill>
        <p:spPr>
          <a:xfrm>
            <a:off x="162394" y="944217"/>
            <a:ext cx="11933528" cy="582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76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6E9A9E-A97F-4BC4-835D-8A1318DA1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" r="1898" b="2490"/>
          <a:stretch/>
        </p:blipFill>
        <p:spPr>
          <a:xfrm>
            <a:off x="102704" y="1292086"/>
            <a:ext cx="11953461" cy="54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D80199A-B297-467D-89F9-849D716F8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"/>
          <a:stretch/>
        </p:blipFill>
        <p:spPr>
          <a:xfrm>
            <a:off x="139148" y="762000"/>
            <a:ext cx="1205285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07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6056165-402C-4215-86A0-805B554A0D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" r="853"/>
          <a:stretch/>
        </p:blipFill>
        <p:spPr>
          <a:xfrm>
            <a:off x="99391" y="1192695"/>
            <a:ext cx="12006469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50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A1C22A-7A25-4A99-9C45-F15D6DF4E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/>
          <a:stretch/>
        </p:blipFill>
        <p:spPr>
          <a:xfrm>
            <a:off x="-1" y="1103243"/>
            <a:ext cx="12085983" cy="573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2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5146329-21C8-472A-A18C-92FC3E18B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183"/>
            <a:ext cx="12191999" cy="57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7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D7CB251-E1A9-41A9-98AB-731BEC7EC1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"/>
          <a:stretch/>
        </p:blipFill>
        <p:spPr>
          <a:xfrm>
            <a:off x="-1" y="1143000"/>
            <a:ext cx="121920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9F533A2-2B20-4931-B1BB-6CB90AD2A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4278"/>
            <a:ext cx="12192000" cy="592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7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B9A8F43B-AF27-4EA3-B938-55CC9CF16838}"/>
              </a:ext>
            </a:extLst>
          </p:cNvPr>
          <p:cNvGrpSpPr/>
          <p:nvPr/>
        </p:nvGrpSpPr>
        <p:grpSpPr>
          <a:xfrm>
            <a:off x="107674" y="874642"/>
            <a:ext cx="11976651" cy="5804453"/>
            <a:chOff x="1490870" y="862129"/>
            <a:chExt cx="9386680" cy="525292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3FE9AD98-49E7-4913-BB21-AAD12C387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5" t="2218"/>
            <a:stretch/>
          </p:blipFill>
          <p:spPr>
            <a:xfrm>
              <a:off x="1490870" y="862129"/>
              <a:ext cx="9386680" cy="5252920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0F2E51E-7300-4F36-AA8A-288758912788}"/>
                </a:ext>
              </a:extLst>
            </p:cNvPr>
            <p:cNvSpPr/>
            <p:nvPr/>
          </p:nvSpPr>
          <p:spPr>
            <a:xfrm>
              <a:off x="10386391" y="2325757"/>
              <a:ext cx="491159" cy="1550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37346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30F8D8-3549-4119-92D3-2B6C7A26C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304"/>
            <a:ext cx="12192000" cy="567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9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01FE8EC-F03F-43D5-95F7-D2900BBCE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" y="1292087"/>
            <a:ext cx="120230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2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E2C4F9D-0DD3-4DF1-B0D8-FAF037783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330"/>
            <a:ext cx="12192000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0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264DF8-3DEB-4604-97D6-27B0B9F2BC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" r="2049"/>
          <a:stretch/>
        </p:blipFill>
        <p:spPr>
          <a:xfrm>
            <a:off x="0" y="1113183"/>
            <a:ext cx="12191999" cy="574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4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451CC64-1A88-44FE-AEAA-B69593494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6598" r="18152" b="20172"/>
          <a:stretch/>
        </p:blipFill>
        <p:spPr>
          <a:xfrm>
            <a:off x="20811" y="1133060"/>
            <a:ext cx="12035353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550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ريم بنت الحربي</dc:creator>
  <cp:lastModifiedBy>ريم بنت الحربي</cp:lastModifiedBy>
  <cp:revision>1</cp:revision>
  <dcterms:created xsi:type="dcterms:W3CDTF">2021-10-25T13:48:49Z</dcterms:created>
  <dcterms:modified xsi:type="dcterms:W3CDTF">2021-10-25T14:14:12Z</dcterms:modified>
</cp:coreProperties>
</file>