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6.wav" ContentType="audio/wav"/>
  <Override PartName="/ppt/media/audio7.wav" ContentType="audio/wav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notesMasterIdLst>
    <p:notesMasterId r:id="rId12"/>
  </p:notesMasterIdLst>
  <p:sldIdLst>
    <p:sldId id="287" r:id="rId2"/>
    <p:sldId id="277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B6E0"/>
    <a:srgbClr val="FFD966"/>
    <a:srgbClr val="A9D18E"/>
    <a:srgbClr val="8FAADC"/>
    <a:srgbClr val="F4B183"/>
    <a:srgbClr val="70AD47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33BD4-85B7-491C-A054-882BC12662EB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F0D9D-8795-4321-8F48-676D0F0E7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0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4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9.wdp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1595665" y="2113607"/>
            <a:ext cx="8736971" cy="324036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ar-BH" sz="9600" b="1" dirty="0" smtClean="0">
                <a:solidFill>
                  <a:srgbClr val="007033"/>
                </a:solidFill>
              </a:rPr>
              <a:t>مُبْطِلَاتُ الصَّلاةِ</a:t>
            </a:r>
            <a:r>
              <a:rPr lang="ar-SA" sz="6600" b="1" dirty="0" smtClean="0">
                <a:solidFill>
                  <a:srgbClr val="007033"/>
                </a:solidFill>
              </a:rPr>
              <a:t/>
            </a:r>
            <a:br>
              <a:rPr lang="ar-SA" sz="6600" b="1" dirty="0" smtClean="0">
                <a:solidFill>
                  <a:srgbClr val="007033"/>
                </a:solidFill>
              </a:rPr>
            </a:br>
            <a:r>
              <a:rPr lang="ar-BH" sz="3200" b="1" dirty="0">
                <a:solidFill>
                  <a:srgbClr val="0067B4"/>
                </a:solidFill>
              </a:rPr>
              <a:t>التربية الإسلامية</a:t>
            </a:r>
            <a:r>
              <a:rPr lang="ar-SA" sz="2800" b="1" dirty="0">
                <a:solidFill>
                  <a:srgbClr val="0067B4"/>
                </a:solidFill>
              </a:rPr>
              <a:t/>
            </a:r>
            <a:br>
              <a:rPr lang="ar-SA" sz="2800" b="1" dirty="0">
                <a:solidFill>
                  <a:srgbClr val="0067B4"/>
                </a:solidFill>
              </a:rPr>
            </a:br>
            <a:r>
              <a:rPr lang="ar-SA" sz="3200" b="1" dirty="0">
                <a:solidFill>
                  <a:srgbClr val="0067B4"/>
                </a:solidFill>
              </a:rPr>
              <a:t>الصف </a:t>
            </a:r>
            <a:r>
              <a:rPr lang="ar-BH" sz="3200" b="1" dirty="0">
                <a:solidFill>
                  <a:srgbClr val="0067B4"/>
                </a:solidFill>
              </a:rPr>
              <a:t>الثاني الابتدائي</a:t>
            </a:r>
            <a:endParaRPr lang="en-US" sz="6600" b="1" dirty="0">
              <a:solidFill>
                <a:srgbClr val="0067B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06640" y="381000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4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5360" y="908720"/>
            <a:ext cx="11713301" cy="5112568"/>
            <a:chOff x="335360" y="908720"/>
            <a:chExt cx="11713301" cy="5112568"/>
          </a:xfrm>
        </p:grpSpPr>
        <p:sp>
          <p:nvSpPr>
            <p:cNvPr id="2" name="Cloud Callout 1"/>
            <p:cNvSpPr/>
            <p:nvPr/>
          </p:nvSpPr>
          <p:spPr bwMode="auto">
            <a:xfrm>
              <a:off x="335360" y="908720"/>
              <a:ext cx="11713301" cy="5112568"/>
            </a:xfrm>
            <a:prstGeom prst="cloudCallout">
              <a:avLst>
                <a:gd name="adj1" fmla="val -47243"/>
                <a:gd name="adj2" fmla="val 53958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63552" y="2060848"/>
              <a:ext cx="82569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BH" sz="90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بالنجاح والتوفيق</a:t>
              </a:r>
              <a:endParaRPr lang="en-US" sz="90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6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5185" y="1099196"/>
            <a:ext cx="6460879" cy="11079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66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تعلمُ </a:t>
            </a:r>
            <a:r>
              <a:rPr lang="ar-BH" sz="66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اليوم 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340" y="2564904"/>
            <a:ext cx="1200133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just" rtl="1">
              <a:buFont typeface="Wingdings" pitchFamily="2" charset="2"/>
              <a:buChar char="v"/>
            </a:pPr>
            <a:r>
              <a:rPr lang="ar-BH" sz="6500" b="1" dirty="0" smtClean="0">
                <a:solidFill>
                  <a:srgbClr val="002060"/>
                </a:solidFill>
              </a:rPr>
              <a:t>مُبْطِلاتَ الصَّلاةِ.</a:t>
            </a:r>
          </a:p>
          <a:p>
            <a:pPr marL="857250" indent="-857250" algn="just" rtl="1">
              <a:buFont typeface="Wingdings" pitchFamily="2" charset="2"/>
              <a:buChar char="v"/>
            </a:pPr>
            <a:r>
              <a:rPr lang="ar-BH" sz="6000" b="1" dirty="0" smtClean="0">
                <a:solidFill>
                  <a:srgbClr val="002060"/>
                </a:solidFill>
              </a:rPr>
              <a:t>تجنبَ الوقوع في </a:t>
            </a:r>
            <a:r>
              <a:rPr lang="ar-BH" sz="6000" b="1" dirty="0">
                <a:solidFill>
                  <a:srgbClr val="002060"/>
                </a:solidFill>
              </a:rPr>
              <a:t>هذه </a:t>
            </a:r>
            <a:r>
              <a:rPr lang="ar-BH" sz="6000" b="1" dirty="0" smtClean="0">
                <a:solidFill>
                  <a:srgbClr val="002060"/>
                </a:solidFill>
              </a:rPr>
              <a:t>المُبْطِلاتِ </a:t>
            </a:r>
            <a:r>
              <a:rPr lang="ar-BH" sz="6500" b="1" dirty="0" smtClean="0">
                <a:solidFill>
                  <a:srgbClr val="002060"/>
                </a:solidFill>
              </a:rPr>
              <a:t>أَثناء الصَّلاةِ.</a:t>
            </a:r>
            <a:endParaRPr lang="ar-BH" sz="65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128448" y="692"/>
            <a:ext cx="1728192" cy="112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‏تسجيل 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2455" t="14765" r="22050" b="58656"/>
          <a:stretch/>
        </p:blipFill>
        <p:spPr>
          <a:xfrm>
            <a:off x="7310446" y="347664"/>
            <a:ext cx="4376872" cy="31654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15" y="3489926"/>
            <a:ext cx="10058400" cy="24943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15" y="2182506"/>
            <a:ext cx="8410867" cy="13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سجيل جديد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1636" r="9162"/>
          <a:stretch/>
        </p:blipFill>
        <p:spPr>
          <a:xfrm>
            <a:off x="155015" y="46300"/>
            <a:ext cx="3578854" cy="4419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0478" t="29456" r="45205" b="62911"/>
          <a:stretch/>
        </p:blipFill>
        <p:spPr>
          <a:xfrm>
            <a:off x="4734046" y="462987"/>
            <a:ext cx="3518703" cy="790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408" t="76655" r="25787" b="17069"/>
          <a:stretch/>
        </p:blipFill>
        <p:spPr>
          <a:xfrm>
            <a:off x="5081555" y="1309772"/>
            <a:ext cx="6966512" cy="1155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477" t="37104" r="42704" b="27460"/>
          <a:stretch/>
        </p:blipFill>
        <p:spPr>
          <a:xfrm>
            <a:off x="7386132" y="2348880"/>
            <a:ext cx="4805869" cy="3816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328" t="76176" r="47277" b="18432"/>
          <a:stretch/>
        </p:blipFill>
        <p:spPr>
          <a:xfrm>
            <a:off x="852360" y="4708146"/>
            <a:ext cx="6661293" cy="1457158"/>
          </a:xfrm>
          <a:prstGeom prst="rect">
            <a:avLst/>
          </a:prstGeom>
        </p:spPr>
      </p:pic>
      <p:cxnSp>
        <p:nvCxnSpPr>
          <p:cNvPr id="8" name="Elbow Connector 7"/>
          <p:cNvCxnSpPr/>
          <p:nvPr/>
        </p:nvCxnSpPr>
        <p:spPr bwMode="auto">
          <a:xfrm>
            <a:off x="2447595" y="1253928"/>
            <a:ext cx="2688299" cy="73491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Elbow Connector 11"/>
          <p:cNvCxnSpPr/>
          <p:nvPr/>
        </p:nvCxnSpPr>
        <p:spPr bwMode="auto">
          <a:xfrm rot="10800000" flipV="1">
            <a:off x="5411580" y="4221088"/>
            <a:ext cx="1974552" cy="648072"/>
          </a:xfrm>
          <a:prstGeom prst="bentConnector3">
            <a:avLst>
              <a:gd name="adj1" fmla="val 100519"/>
            </a:avLst>
          </a:prstGeom>
          <a:solidFill>
            <a:schemeClr val="accent1"/>
          </a:solidFill>
          <a:ln w="85725" cap="flat" cmpd="sng" algn="ctr">
            <a:solidFill>
              <a:srgbClr val="007033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2044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سجيل جديد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سجيل جديد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649" t="77480" r="65429" b="17219"/>
          <a:stretch/>
        </p:blipFill>
        <p:spPr>
          <a:xfrm>
            <a:off x="335355" y="3252746"/>
            <a:ext cx="6700661" cy="1256374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 bwMode="auto">
          <a:xfrm rot="10800000" flipV="1">
            <a:off x="5336288" y="2420888"/>
            <a:ext cx="1974552" cy="648072"/>
          </a:xfrm>
          <a:prstGeom prst="bentConnector3">
            <a:avLst>
              <a:gd name="adj1" fmla="val 100519"/>
            </a:avLst>
          </a:prstGeom>
          <a:solidFill>
            <a:schemeClr val="accent1"/>
          </a:solidFill>
          <a:ln w="85725" cap="flat" cmpd="sng" algn="ctr">
            <a:solidFill>
              <a:srgbClr val="007033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000" t="39789" r="62779" b="26164"/>
          <a:stretch/>
        </p:blipFill>
        <p:spPr>
          <a:xfrm>
            <a:off x="7344139" y="1303691"/>
            <a:ext cx="4788187" cy="3992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0478" t="29456" r="45205" b="62911"/>
          <a:stretch/>
        </p:blipFill>
        <p:spPr>
          <a:xfrm>
            <a:off x="1354238" y="511216"/>
            <a:ext cx="4728764" cy="10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8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سجيل جديد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xplosion 2 9"/>
          <p:cNvSpPr/>
          <p:nvPr/>
        </p:nvSpPr>
        <p:spPr bwMode="auto">
          <a:xfrm>
            <a:off x="115742" y="1655175"/>
            <a:ext cx="6782765" cy="4190038"/>
          </a:xfrm>
          <a:prstGeom prst="irregularSeal2">
            <a:avLst/>
          </a:prstGeom>
          <a:solidFill>
            <a:srgbClr val="D1F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sz="4500" b="1" dirty="0" smtClean="0"/>
              <a:t>دار </a:t>
            </a:r>
            <a:r>
              <a:rPr lang="ar-BH" sz="4500" b="1" dirty="0"/>
              <a:t>هذا </a:t>
            </a:r>
            <a:r>
              <a:rPr lang="ar-BH" sz="4500" b="1" dirty="0" smtClean="0"/>
              <a:t>الحوار</a:t>
            </a:r>
            <a:r>
              <a:rPr lang="ar-BH" sz="4500" b="1" dirty="0"/>
              <a:t>ُ</a:t>
            </a:r>
            <a:endParaRPr lang="ar-BH" sz="4500" b="1" dirty="0" smtClean="0"/>
          </a:p>
          <a:p>
            <a:pPr algn="ctr" rtl="1"/>
            <a:r>
              <a:rPr lang="en-US" sz="4500" b="1" dirty="0" smtClean="0"/>
              <a:t> </a:t>
            </a:r>
            <a:r>
              <a:rPr lang="ar-BH" sz="4500" b="1" dirty="0" smtClean="0"/>
              <a:t>بين المعلمِ والتلاميذ</a:t>
            </a:r>
            <a:endParaRPr lang="en-US" sz="45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3090635" y="410266"/>
            <a:ext cx="8736971" cy="6048672"/>
            <a:chOff x="3472559" y="1196752"/>
            <a:chExt cx="4630565" cy="44167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251" t="31296" r="22329" b="28345"/>
            <a:stretch/>
          </p:blipFill>
          <p:spPr>
            <a:xfrm>
              <a:off x="3472559" y="1196752"/>
              <a:ext cx="4608511" cy="295232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941" t="6689" r="17901" b="85283"/>
            <a:stretch/>
          </p:blipFill>
          <p:spPr>
            <a:xfrm>
              <a:off x="5220071" y="4065950"/>
              <a:ext cx="2883053" cy="58718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422" t="6689" r="39925" b="85272"/>
            <a:stretch/>
          </p:blipFill>
          <p:spPr>
            <a:xfrm>
              <a:off x="3771971" y="4521461"/>
              <a:ext cx="4248471" cy="58798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7194" t="14923" r="17901" b="78186"/>
            <a:stretch/>
          </p:blipFill>
          <p:spPr>
            <a:xfrm>
              <a:off x="4427982" y="5109444"/>
              <a:ext cx="3240360" cy="50405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880" t="7700" r="72692" b="85410"/>
            <a:stretch/>
          </p:blipFill>
          <p:spPr>
            <a:xfrm>
              <a:off x="7491152" y="5064110"/>
              <a:ext cx="576064" cy="50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75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وار مبطلات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70" y="547026"/>
            <a:ext cx="10058400" cy="55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5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‏تسجيل مبطلات الصلاة 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 bwMode="auto">
          <a:xfrm>
            <a:off x="6459061" y="1786663"/>
            <a:ext cx="1927187" cy="1558048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7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4400" b="1" dirty="0" smtClean="0"/>
              <a:t>الكلام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412169" y="3632044"/>
            <a:ext cx="1927187" cy="1558048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7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استقبال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القبلة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425783" y="3647009"/>
            <a:ext cx="1927187" cy="1558048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7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الشرب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365484" y="3662670"/>
            <a:ext cx="1927187" cy="1558048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7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الضحك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407563" y="1763277"/>
            <a:ext cx="1927187" cy="1558048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7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4400" b="1" dirty="0" smtClean="0"/>
              <a:t>الأكل</a:t>
            </a:r>
            <a:endParaRPr lang="en-US" sz="4800" b="1" dirty="0"/>
          </a:p>
        </p:txBody>
      </p:sp>
      <p:sp>
        <p:nvSpPr>
          <p:cNvPr id="23" name="Oval 22"/>
          <p:cNvSpPr/>
          <p:nvPr/>
        </p:nvSpPr>
        <p:spPr bwMode="auto">
          <a:xfrm>
            <a:off x="176827" y="1754619"/>
            <a:ext cx="1927187" cy="1558048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7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العطاس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721771" y="1726938"/>
            <a:ext cx="3326891" cy="2813279"/>
            <a:chOff x="6541328" y="1726937"/>
            <a:chExt cx="2495168" cy="2813279"/>
          </a:xfrm>
        </p:grpSpPr>
        <p:sp>
          <p:nvSpPr>
            <p:cNvPr id="11" name="Left-Up Arrow 10"/>
            <p:cNvSpPr/>
            <p:nvPr/>
          </p:nvSpPr>
          <p:spPr bwMode="auto">
            <a:xfrm>
              <a:off x="6886889" y="3440526"/>
              <a:ext cx="1496132" cy="1099690"/>
            </a:xfrm>
            <a:prstGeom prst="left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541328" y="1726937"/>
              <a:ext cx="2495168" cy="156966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rtl="1"/>
              <a:r>
                <a:rPr lang="ar-BH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أُلَوِّنُ الدائرة التي تحوي مُبْطِلًا من مُبْطِلات الصَّلاة </a:t>
              </a:r>
              <a:r>
                <a:rPr lang="ar-BH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فيما يأتي: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168341" y="260648"/>
            <a:ext cx="2736208" cy="1584176"/>
            <a:chOff x="5744180" y="1231804"/>
            <a:chExt cx="2881685" cy="1852990"/>
          </a:xfrm>
        </p:grpSpPr>
        <p:grpSp>
          <p:nvGrpSpPr>
            <p:cNvPr id="5" name="Group 4"/>
            <p:cNvGrpSpPr/>
            <p:nvPr/>
          </p:nvGrpSpPr>
          <p:grpSpPr>
            <a:xfrm>
              <a:off x="5744180" y="1469119"/>
              <a:ext cx="2881685" cy="1615675"/>
              <a:chOff x="4355976" y="1453285"/>
              <a:chExt cx="2881685" cy="161567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2" t="1285" r="39989" b="89960"/>
              <a:stretch/>
            </p:blipFill>
            <p:spPr bwMode="auto">
              <a:xfrm>
                <a:off x="5317819" y="1746185"/>
                <a:ext cx="1919842" cy="1061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1" t="-164" r="47169" b="87964"/>
              <a:stretch/>
            </p:blipFill>
            <p:spPr bwMode="auto">
              <a:xfrm>
                <a:off x="4355976" y="1453285"/>
                <a:ext cx="777642" cy="161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76" t="4556" r="36468" b="90887"/>
              <a:stretch/>
            </p:blipFill>
            <p:spPr bwMode="auto">
              <a:xfrm>
                <a:off x="5208417" y="1773610"/>
                <a:ext cx="165368" cy="949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9" t="4422" r="36490" b="90570"/>
              <a:stretch/>
            </p:blipFill>
            <p:spPr bwMode="auto">
              <a:xfrm>
                <a:off x="5214482" y="1554728"/>
                <a:ext cx="154896" cy="117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5759109" y="1231804"/>
              <a:ext cx="793103" cy="7556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400" b="1" dirty="0" smtClean="0">
                  <a:solidFill>
                    <a:srgbClr val="002060"/>
                  </a:solidFill>
                </a:rPr>
                <a:t>1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0" name="Oval 29"/>
          <p:cNvSpPr/>
          <p:nvPr/>
        </p:nvSpPr>
        <p:spPr bwMode="auto">
          <a:xfrm>
            <a:off x="6464412" y="1787221"/>
            <a:ext cx="1927187" cy="155804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7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4400" b="1" dirty="0" smtClean="0"/>
              <a:t>الكلام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400728" y="1772816"/>
            <a:ext cx="1927187" cy="155804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7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4400" b="1" dirty="0" smtClean="0"/>
              <a:t>الأكل</a:t>
            </a:r>
            <a:endParaRPr lang="en-US" sz="4800" b="1" dirty="0"/>
          </a:p>
        </p:txBody>
      </p:sp>
      <p:sp>
        <p:nvSpPr>
          <p:cNvPr id="32" name="Oval 31"/>
          <p:cNvSpPr/>
          <p:nvPr/>
        </p:nvSpPr>
        <p:spPr bwMode="auto">
          <a:xfrm>
            <a:off x="3423332" y="3646036"/>
            <a:ext cx="1927187" cy="155804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7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الشرب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55444" y="3656747"/>
            <a:ext cx="1927187" cy="155804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7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الضحك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2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8" grpId="0" animBg="1"/>
      <p:bldP spid="29" grpId="0" animBg="1"/>
      <p:bldP spid="22" grpId="0" animBg="1"/>
      <p:bldP spid="23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90" y="160378"/>
            <a:ext cx="9034525" cy="1447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984" t="63360" r="28706" b="8103"/>
          <a:stretch/>
        </p:blipFill>
        <p:spPr>
          <a:xfrm>
            <a:off x="283584" y="1548782"/>
            <a:ext cx="11425269" cy="4914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3684" y="2560050"/>
            <a:ext cx="1034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8485" y="3554753"/>
            <a:ext cx="1034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4444" y="4570416"/>
            <a:ext cx="1034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8485" y="1667197"/>
            <a:ext cx="1034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36737" y="5571927"/>
            <a:ext cx="1034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rgbClr val="00B05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8360" y="99999"/>
            <a:ext cx="2334921" cy="1666586"/>
            <a:chOff x="5744180" y="1231804"/>
            <a:chExt cx="2776408" cy="1852990"/>
          </a:xfrm>
        </p:grpSpPr>
        <p:grpSp>
          <p:nvGrpSpPr>
            <p:cNvPr id="14" name="Group 13"/>
            <p:cNvGrpSpPr/>
            <p:nvPr/>
          </p:nvGrpSpPr>
          <p:grpSpPr>
            <a:xfrm>
              <a:off x="5744180" y="1469119"/>
              <a:ext cx="2776408" cy="1615675"/>
              <a:chOff x="4355976" y="1453285"/>
              <a:chExt cx="2776408" cy="1615675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2" t="1285" r="39989" b="89960"/>
              <a:stretch/>
            </p:blipFill>
            <p:spPr bwMode="auto">
              <a:xfrm>
                <a:off x="5212541" y="1746185"/>
                <a:ext cx="1919843" cy="1061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1" t="-164" r="47169" b="87964"/>
              <a:stretch/>
            </p:blipFill>
            <p:spPr bwMode="auto">
              <a:xfrm>
                <a:off x="4355976" y="1453285"/>
                <a:ext cx="777642" cy="161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76" t="4556" r="36468" b="90887"/>
              <a:stretch/>
            </p:blipFill>
            <p:spPr bwMode="auto">
              <a:xfrm>
                <a:off x="5208416" y="1746185"/>
                <a:ext cx="165368" cy="949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9" t="4422" r="36490" b="90570"/>
              <a:stretch/>
            </p:blipFill>
            <p:spPr bwMode="auto">
              <a:xfrm>
                <a:off x="5214482" y="1499880"/>
                <a:ext cx="154895" cy="117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5759109" y="1231804"/>
              <a:ext cx="793103" cy="755699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5400" b="1" dirty="0" smtClean="0">
                  <a:solidFill>
                    <a:srgbClr val="002060"/>
                  </a:solidFill>
                </a:rPr>
                <a:t>2</a:t>
              </a:r>
              <a:endParaRPr lang="en-US" sz="5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522827" y="116633"/>
            <a:ext cx="1078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00715" y="764043"/>
            <a:ext cx="1205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درس الحوا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الحوار</Template>
  <TotalTime>449</TotalTime>
  <Words>59</Words>
  <Application>Microsoft Office PowerPoint</Application>
  <PresentationFormat>Widescreen</PresentationFormat>
  <Paragraphs>29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Arabic Typesetting</vt:lpstr>
      <vt:lpstr>Arial</vt:lpstr>
      <vt:lpstr>Calibri</vt:lpstr>
      <vt:lpstr>Calibri Light</vt:lpstr>
      <vt:lpstr>Times New Roman</vt:lpstr>
      <vt:lpstr>Wingdings</vt:lpstr>
      <vt:lpstr>درس الحوار</vt:lpstr>
      <vt:lpstr>مُبْطِلَاتُ الصَّلاةِ التربية الإسلامية الصف الثاني الابتدائي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Faheema Abdulla Ahmed Haji</cp:lastModifiedBy>
  <cp:revision>64</cp:revision>
  <dcterms:created xsi:type="dcterms:W3CDTF">2020-03-04T10:47:58Z</dcterms:created>
  <dcterms:modified xsi:type="dcterms:W3CDTF">2020-03-26T12:16:43Z</dcterms:modified>
</cp:coreProperties>
</file>