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m4a" ContentType="audio/mp4"/>
  <Default Extension="emf" ContentType="image/x-emf"/>
  <Default Extension="glb" ContentType="model/gltf.binary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86" r:id="rId2"/>
    <p:sldId id="288" r:id="rId3"/>
    <p:sldId id="327" r:id="rId4"/>
    <p:sldId id="328" r:id="rId5"/>
    <p:sldId id="330" r:id="rId6"/>
    <p:sldId id="331" r:id="rId7"/>
    <p:sldId id="332" r:id="rId8"/>
    <p:sldId id="310" r:id="rId9"/>
  </p:sldIdLst>
  <p:sldSz cx="12192000" cy="6858000"/>
  <p:notesSz cx="6858000" cy="9144000"/>
  <p:custDataLst>
    <p:tags r:id="rId11"/>
  </p:custDataLst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bdulelah AL-fardan" initials="AA" lastIdx="1" clrIdx="0">
    <p:extLst>
      <p:ext uri="{19B8F6BF-5375-455C-9EA6-DF929625EA0E}">
        <p15:presenceInfo xmlns:p15="http://schemas.microsoft.com/office/powerpoint/2012/main" userId="a5eeca675d47e45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0C4D"/>
    <a:srgbClr val="672C94"/>
    <a:srgbClr val="007434"/>
    <a:srgbClr val="D6A300"/>
    <a:srgbClr val="09BDE7"/>
    <a:srgbClr val="03E7ED"/>
    <a:srgbClr val="0058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647" autoAdjust="0"/>
    <p:restoredTop sz="89054" autoAdjust="0"/>
  </p:normalViewPr>
  <p:slideViewPr>
    <p:cSldViewPr snapToGrid="0">
      <p:cViewPr varScale="1">
        <p:scale>
          <a:sx n="64" d="100"/>
          <a:sy n="64" d="100"/>
        </p:scale>
        <p:origin x="2508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2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4401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908732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4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6090739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5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502441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14290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828968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02/04/1442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microsoft.com/office/2007/relationships/media" Target="../media/media2.m4a"/><Relationship Id="rId7" Type="http://schemas.openxmlformats.org/officeDocument/2006/relationships/image" Target="../media/image3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2.m4a"/><Relationship Id="rId9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18" Type="http://schemas.openxmlformats.org/officeDocument/2006/relationships/image" Target="../media/image5.png"/><Relationship Id="rId3" Type="http://schemas.microsoft.com/office/2007/relationships/media" Target="../media/media4.m4a"/><Relationship Id="rId7" Type="http://schemas.openxmlformats.org/officeDocument/2006/relationships/slideLayout" Target="../slideLayouts/slideLayout1.xml"/><Relationship Id="rId17" Type="http://schemas.openxmlformats.org/officeDocument/2006/relationships/image" Target="../media/image9.png"/><Relationship Id="rId2" Type="http://schemas.openxmlformats.org/officeDocument/2006/relationships/audio" Target="../media/media3.m4a"/><Relationship Id="rId16" Type="http://schemas.openxmlformats.org/officeDocument/2006/relationships/image" Target="../media/image9.png"/><Relationship Id="rId1" Type="http://schemas.microsoft.com/office/2007/relationships/media" Target="../media/media3.m4a"/><Relationship Id="rId6" Type="http://schemas.openxmlformats.org/officeDocument/2006/relationships/audio" Target="../media/media5.m4a"/><Relationship Id="rId11" Type="http://schemas.openxmlformats.org/officeDocument/2006/relationships/image" Target="../media/image8.svg"/><Relationship Id="rId5" Type="http://schemas.microsoft.com/office/2007/relationships/media" Target="../media/media5.m4a"/><Relationship Id="rId15" Type="http://schemas.microsoft.com/office/2017/06/relationships/model3d" Target="../media/model3d2.glb"/><Relationship Id="rId10" Type="http://schemas.openxmlformats.org/officeDocument/2006/relationships/image" Target="../media/image7.png"/><Relationship Id="rId4" Type="http://schemas.openxmlformats.org/officeDocument/2006/relationships/audio" Target="../media/media4.m4a"/><Relationship Id="rId9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video" Target="../media/media9.mp4"/><Relationship Id="rId13" Type="http://schemas.openxmlformats.org/officeDocument/2006/relationships/image" Target="../media/image8.svg"/><Relationship Id="rId3" Type="http://schemas.microsoft.com/office/2007/relationships/media" Target="../media/media7.m4a"/><Relationship Id="rId7" Type="http://schemas.microsoft.com/office/2007/relationships/media" Target="../media/media9.mp4"/><Relationship Id="rId12" Type="http://schemas.openxmlformats.org/officeDocument/2006/relationships/image" Target="../media/image11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audio" Target="../media/media8.m4a"/><Relationship Id="rId11" Type="http://schemas.openxmlformats.org/officeDocument/2006/relationships/image" Target="../media/image10.png"/><Relationship Id="rId5" Type="http://schemas.microsoft.com/office/2007/relationships/media" Target="../media/media8.m4a"/><Relationship Id="rId10" Type="http://schemas.openxmlformats.org/officeDocument/2006/relationships/notesSlide" Target="../notesSlides/notesSlide2.xml"/><Relationship Id="rId4" Type="http://schemas.openxmlformats.org/officeDocument/2006/relationships/audio" Target="../media/media7.m4a"/><Relationship Id="rId9" Type="http://schemas.openxmlformats.org/officeDocument/2006/relationships/slideLayout" Target="../slideLayouts/slideLayout2.xml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media" Target="../media/media16.m4a"/><Relationship Id="rId18" Type="http://schemas.openxmlformats.org/officeDocument/2006/relationships/video" Target="../media/media18.mp4"/><Relationship Id="rId26" Type="http://schemas.openxmlformats.org/officeDocument/2006/relationships/image" Target="../media/image14.png"/><Relationship Id="rId3" Type="http://schemas.microsoft.com/office/2007/relationships/media" Target="../media/media11.m4a"/><Relationship Id="rId21" Type="http://schemas.openxmlformats.org/officeDocument/2006/relationships/image" Target="../media/image12.png"/><Relationship Id="rId7" Type="http://schemas.microsoft.com/office/2007/relationships/media" Target="../media/media13.m4a"/><Relationship Id="rId12" Type="http://schemas.openxmlformats.org/officeDocument/2006/relationships/audio" Target="../media/media15.m4a"/><Relationship Id="rId17" Type="http://schemas.microsoft.com/office/2007/relationships/media" Target="../media/media18.mp4"/><Relationship Id="rId25" Type="http://schemas.openxmlformats.org/officeDocument/2006/relationships/image" Target="../media/image14.png"/><Relationship Id="rId33" Type="http://schemas.openxmlformats.org/officeDocument/2006/relationships/image" Target="../media/image5.png"/><Relationship Id="rId2" Type="http://schemas.openxmlformats.org/officeDocument/2006/relationships/audio" Target="../media/media10.m4a"/><Relationship Id="rId16" Type="http://schemas.openxmlformats.org/officeDocument/2006/relationships/audio" Target="../media/media17.m4a"/><Relationship Id="rId20" Type="http://schemas.openxmlformats.org/officeDocument/2006/relationships/notesSlide" Target="../notesSlides/notesSlide3.xml"/><Relationship Id="rId29" Type="http://schemas.openxmlformats.org/officeDocument/2006/relationships/image" Target="../media/image15.png"/><Relationship Id="rId1" Type="http://schemas.microsoft.com/office/2007/relationships/media" Target="../media/media10.m4a"/><Relationship Id="rId6" Type="http://schemas.openxmlformats.org/officeDocument/2006/relationships/audio" Target="../media/media12.m4a"/><Relationship Id="rId11" Type="http://schemas.microsoft.com/office/2007/relationships/media" Target="../media/media15.m4a"/><Relationship Id="rId24" Type="http://schemas.microsoft.com/office/2017/06/relationships/model3d" Target="../media/model3d3.glb"/><Relationship Id="rId32" Type="http://schemas.openxmlformats.org/officeDocument/2006/relationships/image" Target="../media/image16.png"/><Relationship Id="rId5" Type="http://schemas.microsoft.com/office/2007/relationships/media" Target="../media/media12.m4a"/><Relationship Id="rId15" Type="http://schemas.microsoft.com/office/2007/relationships/media" Target="../media/media17.m4a"/><Relationship Id="rId23" Type="http://schemas.openxmlformats.org/officeDocument/2006/relationships/image" Target="../media/image8.svg"/><Relationship Id="rId28" Type="http://schemas.openxmlformats.org/officeDocument/2006/relationships/image" Target="../media/image15.png"/><Relationship Id="rId10" Type="http://schemas.openxmlformats.org/officeDocument/2006/relationships/audio" Target="../media/media14.m4a"/><Relationship Id="rId19" Type="http://schemas.openxmlformats.org/officeDocument/2006/relationships/slideLayout" Target="../slideLayouts/slideLayout2.xml"/><Relationship Id="rId31" Type="http://schemas.openxmlformats.org/officeDocument/2006/relationships/image" Target="../media/image16.png"/><Relationship Id="rId4" Type="http://schemas.openxmlformats.org/officeDocument/2006/relationships/audio" Target="../media/media11.m4a"/><Relationship Id="rId9" Type="http://schemas.microsoft.com/office/2007/relationships/media" Target="../media/media14.m4a"/><Relationship Id="rId14" Type="http://schemas.openxmlformats.org/officeDocument/2006/relationships/audio" Target="../media/media16.m4a"/><Relationship Id="rId22" Type="http://schemas.openxmlformats.org/officeDocument/2006/relationships/image" Target="../media/image11.png"/><Relationship Id="rId27" Type="http://schemas.microsoft.com/office/2017/06/relationships/model3d" Target="../media/model3d4.glb"/><Relationship Id="rId30" Type="http://schemas.microsoft.com/office/2017/06/relationships/model3d" Target="../media/model3d5.glb"/><Relationship Id="rId8" Type="http://schemas.openxmlformats.org/officeDocument/2006/relationships/audio" Target="../media/media13.m4a"/></Relationships>
</file>

<file path=ppt/slides/_rels/slide5.xml.rels><?xml version="1.0" encoding="UTF-8" standalone="yes"?>
<Relationships xmlns="http://schemas.openxmlformats.org/package/2006/relationships"><Relationship Id="rId13" Type="http://schemas.microsoft.com/office/2007/relationships/media" Target="../media/media25.mp4"/><Relationship Id="rId18" Type="http://schemas.openxmlformats.org/officeDocument/2006/relationships/video" Target="../media/media26.mp4"/><Relationship Id="rId26" Type="http://schemas.microsoft.com/office/2017/06/relationships/model3d" Target="../media/model3d4.glb"/><Relationship Id="rId3" Type="http://schemas.microsoft.com/office/2007/relationships/media" Target="../media/media20.m4a"/><Relationship Id="rId21" Type="http://schemas.openxmlformats.org/officeDocument/2006/relationships/slideLayout" Target="../slideLayouts/slideLayout2.xml"/><Relationship Id="rId34" Type="http://schemas.openxmlformats.org/officeDocument/2006/relationships/image" Target="../media/image19.png"/><Relationship Id="rId7" Type="http://schemas.microsoft.com/office/2007/relationships/media" Target="../media/media22.m4a"/><Relationship Id="rId12" Type="http://schemas.openxmlformats.org/officeDocument/2006/relationships/video" Target="../media/media24.mp4"/><Relationship Id="rId17" Type="http://schemas.microsoft.com/office/2007/relationships/media" Target="../media/media26.mp4"/><Relationship Id="rId25" Type="http://schemas.openxmlformats.org/officeDocument/2006/relationships/image" Target="../media/image8.svg"/><Relationship Id="rId33" Type="http://schemas.openxmlformats.org/officeDocument/2006/relationships/image" Target="../media/image19.png"/><Relationship Id="rId2" Type="http://schemas.openxmlformats.org/officeDocument/2006/relationships/audio" Target="../media/media19.m4a"/><Relationship Id="rId16" Type="http://schemas.openxmlformats.org/officeDocument/2006/relationships/audio" Target="../media/media15.m4a"/><Relationship Id="rId20" Type="http://schemas.openxmlformats.org/officeDocument/2006/relationships/video" Target="../media/media27.mp4"/><Relationship Id="rId29" Type="http://schemas.microsoft.com/office/2017/06/relationships/model3d" Target="../media/model3d3.glb"/><Relationship Id="rId1" Type="http://schemas.microsoft.com/office/2007/relationships/media" Target="../media/media19.m4a"/><Relationship Id="rId6" Type="http://schemas.openxmlformats.org/officeDocument/2006/relationships/audio" Target="../media/media21.m4a"/><Relationship Id="rId11" Type="http://schemas.microsoft.com/office/2007/relationships/media" Target="../media/media24.mp4"/><Relationship Id="rId24" Type="http://schemas.openxmlformats.org/officeDocument/2006/relationships/image" Target="../media/image11.png"/><Relationship Id="rId32" Type="http://schemas.microsoft.com/office/2017/06/relationships/model3d" Target="../media/model3d5.glb"/><Relationship Id="rId5" Type="http://schemas.microsoft.com/office/2007/relationships/media" Target="../media/media21.m4a"/><Relationship Id="rId15" Type="http://schemas.microsoft.com/office/2007/relationships/media" Target="../media/media15.m4a"/><Relationship Id="rId23" Type="http://schemas.openxmlformats.org/officeDocument/2006/relationships/image" Target="../media/image12.png"/><Relationship Id="rId28" Type="http://schemas.openxmlformats.org/officeDocument/2006/relationships/image" Target="../media/image17.png"/><Relationship Id="rId10" Type="http://schemas.openxmlformats.org/officeDocument/2006/relationships/audio" Target="../media/media23.m4a"/><Relationship Id="rId19" Type="http://schemas.microsoft.com/office/2007/relationships/media" Target="../media/media27.mp4"/><Relationship Id="rId31" Type="http://schemas.openxmlformats.org/officeDocument/2006/relationships/image" Target="../media/image18.png"/><Relationship Id="rId4" Type="http://schemas.openxmlformats.org/officeDocument/2006/relationships/audio" Target="../media/media20.m4a"/><Relationship Id="rId9" Type="http://schemas.microsoft.com/office/2007/relationships/media" Target="../media/media23.m4a"/><Relationship Id="rId14" Type="http://schemas.openxmlformats.org/officeDocument/2006/relationships/video" Target="../media/media25.mp4"/><Relationship Id="rId22" Type="http://schemas.openxmlformats.org/officeDocument/2006/relationships/notesSlide" Target="../notesSlides/notesSlide4.xml"/><Relationship Id="rId27" Type="http://schemas.openxmlformats.org/officeDocument/2006/relationships/image" Target="../media/image17.png"/><Relationship Id="rId30" Type="http://schemas.openxmlformats.org/officeDocument/2006/relationships/image" Target="../media/image18.png"/><Relationship Id="rId35" Type="http://schemas.openxmlformats.org/officeDocument/2006/relationships/image" Target="../media/image5.png"/><Relationship Id="rId8" Type="http://schemas.openxmlformats.org/officeDocument/2006/relationships/audio" Target="../media/media22.m4a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29.m4a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5.png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6" Type="http://schemas.openxmlformats.org/officeDocument/2006/relationships/audio" Target="../media/media30.m4a"/><Relationship Id="rId11" Type="http://schemas.openxmlformats.org/officeDocument/2006/relationships/image" Target="../media/image24.png"/><Relationship Id="rId5" Type="http://schemas.microsoft.com/office/2007/relationships/media" Target="../media/media30.m4a"/><Relationship Id="rId10" Type="http://schemas.openxmlformats.org/officeDocument/2006/relationships/image" Target="../media/image23.png"/><Relationship Id="rId4" Type="http://schemas.openxmlformats.org/officeDocument/2006/relationships/audio" Target="../media/media29.m4a"/><Relationship Id="rId9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media34.m4a"/><Relationship Id="rId13" Type="http://schemas.microsoft.com/office/2007/relationships/media" Target="../media/media37.m4a"/><Relationship Id="rId18" Type="http://schemas.openxmlformats.org/officeDocument/2006/relationships/audio" Target="../media/media39.m4a"/><Relationship Id="rId3" Type="http://schemas.microsoft.com/office/2007/relationships/media" Target="../media/media32.m4a"/><Relationship Id="rId21" Type="http://schemas.openxmlformats.org/officeDocument/2006/relationships/slideLayout" Target="../slideLayouts/slideLayout2.xml"/><Relationship Id="rId7" Type="http://schemas.microsoft.com/office/2007/relationships/media" Target="../media/media34.m4a"/><Relationship Id="rId12" Type="http://schemas.openxmlformats.org/officeDocument/2006/relationships/audio" Target="../media/media36.m4a"/><Relationship Id="rId17" Type="http://schemas.microsoft.com/office/2007/relationships/media" Target="../media/media39.m4a"/><Relationship Id="rId2" Type="http://schemas.openxmlformats.org/officeDocument/2006/relationships/audio" Target="../media/media31.m4a"/><Relationship Id="rId16" Type="http://schemas.openxmlformats.org/officeDocument/2006/relationships/audio" Target="../media/media38.m4a"/><Relationship Id="rId20" Type="http://schemas.openxmlformats.org/officeDocument/2006/relationships/audio" Target="../media/media40.m4a"/><Relationship Id="rId1" Type="http://schemas.microsoft.com/office/2007/relationships/media" Target="../media/media31.m4a"/><Relationship Id="rId6" Type="http://schemas.openxmlformats.org/officeDocument/2006/relationships/audio" Target="../media/media33.m4a"/><Relationship Id="rId11" Type="http://schemas.microsoft.com/office/2007/relationships/media" Target="../media/media36.m4a"/><Relationship Id="rId5" Type="http://schemas.microsoft.com/office/2007/relationships/media" Target="../media/media33.m4a"/><Relationship Id="rId15" Type="http://schemas.microsoft.com/office/2007/relationships/media" Target="../media/media38.m4a"/><Relationship Id="rId23" Type="http://schemas.openxmlformats.org/officeDocument/2006/relationships/image" Target="../media/image5.png"/><Relationship Id="rId10" Type="http://schemas.openxmlformats.org/officeDocument/2006/relationships/audio" Target="../media/media35.m4a"/><Relationship Id="rId19" Type="http://schemas.microsoft.com/office/2007/relationships/media" Target="../media/media40.m4a"/><Relationship Id="rId4" Type="http://schemas.openxmlformats.org/officeDocument/2006/relationships/audio" Target="../media/media32.m4a"/><Relationship Id="rId9" Type="http://schemas.microsoft.com/office/2007/relationships/media" Target="../media/media35.m4a"/><Relationship Id="rId14" Type="http://schemas.openxmlformats.org/officeDocument/2006/relationships/audio" Target="../media/media37.m4a"/><Relationship Id="rId22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ubtitle 2">
            <a:extLst>
              <a:ext uri="{FF2B5EF4-FFF2-40B4-BE49-F238E27FC236}">
                <a16:creationId xmlns="" xmlns:a16="http://schemas.microsoft.com/office/drawing/2014/main" id="{A987199C-CFB9-4652-BA5E-E6C9FE0A7E3A}"/>
              </a:ext>
            </a:extLst>
          </p:cNvPr>
          <p:cNvSpPr txBox="1">
            <a:spLocks/>
          </p:cNvSpPr>
          <p:nvPr/>
        </p:nvSpPr>
        <p:spPr>
          <a:xfrm>
            <a:off x="1907272" y="462997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chemeClr val="accent6">
                    <a:lumMod val="75000"/>
                  </a:schemeClr>
                </a:solidFill>
              </a:rPr>
              <a:t>الصف الثالث الابتدائي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="" xmlns:a16="http://schemas.microsoft.com/office/drawing/2014/main" id="{A7DD16A5-6064-436B-A18D-4B9276E24E4C}"/>
              </a:ext>
            </a:extLst>
          </p:cNvPr>
          <p:cNvSpPr txBox="1">
            <a:spLocks/>
          </p:cNvSpPr>
          <p:nvPr/>
        </p:nvSpPr>
        <p:spPr>
          <a:xfrm>
            <a:off x="1907272" y="5518494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3600" b="1" dirty="0">
                <a:solidFill>
                  <a:srgbClr val="0070C0"/>
                </a:solidFill>
              </a:rPr>
              <a:t>صفحة 26 - 32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752FD3AE-DAD2-4369-BBBF-F20C077FEF8A}"/>
              </a:ext>
            </a:extLst>
          </p:cNvPr>
          <p:cNvSpPr/>
          <p:nvPr/>
        </p:nvSpPr>
        <p:spPr>
          <a:xfrm>
            <a:off x="163356" y="3568163"/>
            <a:ext cx="7912800" cy="10908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sz="4800" b="1" dirty="0" smtClean="0">
                <a:solidFill>
                  <a:schemeClr val="tx1"/>
                </a:solidFill>
              </a:rPr>
              <a:t>أشكالُ الأرضِ </a:t>
            </a:r>
            <a:r>
              <a:rPr lang="ar-BH" sz="4800" b="1" dirty="0">
                <a:solidFill>
                  <a:schemeClr val="tx1"/>
                </a:solidFill>
              </a:rPr>
              <a:t>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B946C240-5112-45C5-BBD6-B1446AF0A1F8}"/>
              </a:ext>
            </a:extLst>
          </p:cNvPr>
          <p:cNvGrpSpPr/>
          <p:nvPr/>
        </p:nvGrpSpPr>
        <p:grpSpPr>
          <a:xfrm>
            <a:off x="2397780" y="2514677"/>
            <a:ext cx="4227612" cy="1028700"/>
            <a:chOff x="588253" y="1606855"/>
            <a:chExt cx="2857500" cy="1028700"/>
          </a:xfrm>
        </p:grpSpPr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E89503F6-8B5B-4B77-9645-93DE7A9F48F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88253" y="1606855"/>
              <a:ext cx="2857500" cy="1028700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="" xmlns:a16="http://schemas.microsoft.com/office/drawing/2014/main" id="{E4CFA5A6-A41D-4292-90DF-D932C243CB57}"/>
                </a:ext>
              </a:extLst>
            </p:cNvPr>
            <p:cNvSpPr txBox="1"/>
            <p:nvPr/>
          </p:nvSpPr>
          <p:spPr>
            <a:xfrm>
              <a:off x="647912" y="1760188"/>
              <a:ext cx="2782427" cy="646331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/>
              <a:r>
                <a:rPr lang="ar-BH" sz="3600" b="1" dirty="0"/>
                <a:t>الدَّرْسُ الرابــــع</a:t>
              </a:r>
            </a:p>
          </p:txBody>
        </p:sp>
      </p:grpSp>
      <p:sp>
        <p:nvSpPr>
          <p:cNvPr id="10" name="Subtitle 2">
            <a:extLst>
              <a:ext uri="{FF2B5EF4-FFF2-40B4-BE49-F238E27FC236}">
                <a16:creationId xmlns="" xmlns:a16="http://schemas.microsoft.com/office/drawing/2014/main" id="{2639EF49-5A8F-45E7-A521-07E35ECAFE97}"/>
              </a:ext>
            </a:extLst>
          </p:cNvPr>
          <p:cNvSpPr txBox="1">
            <a:spLocks/>
          </p:cNvSpPr>
          <p:nvPr/>
        </p:nvSpPr>
        <p:spPr>
          <a:xfrm>
            <a:off x="2201988" y="1675846"/>
            <a:ext cx="4423404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4000" b="1" dirty="0">
                <a:solidFill>
                  <a:srgbClr val="FF0000"/>
                </a:solidFill>
              </a:rPr>
              <a:t>الفصل الدراسي الأول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22F63CCC-FE99-4B88-8CAE-C07F746CB74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22429" y="1522957"/>
            <a:ext cx="3779603" cy="5268351"/>
          </a:xfrm>
          <a:prstGeom prst="rect">
            <a:avLst/>
          </a:prstGeom>
        </p:spPr>
      </p:pic>
      <p:pic>
        <p:nvPicPr>
          <p:cNvPr id="7" name="1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05784" y="2419427"/>
            <a:ext cx="609600" cy="609600"/>
          </a:xfrm>
          <a:prstGeom prst="rect">
            <a:avLst/>
          </a:prstGeom>
        </p:spPr>
      </p:pic>
      <p:pic>
        <p:nvPicPr>
          <p:cNvPr id="9" name="1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205784" y="38087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2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3526">
        <p:dissolve/>
      </p:transition>
    </mc:Choice>
    <mc:Fallback xmlns="">
      <p:transition spd="slow" advClick="0" advTm="3526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5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856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08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24" objId="12"/>
        <p14:playEvt time="3020" objId="13"/>
        <p14:stopEvt time="3095" objId="12"/>
        <p14:stopEvt time="3526" objId="13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882" y="2230276"/>
            <a:ext cx="9144000" cy="920730"/>
          </a:xfrm>
          <a:noFill/>
        </p:spPr>
        <p:txBody>
          <a:bodyPr anchor="ctr">
            <a:normAutofit/>
          </a:bodyPr>
          <a:lstStyle/>
          <a:p>
            <a:r>
              <a:rPr lang="ar-BH" sz="4000" b="1" u="sng" dirty="0">
                <a:solidFill>
                  <a:srgbClr val="080808"/>
                </a:solidFill>
                <a:cs typeface="+mn-cs"/>
              </a:rPr>
              <a:t>أهداف الدرس</a:t>
            </a:r>
            <a:endParaRPr lang="ar-BH" sz="2400" b="1" u="sng" dirty="0">
              <a:solidFill>
                <a:srgbClr val="080808"/>
              </a:solidFill>
              <a:cs typeface="+mn-cs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="" xmlns:a16="http://schemas.microsoft.com/office/drawing/2014/main" id="{75AE252A-BFC5-41E7-B770-1A08F96F3E15}"/>
              </a:ext>
            </a:extLst>
          </p:cNvPr>
          <p:cNvGrpSpPr/>
          <p:nvPr/>
        </p:nvGrpSpPr>
        <p:grpSpPr>
          <a:xfrm>
            <a:off x="1431967" y="1233536"/>
            <a:ext cx="9144000" cy="825389"/>
            <a:chOff x="1431967" y="1233536"/>
            <a:chExt cx="8611841" cy="825389"/>
          </a:xfrm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F24C668D-7527-4C28-B7DE-428916E2D7F3}"/>
                </a:ext>
              </a:extLst>
            </p:cNvPr>
            <p:cNvGrpSpPr/>
            <p:nvPr/>
          </p:nvGrpSpPr>
          <p:grpSpPr>
            <a:xfrm>
              <a:off x="1431967" y="1233536"/>
              <a:ext cx="8611841" cy="825389"/>
              <a:chOff x="1431967" y="1233536"/>
              <a:chExt cx="8611841" cy="825389"/>
            </a:xfrm>
          </p:grpSpPr>
          <p:grpSp>
            <p:nvGrpSpPr>
              <p:cNvPr id="12" name="Group 11">
                <a:extLst>
                  <a:ext uri="{FF2B5EF4-FFF2-40B4-BE49-F238E27FC236}">
                    <a16:creationId xmlns="" xmlns:a16="http://schemas.microsoft.com/office/drawing/2014/main" id="{1C4E9B58-8C08-4F1C-BDAD-2303571A478B}"/>
                  </a:ext>
                </a:extLst>
              </p:cNvPr>
              <p:cNvGrpSpPr/>
              <p:nvPr/>
            </p:nvGrpSpPr>
            <p:grpSpPr>
              <a:xfrm>
                <a:off x="1431967" y="1233537"/>
                <a:ext cx="8611841" cy="825388"/>
                <a:chOff x="1355767" y="973041"/>
                <a:chExt cx="8611841" cy="825388"/>
              </a:xfrm>
            </p:grpSpPr>
            <p:sp>
              <p:nvSpPr>
                <p:cNvPr id="6" name="Rectangle 5">
                  <a:extLst>
                    <a:ext uri="{FF2B5EF4-FFF2-40B4-BE49-F238E27FC236}">
                      <a16:creationId xmlns="" xmlns:a16="http://schemas.microsoft.com/office/drawing/2014/main" id="{9DF04E0B-6A9A-4A95-9DAF-71F71358C55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825388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9" name="TextBox 8">
                  <a:extLst>
                    <a:ext uri="{FF2B5EF4-FFF2-40B4-BE49-F238E27FC236}">
                      <a16:creationId xmlns="" xmlns:a16="http://schemas.microsoft.com/office/drawing/2014/main" id="{D09A4909-38A5-49A6-BC5D-63E695C2D47B}"/>
                    </a:ext>
                  </a:extLst>
                </p:cNvPr>
                <p:cNvSpPr txBox="1"/>
                <p:nvPr/>
              </p:nvSpPr>
              <p:spPr>
                <a:xfrm>
                  <a:off x="1355767" y="974585"/>
                  <a:ext cx="5292683" cy="707886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ctr" rtl="1"/>
                  <a:r>
                    <a:rPr lang="ar-BH" sz="4000" b="1" dirty="0"/>
                    <a:t>أشكال الأرض 2</a:t>
                  </a:r>
                </a:p>
              </p:txBody>
            </p:sp>
          </p:grpSp>
          <p:sp>
            <p:nvSpPr>
              <p:cNvPr id="14" name="Rectangle 13">
                <a:extLst>
                  <a:ext uri="{FF2B5EF4-FFF2-40B4-BE49-F238E27FC236}">
                    <a16:creationId xmlns="" xmlns:a16="http://schemas.microsoft.com/office/drawing/2014/main" id="{CBEEC0E0-B77D-41A2-B030-B6EE749ACFEC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825389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FFB8175A-6715-4212-952E-6A5ABD94000A}"/>
                </a:ext>
              </a:extLst>
            </p:cNvPr>
            <p:cNvSpPr txBox="1"/>
            <p:nvPr/>
          </p:nvSpPr>
          <p:spPr>
            <a:xfrm>
              <a:off x="7156341" y="1402529"/>
              <a:ext cx="2601522" cy="523220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ar-BH" sz="2800" b="1" dirty="0" smtClean="0"/>
                <a:t>الدرسُ الرابعُ</a:t>
              </a:r>
              <a:endParaRPr lang="ar-BH" sz="2800" b="1" dirty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019C2E9A-1131-4743-B1C2-E3CFA4DBD400}"/>
              </a:ext>
            </a:extLst>
          </p:cNvPr>
          <p:cNvSpPr txBox="1"/>
          <p:nvPr/>
        </p:nvSpPr>
        <p:spPr>
          <a:xfrm>
            <a:off x="2690260" y="4445381"/>
            <a:ext cx="9144000" cy="768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600" b="1" dirty="0">
                <a:solidFill>
                  <a:srgbClr val="0070C0"/>
                </a:solidFill>
              </a:rPr>
              <a:t>2- أن </a:t>
            </a:r>
            <a:r>
              <a:rPr lang="ar-BH" sz="2600" b="1" dirty="0" smtClean="0">
                <a:solidFill>
                  <a:srgbClr val="0070C0"/>
                </a:solidFill>
              </a:rPr>
              <a:t>يتعرفَ الطالبُ </a:t>
            </a:r>
            <a:r>
              <a:rPr lang="ar-BH" sz="2600" b="1" dirty="0">
                <a:solidFill>
                  <a:srgbClr val="0070C0"/>
                </a:solidFill>
              </a:rPr>
              <a:t>على شواطئ مملكة البحرين.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1B89ED7-9491-49EA-B717-1A1084044A3F}"/>
              </a:ext>
            </a:extLst>
          </p:cNvPr>
          <p:cNvSpPr txBox="1"/>
          <p:nvPr/>
        </p:nvSpPr>
        <p:spPr>
          <a:xfrm>
            <a:off x="1498467" y="3222484"/>
            <a:ext cx="10363155" cy="7684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2600" b="1" kern="120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Arial" panose="020B0604020202020204" pitchFamily="34" charset="0"/>
              </a:rPr>
              <a:t>1- </a:t>
            </a:r>
            <a:r>
              <a:rPr lang="ar-BH" sz="2600" b="1" dirty="0">
                <a:solidFill>
                  <a:srgbClr val="FF0000"/>
                </a:solidFill>
              </a:rPr>
              <a:t>أن </a:t>
            </a:r>
            <a:r>
              <a:rPr lang="ar-BH" sz="2600" b="1" dirty="0" smtClean="0">
                <a:solidFill>
                  <a:srgbClr val="FF0000"/>
                </a:solidFill>
              </a:rPr>
              <a:t>يميزَ الطالبُ </a:t>
            </a:r>
            <a:r>
              <a:rPr lang="ar-BH" sz="2600" b="1" dirty="0">
                <a:solidFill>
                  <a:srgbClr val="FF0000"/>
                </a:solidFill>
              </a:rPr>
              <a:t>بين </a:t>
            </a:r>
            <a:r>
              <a:rPr lang="ar-BH" sz="2600" b="1" dirty="0" smtClean="0">
                <a:solidFill>
                  <a:srgbClr val="FF0000"/>
                </a:solidFill>
              </a:rPr>
              <a:t>أشكالِ الأرضِ </a:t>
            </a:r>
            <a:r>
              <a:rPr lang="ar-BH" sz="2600" b="1" dirty="0">
                <a:solidFill>
                  <a:srgbClr val="FF0000"/>
                </a:solidFill>
              </a:rPr>
              <a:t>المختلفة (الجزيرة، الأرخبيل، الخليج، الرأس). </a:t>
            </a:r>
            <a:endParaRPr lang="ar-BH" sz="2600" dirty="0">
              <a:solidFill>
                <a:srgbClr val="FF0000"/>
              </a:solidFill>
              <a:effectLst/>
            </a:endParaRPr>
          </a:p>
        </p:txBody>
      </p:sp>
      <p:pic>
        <p:nvPicPr>
          <p:cNvPr id="22" name="Graphic 12" descr="Right pointing backhand index">
            <a:extLst>
              <a:ext uri="{FF2B5EF4-FFF2-40B4-BE49-F238E27FC236}">
                <a16:creationId xmlns="" xmlns:a16="http://schemas.microsoft.com/office/drawing/2014/main" id="{4977A2F7-2C5B-4FCF-88F5-94377DA4E60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5915226" flipV="1">
            <a:off x="11003965" y="4055640"/>
            <a:ext cx="674938" cy="674938"/>
          </a:xfrm>
          <a:prstGeom prst="rect">
            <a:avLst/>
          </a:prstGeom>
        </p:spPr>
      </p:pic>
      <p:pic>
        <p:nvPicPr>
          <p:cNvPr id="23" name="Graphic 12" descr="Right pointing backhand index">
            <a:extLst>
              <a:ext uri="{FF2B5EF4-FFF2-40B4-BE49-F238E27FC236}">
                <a16:creationId xmlns="" xmlns:a16="http://schemas.microsoft.com/office/drawing/2014/main" id="{E6DC3C12-53A0-49DA-AE52-7E4FEF1D6D4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15915226" flipV="1">
            <a:off x="11263157" y="5232865"/>
            <a:ext cx="674938" cy="674938"/>
          </a:xfrm>
          <a:prstGeom prst="rect">
            <a:avLst/>
          </a:prstGeom>
        </p:spPr>
      </p:pic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" name="3D Model 4" descr="Ocean currents">
                <a:extLst>
                  <a:ext uri="{FF2B5EF4-FFF2-40B4-BE49-F238E27FC236}">
                    <a16:creationId xmlns:a16="http://schemas.microsoft.com/office/drawing/2014/main" id="{2A1EBF4F-91E1-430B-A39E-87496197CE4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397142322"/>
                  </p:ext>
                </p:extLst>
              </p:nvPr>
            </p:nvGraphicFramePr>
            <p:xfrm>
              <a:off x="396878" y="2135904"/>
              <a:ext cx="2356910" cy="3056929"/>
            </p:xfrm>
            <a:graphic>
              <a:graphicData uri="http://schemas.microsoft.com/office/drawing/2017/model3d">
                <am3d:model3d r:embed="rId15">
                  <am3d:spPr>
                    <a:xfrm>
                      <a:off x="0" y="0"/>
                      <a:ext cx="2356910" cy="3056929"/>
                    </a:xfrm>
                    <a:prstGeom prst="rect">
                      <a:avLst/>
                    </a:prstGeom>
                  </am3d:spPr>
                  <am3d:camera>
                    <am3d:pos x="0" y="0" z="8124508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920067" d="1000000"/>
                    <am3d:preTrans dx="18911" dy="-17995985" dz="-82452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16"/>
                  </am3d:raster>
                  <am3d:extLs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4214573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Ocean currents">
                <a:extLst>
                  <a:ext uri="{FF2B5EF4-FFF2-40B4-BE49-F238E27FC236}">
                    <a16:creationId xmlns="" xmlns:a16="http://schemas.microsoft.com/office/drawing/2014/main" id="{2A1EBF4F-91E1-430B-A39E-87496197CE4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396878" y="2135904"/>
                <a:ext cx="2356910" cy="3056929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2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925100" y="823890"/>
            <a:ext cx="609600" cy="609600"/>
          </a:xfrm>
          <a:prstGeom prst="rect">
            <a:avLst/>
          </a:prstGeom>
        </p:spPr>
      </p:pic>
      <p:pic>
        <p:nvPicPr>
          <p:cNvPr id="10" name="2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925100" y="2666014"/>
            <a:ext cx="609600" cy="609600"/>
          </a:xfrm>
          <a:prstGeom prst="rect">
            <a:avLst/>
          </a:prstGeom>
        </p:spPr>
      </p:pic>
      <p:pic>
        <p:nvPicPr>
          <p:cNvPr id="13" name="2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-1987732" y="47278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7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Click="0">
        <p14:vortex dir="r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7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7" presetClass="emph" presetSubtype="128" repeatCount="indefinite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21" presetClass="entr" presetSubtype="1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284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35" presetClass="path" presetSubtype="0" accel="50000" decel="5000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Motion origin="layout" path="M -0.00169 7.40741E-7 L -0.68034 0.01343 " pathEditMode="relative" rAng="0" ptsTypes="AA">
                                      <p:cBhvr>
                                        <p:cTn id="17" dur="11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32" y="671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" presetClass="exit" presetSubtype="0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grpId="0" nodeType="withEffect">
                                  <p:stCondLst>
                                    <p:cond delay="15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1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647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35" presetClass="path" presetSubtype="0" accel="50000" decel="50000" fill="hold" nodeType="withEffect">
                                  <p:stCondLst>
                                    <p:cond delay="16500"/>
                                  </p:stCondLst>
                                  <p:childTnLst>
                                    <p:animMotion origin="layout" path="M -2.29167E-6 2.96296E-6 L -0.40872 -0.00741 " pathEditMode="relative" rAng="0" ptsTypes="AA">
                                      <p:cBhvr>
                                        <p:cTn id="28" dur="9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443" y="-37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11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="" xmlns:a16="http://schemas.microsoft.com/office/drawing/2014/main" id="{E8847318-44F5-44D6-A247-759D030D6C5C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41" name="Group 12">
              <a:extLst>
                <a:ext uri="{FF2B5EF4-FFF2-40B4-BE49-F238E27FC236}">
                  <a16:creationId xmlns="" xmlns:a16="http://schemas.microsoft.com/office/drawing/2014/main" id="{333DAE45-712C-4D90-B9FD-229C84466554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43" name="Group 14">
                <a:extLst>
                  <a:ext uri="{FF2B5EF4-FFF2-40B4-BE49-F238E27FC236}">
                    <a16:creationId xmlns="" xmlns:a16="http://schemas.microsoft.com/office/drawing/2014/main" id="{1391FFAB-07EF-4ABB-854C-C33906C62C4A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45" name="Rectangle 44">
                  <a:extLst>
                    <a:ext uri="{FF2B5EF4-FFF2-40B4-BE49-F238E27FC236}">
                      <a16:creationId xmlns="" xmlns:a16="http://schemas.microsoft.com/office/drawing/2014/main" id="{3C1554FE-C4B2-480A-A170-FF84DE13E37C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46" name="TextBox 45">
                  <a:extLst>
                    <a:ext uri="{FF2B5EF4-FFF2-40B4-BE49-F238E27FC236}">
                      <a16:creationId xmlns="" xmlns:a16="http://schemas.microsoft.com/office/drawing/2014/main" id="{CBAC3BE7-AE72-47B9-9D0E-88A179FE85FD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أشـــكال الأرض 2</a:t>
                  </a:r>
                </a:p>
              </p:txBody>
            </p:sp>
          </p:grpSp>
          <p:sp>
            <p:nvSpPr>
              <p:cNvPr id="44" name="Rectangle 43">
                <a:extLst>
                  <a:ext uri="{FF2B5EF4-FFF2-40B4-BE49-F238E27FC236}">
                    <a16:creationId xmlns="" xmlns:a16="http://schemas.microsoft.com/office/drawing/2014/main" id="{E720F83A-3EDD-4148-AE19-67594EB854AE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="" xmlns:a16="http://schemas.microsoft.com/office/drawing/2014/main" id="{077F81A6-D758-46C8-87C9-E00765E2B815}"/>
                </a:ext>
              </a:extLst>
            </p:cNvPr>
            <p:cNvSpPr txBox="1"/>
            <p:nvPr/>
          </p:nvSpPr>
          <p:spPr>
            <a:xfrm>
              <a:off x="7227183" y="1257723"/>
              <a:ext cx="2161431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الرابع 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33261126-A7BB-42B3-A25E-AD0AB4B1D66B}"/>
              </a:ext>
            </a:extLst>
          </p:cNvPr>
          <p:cNvSpPr txBox="1"/>
          <p:nvPr/>
        </p:nvSpPr>
        <p:spPr>
          <a:xfrm>
            <a:off x="5351761" y="1855576"/>
            <a:ext cx="6462809" cy="82041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2800" b="1" dirty="0"/>
              <a:t>الشاطئ هو القسْمُ من </a:t>
            </a:r>
            <a:r>
              <a:rPr lang="ar-BH" sz="2800" b="1" dirty="0">
                <a:solidFill>
                  <a:srgbClr val="00B050"/>
                </a:solidFill>
              </a:rPr>
              <a:t>اليابسةِ</a:t>
            </a:r>
            <a:r>
              <a:rPr lang="ar-BH" sz="2800" b="1" dirty="0">
                <a:solidFill>
                  <a:srgbClr val="FF0000"/>
                </a:solidFill>
              </a:rPr>
              <a:t> </a:t>
            </a:r>
            <a:r>
              <a:rPr lang="ar-BH" sz="2800" b="1" dirty="0"/>
              <a:t>المُتصَّل</a:t>
            </a:r>
            <a:r>
              <a:rPr lang="ar-BH" sz="2800" b="1" dirty="0">
                <a:solidFill>
                  <a:srgbClr val="FF0000"/>
                </a:solidFill>
              </a:rPr>
              <a:t> </a:t>
            </a:r>
            <a:r>
              <a:rPr lang="ar-BH" sz="2800" b="1" dirty="0">
                <a:solidFill>
                  <a:srgbClr val="0070C0"/>
                </a:solidFill>
              </a:rPr>
              <a:t>بالبحر</a:t>
            </a:r>
            <a:r>
              <a:rPr lang="ar-BH" sz="2800" b="1" dirty="0"/>
              <a:t>.</a:t>
            </a:r>
            <a:r>
              <a:rPr lang="ar-BH" sz="2800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23D01C03-DE8D-45C3-8A11-104418040C27}"/>
              </a:ext>
            </a:extLst>
          </p:cNvPr>
          <p:cNvSpPr txBox="1"/>
          <p:nvPr/>
        </p:nvSpPr>
        <p:spPr>
          <a:xfrm>
            <a:off x="5285142" y="3572712"/>
            <a:ext cx="6596048" cy="254396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>
                <a:solidFill>
                  <a:srgbClr val="00B050"/>
                </a:solidFill>
              </a:rPr>
              <a:t>إذا وقفت عند شاطئ البحر خَصوصًا في فصل الشَّتاء، تُلاحظُ حركةً دائمةً </a:t>
            </a:r>
            <a:r>
              <a:rPr lang="ar-BH" sz="2800" b="1" dirty="0" smtClean="0">
                <a:solidFill>
                  <a:srgbClr val="00B050"/>
                </a:solidFill>
              </a:rPr>
              <a:t>لأمواجِ البحرِ </a:t>
            </a:r>
            <a:r>
              <a:rPr lang="ar-BH" sz="2800" b="1" dirty="0">
                <a:solidFill>
                  <a:srgbClr val="00B050"/>
                </a:solidFill>
              </a:rPr>
              <a:t>باتجاهِ الشاطئ، </a:t>
            </a:r>
            <a:r>
              <a:rPr lang="ar-BH" sz="2800" b="1" dirty="0" smtClean="0">
                <a:solidFill>
                  <a:srgbClr val="00B050"/>
                </a:solidFill>
              </a:rPr>
              <a:t>وبروزِ </a:t>
            </a:r>
            <a:r>
              <a:rPr lang="ar-BH" sz="2800" b="1" dirty="0">
                <a:solidFill>
                  <a:srgbClr val="00B050"/>
                </a:solidFill>
              </a:rPr>
              <a:t>أشكالٍ متنوعةٍ، </a:t>
            </a:r>
            <a:r>
              <a:rPr lang="ar-BH" sz="2800" b="1" dirty="0" smtClean="0">
                <a:solidFill>
                  <a:srgbClr val="00B050"/>
                </a:solidFill>
              </a:rPr>
              <a:t>كالرُّؤُوسِ </a:t>
            </a:r>
            <a:r>
              <a:rPr lang="ar-BH" sz="2800" b="1" dirty="0">
                <a:solidFill>
                  <a:srgbClr val="00B050"/>
                </a:solidFill>
              </a:rPr>
              <a:t>والخِلْجانِ.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E28CF90E-7936-42E7-90AC-1536F222B64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10810" y="873373"/>
            <a:ext cx="4642190" cy="5336927"/>
          </a:xfrm>
          <a:prstGeom prst="rect">
            <a:avLst/>
          </a:prstGeom>
        </p:spPr>
      </p:pic>
      <p:cxnSp>
        <p:nvCxnSpPr>
          <p:cNvPr id="25" name="Connector: Elbow 24">
            <a:extLst>
              <a:ext uri="{FF2B5EF4-FFF2-40B4-BE49-F238E27FC236}">
                <a16:creationId xmlns="" xmlns:a16="http://schemas.microsoft.com/office/drawing/2014/main" id="{B52E9255-48D1-4322-89EB-7E537A4EE70F}"/>
              </a:ext>
            </a:extLst>
          </p:cNvPr>
          <p:cNvCxnSpPr>
            <a:cxnSpLocks/>
          </p:cNvCxnSpPr>
          <p:nvPr/>
        </p:nvCxnSpPr>
        <p:spPr>
          <a:xfrm rot="10800000" flipV="1">
            <a:off x="571502" y="2691605"/>
            <a:ext cx="2406314" cy="1700462"/>
          </a:xfrm>
          <a:prstGeom prst="bentConnector3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D241D8F9-0E38-4BA2-B03D-70AFCC33995A}"/>
              </a:ext>
            </a:extLst>
          </p:cNvPr>
          <p:cNvSpPr txBox="1"/>
          <p:nvPr/>
        </p:nvSpPr>
        <p:spPr>
          <a:xfrm>
            <a:off x="1826665" y="2168385"/>
            <a:ext cx="1045479" cy="52322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</a:rPr>
              <a:t>الشاطئ</a:t>
            </a:r>
          </a:p>
        </p:txBody>
      </p:sp>
      <p:pic>
        <p:nvPicPr>
          <p:cNvPr id="16" name="Graphic 12" descr="Right pointing backhand index">
            <a:extLst>
              <a:ext uri="{FF2B5EF4-FFF2-40B4-BE49-F238E27FC236}">
                <a16:creationId xmlns="" xmlns:a16="http://schemas.microsoft.com/office/drawing/2014/main" id="{08F5E948-C66D-4215-9EBC-BFEEA1A43BF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 rot="15915226" flipV="1">
            <a:off x="11453870" y="2695624"/>
            <a:ext cx="468000" cy="4680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0FAEA8E5-C3DD-495C-8CD2-62A357C1BCC6}"/>
              </a:ext>
            </a:extLst>
          </p:cNvPr>
          <p:cNvSpPr txBox="1"/>
          <p:nvPr/>
        </p:nvSpPr>
        <p:spPr>
          <a:xfrm>
            <a:off x="2289570" y="695298"/>
            <a:ext cx="9525000" cy="10284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3600" b="1" dirty="0">
                <a:solidFill>
                  <a:srgbClr val="FF0000"/>
                </a:solidFill>
              </a:rPr>
              <a:t>أولًا: الشاطئ </a:t>
            </a:r>
          </a:p>
        </p:txBody>
      </p:sp>
      <p:pic>
        <p:nvPicPr>
          <p:cNvPr id="3" name="3-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2013282" y="3541836"/>
            <a:ext cx="609600" cy="609600"/>
          </a:xfrm>
          <a:prstGeom prst="rect">
            <a:avLst/>
          </a:prstGeom>
        </p:spPr>
      </p:pic>
      <p:pic>
        <p:nvPicPr>
          <p:cNvPr id="4" name="3-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1914519" y="5074920"/>
            <a:ext cx="609600" cy="609600"/>
          </a:xfrm>
          <a:prstGeom prst="rect">
            <a:avLst/>
          </a:prstGeom>
        </p:spPr>
      </p:pic>
      <p:pic>
        <p:nvPicPr>
          <p:cNvPr id="5" name="3-4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4785360" y="7315200"/>
            <a:ext cx="609600" cy="609600"/>
          </a:xfrm>
          <a:prstGeom prst="rect">
            <a:avLst/>
          </a:prstGeom>
        </p:spPr>
      </p:pic>
      <p:sp>
        <p:nvSpPr>
          <p:cNvPr id="8" name="Arrow: Striped Right 7">
            <a:extLst>
              <a:ext uri="{FF2B5EF4-FFF2-40B4-BE49-F238E27FC236}">
                <a16:creationId xmlns="" xmlns:a16="http://schemas.microsoft.com/office/drawing/2014/main" id="{4BEDC0FA-9CE3-48EF-8426-BD4C5CE34561}"/>
              </a:ext>
            </a:extLst>
          </p:cNvPr>
          <p:cNvSpPr/>
          <p:nvPr/>
        </p:nvSpPr>
        <p:spPr>
          <a:xfrm rot="8563875">
            <a:off x="2872144" y="1528011"/>
            <a:ext cx="909247" cy="523220"/>
          </a:xfrm>
          <a:prstGeom prst="striped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BH"/>
          </a:p>
        </p:txBody>
      </p:sp>
      <p:pic>
        <p:nvPicPr>
          <p:cNvPr id="6" name="WhatsApp Audio 2020-09-08 at 10.12.25 AM">
            <a:hlinkClick r:id="" action="ppaction://media"/>
            <a:extLst>
              <a:ext uri="{FF2B5EF4-FFF2-40B4-BE49-F238E27FC236}">
                <a16:creationId xmlns="" xmlns:a16="http://schemas.microsoft.com/office/drawing/2014/main" id="{9C9E7CCC-6AFC-42F5-A4D4-4A022571B78F}"/>
              </a:ext>
            </a:extLst>
          </p:cNvPr>
          <p:cNvPicPr>
            <a:picLocks noChangeAspect="1"/>
          </p:cNvPicPr>
          <p:nvPr>
            <a:vide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-2595563" y="12620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444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7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78"/>
                            </p:stCondLst>
                            <p:childTnLst>
                              <p:par>
                                <p:cTn id="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878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2122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69 -3.33333E-6 L -0.41875 -0.00393 " pathEditMode="relative" rAng="0" ptsTypes="AA">
                                      <p:cBhvr>
                                        <p:cTn id="30" dur="93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59" y="-208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7101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3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908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audio>
              <p:cMediaNode vol="10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10" grpId="0"/>
      <p:bldP spid="11" grpId="0"/>
      <p:bldP spid="49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461148A-5966-42AC-8069-29972C99E5A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60421" y="625641"/>
            <a:ext cx="5566360" cy="56468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85E6CC60-6025-45E0-8FB5-08DAB1B8465A}"/>
              </a:ext>
            </a:extLst>
          </p:cNvPr>
          <p:cNvSpPr txBox="1"/>
          <p:nvPr/>
        </p:nvSpPr>
        <p:spPr>
          <a:xfrm>
            <a:off x="5285142" y="794469"/>
            <a:ext cx="6462809" cy="10284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3600" b="1" dirty="0"/>
              <a:t>ثانيًا: الرَّؤُوس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A1AE6F6-0EA2-4C91-B678-ED3DE59FB6F6}"/>
              </a:ext>
            </a:extLst>
          </p:cNvPr>
          <p:cNvSpPr txBox="1"/>
          <p:nvPr/>
        </p:nvSpPr>
        <p:spPr>
          <a:xfrm>
            <a:off x="5730157" y="2222229"/>
            <a:ext cx="6093994" cy="1682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الرأسُ: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عندما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يتقدمُ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جزءٌ من </a:t>
            </a:r>
            <a:r>
              <a:rPr lang="ar-BH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اليابسةِ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في</a:t>
            </a:r>
            <a:r>
              <a:rPr lang="ar-BH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البحر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 algn="r" rtl="1">
              <a:lnSpc>
                <a:spcPct val="200000"/>
              </a:lnSpc>
            </a:pP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BAB4275-2296-4A73-8090-12FBB4311946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CDBF1728-BDC3-4FCC-B795-750BB8798F73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="" xmlns:a16="http://schemas.microsoft.com/office/drawing/2014/main" id="{29552817-498C-4100-818C-9877D4B19F51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="" xmlns:a16="http://schemas.microsoft.com/office/drawing/2014/main" id="{A8061375-0EE1-4545-BD82-86764F3288C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="" xmlns:a16="http://schemas.microsoft.com/office/drawing/2014/main" id="{E62E9124-88D0-46A0-AA29-BDA9E4AEC2A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أشـــكال الأرض 2</a:t>
                  </a:r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id="{C10FBD8C-E6D7-4565-971E-BF7EEBC18BEF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563574F-8D1D-4023-BC21-1300F446FE8D}"/>
                </a:ext>
              </a:extLst>
            </p:cNvPr>
            <p:cNvSpPr txBox="1"/>
            <p:nvPr/>
          </p:nvSpPr>
          <p:spPr>
            <a:xfrm>
              <a:off x="7227183" y="1257723"/>
              <a:ext cx="2161431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الرابع </a:t>
              </a:r>
            </a:p>
          </p:txBody>
        </p:sp>
      </p:grpSp>
      <p:cxnSp>
        <p:nvCxnSpPr>
          <p:cNvPr id="23" name="Connector: Curved 22">
            <a:extLst>
              <a:ext uri="{FF2B5EF4-FFF2-40B4-BE49-F238E27FC236}">
                <a16:creationId xmlns="" xmlns:a16="http://schemas.microsoft.com/office/drawing/2014/main" id="{B5901DA6-47B9-402F-9F07-3A72445EC61C}"/>
              </a:ext>
            </a:extLst>
          </p:cNvPr>
          <p:cNvCxnSpPr>
            <a:cxnSpLocks/>
          </p:cNvCxnSpPr>
          <p:nvPr/>
        </p:nvCxnSpPr>
        <p:spPr>
          <a:xfrm>
            <a:off x="2526457" y="1648047"/>
            <a:ext cx="1254934" cy="966816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Connector: Curved 24">
            <a:extLst>
              <a:ext uri="{FF2B5EF4-FFF2-40B4-BE49-F238E27FC236}">
                <a16:creationId xmlns="" xmlns:a16="http://schemas.microsoft.com/office/drawing/2014/main" id="{6F0A5F73-5799-42EC-A1EB-A07149E92AB4}"/>
              </a:ext>
            </a:extLst>
          </p:cNvPr>
          <p:cNvCxnSpPr>
            <a:cxnSpLocks/>
          </p:cNvCxnSpPr>
          <p:nvPr/>
        </p:nvCxnSpPr>
        <p:spPr>
          <a:xfrm flipV="1">
            <a:off x="3504064" y="3942347"/>
            <a:ext cx="1452944" cy="934454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="" xmlns:a16="http://schemas.microsoft.com/office/drawing/2014/main" id="{883BB8F6-DFC3-4EB2-B7F0-842EA879D2AD}"/>
              </a:ext>
            </a:extLst>
          </p:cNvPr>
          <p:cNvCxnSpPr>
            <a:cxnSpLocks/>
          </p:cNvCxnSpPr>
          <p:nvPr/>
        </p:nvCxnSpPr>
        <p:spPr>
          <a:xfrm rot="10800000">
            <a:off x="1166440" y="3524251"/>
            <a:ext cx="1031600" cy="88923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Graphic 12" descr="Right pointing backhand index">
            <a:extLst>
              <a:ext uri="{FF2B5EF4-FFF2-40B4-BE49-F238E27FC236}">
                <a16:creationId xmlns="" xmlns:a16="http://schemas.microsoft.com/office/drawing/2014/main" id="{DCAF7E3D-D901-47E8-AE1C-695BAED954B4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 rot="15915226" flipV="1">
            <a:off x="11472920" y="3096095"/>
            <a:ext cx="468000" cy="468000"/>
          </a:xfrm>
          <a:prstGeom prst="rect">
            <a:avLst/>
          </a:prstGeom>
        </p:spPr>
      </p:pic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3" name="3D Model 52" descr="Frowning Face Emoji">
                <a:extLst>
                  <a:ext uri="{FF2B5EF4-FFF2-40B4-BE49-F238E27FC236}">
                    <a16:creationId xmlns:a16="http://schemas.microsoft.com/office/drawing/2014/main" id="{A7558962-342B-43CB-95CC-517C757CB64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782248968"/>
                  </p:ext>
                </p:extLst>
              </p:nvPr>
            </p:nvGraphicFramePr>
            <p:xfrm>
              <a:off x="7245463" y="3433179"/>
              <a:ext cx="3015640" cy="3015641"/>
            </p:xfrm>
            <a:graphic>
              <a:graphicData uri="http://schemas.microsoft.com/office/drawing/2017/model3d">
                <am3d:model3d r:embed="rId24">
                  <am3d:spPr>
                    <a:xfrm>
                      <a:off x="0" y="0"/>
                      <a:ext cx="3015640" cy="3015641"/>
                    </a:xfrm>
                    <a:prstGeom prst="rect">
                      <a:avLst/>
                    </a:prstGeom>
                  </am3d:spPr>
                  <am3d:camera>
                    <am3d:pos x="0" y="0" z="809355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4300" d="1000000"/>
                    <am3d:preTrans dx="233" dy="-17822845" dz="-177264"/>
                    <am3d:scale>
                      <am3d:sx n="1000000" d="1000000"/>
                      <am3d:sy n="1000000" d="1000000"/>
                      <am3d:sz n="1000000" d="1000000"/>
                    </am3d:scale>
                    <am3d:rot ax="-506957" ay="83779" az="-12448"/>
                    <am3d:postTrans dx="0" dy="0" dz="0"/>
                  </am3d:trans>
                  <am3d:raster rName="Office3DRenderer" rVer="16.0.8326">
                    <am3d:blip r:embed="rId25"/>
                  </am3d:raster>
                  <am3d:objViewport viewportSz="53939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3" name="3D Model 52" descr="Frowning Face Emoji">
                <a:extLst>
                  <a:ext uri="{FF2B5EF4-FFF2-40B4-BE49-F238E27FC236}">
                    <a16:creationId xmlns="" xmlns:a16="http://schemas.microsoft.com/office/drawing/2014/main" id="{A7558962-342B-43CB-95CC-517C757CB64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7245463" y="3433179"/>
                <a:ext cx="3015640" cy="30156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5" name="3D Model 54" descr="Zany Face Emoji">
                <a:extLst>
                  <a:ext uri="{FF2B5EF4-FFF2-40B4-BE49-F238E27FC236}">
                    <a16:creationId xmlns:a16="http://schemas.microsoft.com/office/drawing/2014/main" id="{93941B6E-4868-4E90-90B3-027B5D4006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204784836"/>
                  </p:ext>
                </p:extLst>
              </p:nvPr>
            </p:nvGraphicFramePr>
            <p:xfrm>
              <a:off x="7248756" y="3382801"/>
              <a:ext cx="2987999" cy="2988000"/>
            </p:xfrm>
            <a:graphic>
              <a:graphicData uri="http://schemas.microsoft.com/office/drawing/2017/model3d">
                <am3d:model3d r:embed="rId27">
                  <am3d:spPr>
                    <a:xfrm>
                      <a:off x="0" y="0"/>
                      <a:ext cx="2987999" cy="2988000"/>
                    </a:xfrm>
                    <a:prstGeom prst="rect">
                      <a:avLst/>
                    </a:prstGeom>
                  </am3d:spPr>
                  <am3d:camera>
                    <am3d:pos x="0" y="0" z="8145594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40" d="1000000"/>
                    <am3d:preTrans dx="29" dy="-18000000" dz="-19805"/>
                    <am3d:scale>
                      <am3d:sx n="1000000" d="1000000"/>
                      <am3d:sy n="1000000" d="1000000"/>
                      <am3d:sz n="1000000" d="1000000"/>
                    </am3d:scale>
                    <am3d:rot ax="-1088087" ay="-16" az="3"/>
                    <am3d:postTrans dx="0" dy="0" dz="0"/>
                  </am3d:trans>
                  <am3d:raster rName="Office3DRenderer" rVer="16.0.8326">
                    <am3d:blip r:embed="rId28"/>
                  </am3d:raster>
                  <am3d:objViewport viewportSz="5329691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5" name="3D Model 54" descr="Zany Face Emoji">
                <a:extLst>
                  <a:ext uri="{FF2B5EF4-FFF2-40B4-BE49-F238E27FC236}">
                    <a16:creationId xmlns="" xmlns:a16="http://schemas.microsoft.com/office/drawing/2014/main" id="{93941B6E-4868-4E90-90B3-027B5D4006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248756" y="3382801"/>
                <a:ext cx="2987999" cy="298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8" name="3D Model 57" descr="Frowning Face Emoji">
                <a:extLst>
                  <a:ext uri="{FF2B5EF4-FFF2-40B4-BE49-F238E27FC236}">
                    <a16:creationId xmlns:a16="http://schemas.microsoft.com/office/drawing/2014/main" id="{A2A027E6-DBB1-4273-9101-93B33093EF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257827626"/>
                  </p:ext>
                </p:extLst>
              </p:nvPr>
            </p:nvGraphicFramePr>
            <p:xfrm>
              <a:off x="7233289" y="3424821"/>
              <a:ext cx="3015640" cy="3015641"/>
            </p:xfrm>
            <a:graphic>
              <a:graphicData uri="http://schemas.microsoft.com/office/drawing/2017/model3d">
                <am3d:model3d r:embed="rId24">
                  <am3d:spPr>
                    <a:xfrm>
                      <a:off x="0" y="0"/>
                      <a:ext cx="3015640" cy="3015641"/>
                    </a:xfrm>
                    <a:prstGeom prst="rect">
                      <a:avLst/>
                    </a:prstGeom>
                  </am3d:spPr>
                  <am3d:camera>
                    <am3d:pos x="0" y="0" z="809355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4300" d="1000000"/>
                    <am3d:preTrans dx="233" dy="-17822845" dz="-177264"/>
                    <am3d:scale>
                      <am3d:sx n="1000000" d="1000000"/>
                      <am3d:sy n="1000000" d="1000000"/>
                      <am3d:sz n="1000000" d="1000000"/>
                    </am3d:scale>
                    <am3d:rot ax="-506957" ay="83779" az="-12448"/>
                    <am3d:postTrans dx="0" dy="0" dz="0"/>
                  </am3d:trans>
                  <am3d:raster rName="Office3DRenderer" rVer="16.0.8326">
                    <am3d:blip r:embed="rId25"/>
                  </am3d:raster>
                  <am3d:objViewport viewportSz="53939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8" name="3D Model 57" descr="Frowning Face Emoji">
                <a:extLst>
                  <a:ext uri="{FF2B5EF4-FFF2-40B4-BE49-F238E27FC236}">
                    <a16:creationId xmlns="" xmlns:a16="http://schemas.microsoft.com/office/drawing/2014/main" id="{A2A027E6-DBB1-4273-9101-93B33093EF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7233289" y="3424821"/>
                <a:ext cx="3015640" cy="301564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4" name="3D Model 23" descr="School of fish">
                <a:extLst>
                  <a:ext uri="{FF2B5EF4-FFF2-40B4-BE49-F238E27FC236}">
                    <a16:creationId xmlns:a16="http://schemas.microsoft.com/office/drawing/2014/main" id="{DF43B760-278B-46FB-AE99-E97AC2615A8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68747279"/>
                  </p:ext>
                </p:extLst>
              </p:nvPr>
            </p:nvGraphicFramePr>
            <p:xfrm>
              <a:off x="-26132" y="2687416"/>
              <a:ext cx="5105177" cy="2705358"/>
            </p:xfrm>
            <a:graphic>
              <a:graphicData uri="http://schemas.microsoft.com/office/drawing/2017/model3d">
                <am3d:model3d r:embed="rId30">
                  <am3d:spPr>
                    <a:xfrm>
                      <a:off x="0" y="0"/>
                      <a:ext cx="5105177" cy="2705358"/>
                    </a:xfrm>
                    <a:prstGeom prst="rect">
                      <a:avLst/>
                    </a:prstGeom>
                  </am3d:spPr>
                  <am3d:camera>
                    <am3d:pos x="0" y="0" z="596157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474" d="1000000"/>
                    <am3d:preTrans dx="-4262210" dy="-7210043" dz="54986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1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09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710569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4" name="3D Model 23" descr="School of fish">
                <a:extLst>
                  <a:ext uri="{FF2B5EF4-FFF2-40B4-BE49-F238E27FC236}">
                    <a16:creationId xmlns="" xmlns:a16="http://schemas.microsoft.com/office/drawing/2014/main" id="{DF43B760-278B-46FB-AE99-E97AC2615A8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2"/>
              <a:stretch>
                <a:fillRect/>
              </a:stretch>
            </p:blipFill>
            <p:spPr>
              <a:xfrm>
                <a:off x="-26132" y="2687416"/>
                <a:ext cx="5105177" cy="2705358"/>
              </a:xfrm>
              <a:prstGeom prst="rect">
                <a:avLst/>
              </a:prstGeom>
            </p:spPr>
          </p:pic>
        </mc:Fallback>
      </mc:AlternateContent>
      <p:sp>
        <p:nvSpPr>
          <p:cNvPr id="31" name="Rectangle: Top Corners Snipped 30">
            <a:extLst>
              <a:ext uri="{FF2B5EF4-FFF2-40B4-BE49-F238E27FC236}">
                <a16:creationId xmlns="" xmlns:a16="http://schemas.microsoft.com/office/drawing/2014/main" id="{01BBE883-9D10-4D42-923D-1EE84E764EBE}"/>
              </a:ext>
            </a:extLst>
          </p:cNvPr>
          <p:cNvSpPr/>
          <p:nvPr/>
        </p:nvSpPr>
        <p:spPr>
          <a:xfrm>
            <a:off x="2071791" y="4357436"/>
            <a:ext cx="628888" cy="575789"/>
          </a:xfrm>
          <a:prstGeom prst="snip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sp>
        <p:nvSpPr>
          <p:cNvPr id="21" name="Rectangle: Top Corners Snipped 20">
            <a:extLst>
              <a:ext uri="{FF2B5EF4-FFF2-40B4-BE49-F238E27FC236}">
                <a16:creationId xmlns="" xmlns:a16="http://schemas.microsoft.com/office/drawing/2014/main" id="{62E8A2E6-9D88-491E-8CBC-DD471F390C76}"/>
              </a:ext>
            </a:extLst>
          </p:cNvPr>
          <p:cNvSpPr/>
          <p:nvPr/>
        </p:nvSpPr>
        <p:spPr>
          <a:xfrm>
            <a:off x="2916689" y="4811087"/>
            <a:ext cx="628888" cy="575789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19" name="Rectangle: Top Corners Snipped 18">
            <a:extLst>
              <a:ext uri="{FF2B5EF4-FFF2-40B4-BE49-F238E27FC236}">
                <a16:creationId xmlns="" xmlns:a16="http://schemas.microsoft.com/office/drawing/2014/main" id="{A54E75AC-03D7-4D83-8386-EA1EB903A659}"/>
              </a:ext>
            </a:extLst>
          </p:cNvPr>
          <p:cNvSpPr/>
          <p:nvPr/>
        </p:nvSpPr>
        <p:spPr>
          <a:xfrm>
            <a:off x="2036946" y="1594845"/>
            <a:ext cx="628888" cy="575789"/>
          </a:xfrm>
          <a:prstGeom prst="snip2Same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</a:p>
        </p:txBody>
      </p:sp>
      <p:pic>
        <p:nvPicPr>
          <p:cNvPr id="2" name="4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3316339" y="699080"/>
            <a:ext cx="609600" cy="609600"/>
          </a:xfrm>
          <a:prstGeom prst="rect">
            <a:avLst/>
          </a:prstGeom>
        </p:spPr>
      </p:pic>
      <p:pic>
        <p:nvPicPr>
          <p:cNvPr id="3" name="4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6165549" y="2850512"/>
            <a:ext cx="609600" cy="609600"/>
          </a:xfrm>
          <a:prstGeom prst="rect">
            <a:avLst/>
          </a:prstGeom>
        </p:spPr>
      </p:pic>
      <p:pic>
        <p:nvPicPr>
          <p:cNvPr id="4" name="4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4409857" y="3524251"/>
            <a:ext cx="609600" cy="609600"/>
          </a:xfrm>
          <a:prstGeom prst="rect">
            <a:avLst/>
          </a:prstGeom>
        </p:spPr>
      </p:pic>
      <p:pic>
        <p:nvPicPr>
          <p:cNvPr id="6" name="4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3925939" y="4368497"/>
            <a:ext cx="609600" cy="609600"/>
          </a:xfrm>
          <a:prstGeom prst="rect">
            <a:avLst/>
          </a:prstGeom>
        </p:spPr>
      </p:pic>
      <p:pic>
        <p:nvPicPr>
          <p:cNvPr id="8" name="4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3918504" y="5118032"/>
            <a:ext cx="609600" cy="609600"/>
          </a:xfrm>
          <a:prstGeom prst="rect">
            <a:avLst/>
          </a:prstGeom>
        </p:spPr>
      </p:pic>
      <p:pic>
        <p:nvPicPr>
          <p:cNvPr id="10" name="4-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5060873" y="5858271"/>
            <a:ext cx="609600" cy="609600"/>
          </a:xfrm>
          <a:prstGeom prst="rect">
            <a:avLst/>
          </a:prstGeom>
        </p:spPr>
      </p:pic>
      <p:pic>
        <p:nvPicPr>
          <p:cNvPr id="11" name="4-7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4714657" y="6543634"/>
            <a:ext cx="609600" cy="609600"/>
          </a:xfrm>
          <a:prstGeom prst="rect">
            <a:avLst/>
          </a:prstGeom>
        </p:spPr>
      </p:pic>
      <p:pic>
        <p:nvPicPr>
          <p:cNvPr id="20" name="4-8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-5860749" y="7299960"/>
            <a:ext cx="609600" cy="609600"/>
          </a:xfrm>
          <a:prstGeom prst="rect">
            <a:avLst/>
          </a:prstGeom>
        </p:spPr>
      </p:pic>
      <p:pic>
        <p:nvPicPr>
          <p:cNvPr id="22" name="WhatsApp Audio 2020-11-10 at 10.07.06 AM (1)">
            <a:hlinkClick r:id="" action="ppaction://media"/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2700338" y="7870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44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36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887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5" presetClass="path" presetSubtype="0" accel="50000" decel="5000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animMotion origin="layout" path="M -0.0017 3.33333E-6 L -0.44141 -0.00116 " pathEditMode="relative" rAng="0" ptsTypes="AA">
                                      <p:cBhvr>
                                        <p:cTn id="14" dur="9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92" y="-6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1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2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20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5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repeatCount="indefinite" fill="hold" nodeType="withEffect">
                                  <p:stCondLst>
                                    <p:cond delay="2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28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4434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8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repeatCount="indefinite" fill="hold" nodeType="withEffect">
                                  <p:stCondLst>
                                    <p:cond delay="28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33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383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33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6" presetClass="entr" presetSubtype="16" repeatCount="indefinite" fill="hold" nodeType="withEffect">
                                  <p:stCondLst>
                                    <p:cond delay="33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5155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5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5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5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6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6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7" presetClass="emph" presetSubtype="128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3" dur="8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6" dur="438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7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0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39" presetClass="emph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85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.0017"/>
                                          </p:val>
                                        </p:tav>
                                        <p:tav tm="2250">
                                          <p:val>
                                            <p:fltVal val="0.014"/>
                                          </p:val>
                                        </p:tav>
                                        <p:tav tm="3370">
                                          <p:val>
                                            <p:fltVal val="0.0472"/>
                                          </p:val>
                                        </p:tav>
                                        <p:tav tm="4490">
                                          <p:val>
                                            <p:fltVal val="0.1127"/>
                                          </p:val>
                                        </p:tav>
                                        <p:tav tm="5620">
                                          <p:val>
                                            <p:fltVal val="0.2211"/>
                                          </p:val>
                                        </p:tav>
                                        <p:tav tm="6740">
                                          <p:val>
                                            <p:fltVal val="0.3815"/>
                                          </p:val>
                                        </p:tav>
                                        <p:tav tm="7870">
                                          <p:val>
                                            <p:fltVal val="0.605"/>
                                          </p:val>
                                        </p:tav>
                                        <p:tav tm="8990">
                                          <p:val>
                                            <p:fltVal val="0.9054"/>
                                          </p:val>
                                        </p:tav>
                                        <p:tav tm="10110">
                                          <p:val>
                                            <p:fltVal val="1.2876"/>
                                          </p:val>
                                        </p:tav>
                                        <p:tav tm="11240">
                                          <p:val>
                                            <p:fltVal val="1.7647"/>
                                          </p:val>
                                        </p:tav>
                                        <p:tav tm="12360">
                                          <p:val>
                                            <p:fltVal val="2.3529"/>
                                          </p:val>
                                        </p:tav>
                                        <p:tav tm="13480">
                                          <p:val>
                                            <p:fltVal val="2.9813"/>
                                          </p:val>
                                        </p:tav>
                                        <p:tav tm="14610">
                                          <p:val>
                                            <p:fltVal val="3.5055"/>
                                          </p:val>
                                        </p:tav>
                                        <p:tav tm="15730">
                                          <p:val>
                                            <p:fltVal val="3.9334"/>
                                          </p:val>
                                        </p:tav>
                                        <p:tav tm="16850">
                                          <p:val>
                                            <p:fltVal val="4.2681"/>
                                          </p:val>
                                        </p:tav>
                                        <p:tav tm="17980">
                                          <p:val>
                                            <p:fltVal val="4.5242"/>
                                          </p:val>
                                        </p:tav>
                                        <p:tav tm="19100">
                                          <p:val>
                                            <p:fltVal val="4.7137"/>
                                          </p:val>
                                        </p:tav>
                                        <p:tav tm="20220">
                                          <p:val>
                                            <p:fltVal val="4.8438"/>
                                          </p:val>
                                        </p:tav>
                                        <p:tav tm="21350">
                                          <p:val>
                                            <p:fltVal val="4.9269"/>
                                          </p:val>
                                        </p:tav>
                                        <p:tav tm="22470">
                                          <p:val>
                                            <p:fltVal val="4.9736"/>
                                          </p:val>
                                        </p:tav>
                                        <p:tav tm="23600">
                                          <p:val>
                                            <p:fltVal val="4.9944"/>
                                          </p:val>
                                        </p:tav>
                                        <p:tav tm="24720">
                                          <p:val>
                                            <p:fltVal val="4.9998"/>
                                          </p:val>
                                        </p:tav>
                                        <p:tav tm="25840">
                                          <p:val>
                                            <p:fltVal val="4.5262"/>
                                          </p:val>
                                        </p:tav>
                                        <p:tav tm="26970">
                                          <p:val>
                                            <p:fltVal val="2.4454"/>
                                          </p:val>
                                        </p:tav>
                                        <p:tav tm="28090">
                                          <p:val>
                                            <p:fltVal val="-0.6987"/>
                                          </p:val>
                                        </p:tav>
                                        <p:tav tm="29210">
                                          <p:val>
                                            <p:fltVal val="-4.7001"/>
                                          </p:val>
                                        </p:tav>
                                        <p:tav tm="30340">
                                          <p:val>
                                            <p:fltVal val="-9.4493"/>
                                          </p:val>
                                        </p:tav>
                                        <p:tav tm="31460">
                                          <p:val>
                                            <p:fltVal val="-14.8744"/>
                                          </p:val>
                                        </p:tav>
                                        <p:tav tm="32580">
                                          <p:val>
                                            <p:fltVal val="-20.923"/>
                                          </p:val>
                                        </p:tav>
                                        <p:tav tm="33710">
                                          <p:val>
                                            <p:fltVal val="-27.4931"/>
                                          </p:val>
                                        </p:tav>
                                        <p:tav tm="34830">
                                          <p:val>
                                            <p:fltVal val="-34.6709"/>
                                          </p:val>
                                        </p:tav>
                                        <p:tav tm="35960">
                                          <p:val>
                                            <p:fltVal val="-42.3729"/>
                                          </p:val>
                                        </p:tav>
                                        <p:tav tm="37080">
                                          <p:val>
                                            <p:fltVal val="-50.5763"/>
                                          </p:val>
                                        </p:tav>
                                        <p:tav tm="38200">
                                          <p:val>
                                            <p:fltVal val="-59.2613"/>
                                          </p:val>
                                        </p:tav>
                                        <p:tav tm="39330">
                                          <p:val>
                                            <p:fltVal val="-68.4108"/>
                                          </p:val>
                                        </p:tav>
                                        <p:tav tm="40450">
                                          <p:val>
                                            <p:fltVal val="-78.0095"/>
                                          </p:val>
                                        </p:tav>
                                        <p:tav tm="41570">
                                          <p:val>
                                            <p:fltVal val="-87.9524"/>
                                          </p:val>
                                        </p:tav>
                                        <p:tav tm="42700">
                                          <p:val>
                                            <p:fltVal val="-98.4063"/>
                                          </p:val>
                                        </p:tav>
                                        <p:tav tm="43820">
                                          <p:val>
                                            <p:fltVal val="-109.2726"/>
                                          </p:val>
                                        </p:tav>
                                        <p:tav tm="44940">
                                          <p:val>
                                            <p:fltVal val="-120.5411"/>
                                          </p:val>
                                        </p:tav>
                                        <p:tav tm="46070">
                                          <p:val>
                                            <p:fltVal val="-132.2023"/>
                                          </p:val>
                                        </p:tav>
                                        <p:tav tm="47190">
                                          <p:val>
                                            <p:fltVal val="-144.2478"/>
                                          </p:val>
                                        </p:tav>
                                        <p:tav tm="48310">
                                          <p:val>
                                            <p:fltVal val="-156.6693"/>
                                          </p:val>
                                        </p:tav>
                                        <p:tav tm="49440">
                                          <p:val>
                                            <p:fltVal val="-169.3438"/>
                                          </p:val>
                                        </p:tav>
                                        <p:tav tm="50560">
                                          <p:val>
                                            <p:fltVal val="-182.3622"/>
                                          </p:val>
                                        </p:tav>
                                        <p:tav tm="51690">
                                          <p:val>
                                            <p:fltVal val="-195.2648"/>
                                          </p:val>
                                        </p:tav>
                                        <p:tav tm="52810">
                                          <p:val>
                                            <p:fltVal val="-207.9209"/>
                                          </p:val>
                                        </p:tav>
                                        <p:tav tm="53930">
                                          <p:val>
                                            <p:fltVal val="-220.0976"/>
                                          </p:val>
                                        </p:tav>
                                        <p:tav tm="55060">
                                          <p:val>
                                            <p:fltVal val="-231.90221"/>
                                          </p:val>
                                        </p:tav>
                                        <p:tav tm="56180">
                                          <p:val>
                                            <p:fltVal val="-243.4277"/>
                                          </p:val>
                                        </p:tav>
                                        <p:tav tm="57300">
                                          <p:val>
                                            <p:fltVal val="-254.45959"/>
                                          </p:val>
                                        </p:tav>
                                        <p:tav tm="58430">
                                          <p:val>
                                            <p:fltVal val="-265.09329"/>
                                          </p:val>
                                        </p:tav>
                                        <p:tav tm="59550">
                                          <p:val>
                                            <p:fltVal val="-275.4086"/>
                                          </p:val>
                                        </p:tav>
                                        <p:tav tm="60670">
                                          <p:val>
                                            <p:fltVal val="-285.21021"/>
                                          </p:val>
                                        </p:tav>
                                        <p:tav tm="61800">
                                          <p:val>
                                            <p:fltVal val="-294.5798"/>
                                          </p:val>
                                        </p:tav>
                                        <p:tav tm="62920">
                                          <p:val>
                                            <p:fltVal val="-303.5816"/>
                                          </p:val>
                                        </p:tav>
                                        <p:tav tm="64040">
                                          <p:val>
                                            <p:fltVal val="-312.0397"/>
                                          </p:val>
                                        </p:tav>
                                        <p:tav tm="65170">
                                          <p:val>
                                            <p:fltVal val="-320.0191"/>
                                          </p:val>
                                        </p:tav>
                                        <p:tav tm="66290">
                                          <p:val>
                                            <p:fltVal val="-327.56451"/>
                                          </p:val>
                                        </p:tav>
                                        <p:tav tm="67420">
                                          <p:val>
                                            <p:fltVal val="-334.51791"/>
                                          </p:val>
                                        </p:tav>
                                        <p:tav tm="68540">
                                          <p:val>
                                            <p:fltVal val="-340.9765"/>
                                          </p:val>
                                        </p:tav>
                                        <p:tav tm="69660">
                                          <p:val>
                                            <p:fltVal val="-346.7908"/>
                                          </p:val>
                                        </p:tav>
                                        <p:tav tm="70790">
                                          <p:val>
                                            <p:fltVal val="-351.9791"/>
                                          </p:val>
                                        </p:tav>
                                        <p:tav tm="71910">
                                          <p:val>
                                            <p:fltVal val="-356.52319"/>
                                          </p:val>
                                        </p:tav>
                                        <p:tav tm="73030">
                                          <p:val>
                                            <p:fltVal val="-360.2634"/>
                                          </p:val>
                                        </p:tav>
                                        <p:tav tm="74160">
                                          <p:val>
                                            <p:fltVal val="-363.12009"/>
                                          </p:val>
                                        </p:tav>
                                        <p:tav tm="75280">
                                          <p:val>
                                            <p:fltVal val="-364.84369"/>
                                          </p:val>
                                        </p:tav>
                                        <p:tav tm="76400">
                                          <p:val>
                                            <p:fltVal val="-364.9968"/>
                                          </p:val>
                                        </p:tav>
                                        <p:tav tm="77530">
                                          <p:val>
                                            <p:fltVal val="-364.95801"/>
                                          </p:val>
                                        </p:tav>
                                        <p:tav tm="78650">
                                          <p:val>
                                            <p:fltVal val="-364.8335"/>
                                          </p:val>
                                        </p:tav>
                                        <p:tav tm="79780">
                                          <p:val>
                                            <p:fltVal val="-364.57639"/>
                                          </p:val>
                                        </p:tav>
                                        <p:tav tm="80900">
                                          <p:val>
                                            <p:fltVal val="-364.1376"/>
                                          </p:val>
                                        </p:tav>
                                        <p:tav tm="82020">
                                          <p:val>
                                            <p:fltVal val="-363.461"/>
                                          </p:val>
                                        </p:tav>
                                        <p:tav tm="83150">
                                          <p:val>
                                            <p:fltVal val="-362.50989"/>
                                          </p:val>
                                        </p:tav>
                                        <p:tav tm="84270">
                                          <p:val>
                                            <p:fltVal val="-361.55341"/>
                                          </p:val>
                                        </p:tav>
                                        <p:tav tm="85390">
                                          <p:val>
                                            <p:fltVal val="-360.87219"/>
                                          </p:val>
                                        </p:tav>
                                        <p:tav tm="86520">
                                          <p:val>
                                            <p:fltVal val="-360.4296"/>
                                          </p:val>
                                        </p:tav>
                                        <p:tav tm="87640">
                                          <p:val>
                                            <p:fltVal val="-360.16971"/>
                                          </p:val>
                                        </p:tav>
                                        <p:tav tm="88760">
                                          <p:val>
                                            <p:fltVal val="-360.04321"/>
                                          </p:val>
                                        </p:tav>
                                        <p:tav tm="89890">
                                          <p:val>
                                            <p:fltVal val="-360.0033"/>
                                          </p:val>
                                        </p:tav>
                                        <p:tav tm="91010">
                                          <p:val>
                                            <p:fltVal val="-360"/>
                                          </p:val>
                                        </p:tav>
                                        <p:tav tm="92130">
                                          <p:val>
                                            <p:fltVal val="-360"/>
                                          </p:val>
                                        </p:tav>
                                        <p:tav tm="93260">
                                          <p:val>
                                            <p:fltVal val="-360"/>
                                          </p:val>
                                        </p:tav>
                                        <p:tav tm="94380">
                                          <p:val>
                                            <p:fltVal val="-360"/>
                                          </p:val>
                                        </p:tav>
                                        <p:tav tm="95510">
                                          <p:val>
                                            <p:fltVal val="-360"/>
                                          </p:val>
                                        </p:tav>
                                        <p:tav tm="96630">
                                          <p:val>
                                            <p:fltVal val="-360"/>
                                          </p:val>
                                        </p:tav>
                                        <p:tav tm="97750">
                                          <p:val>
                                            <p:fltVal val="-360"/>
                                          </p:val>
                                        </p:tav>
                                        <p:tav tm="98880">
                                          <p:val>
                                            <p:fltVal val="-360"/>
                                          </p:val>
                                        </p:tav>
                                        <p:tav tm="100000">
                                          <p:val>
                                            <p:fltVal val="-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86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0.0002"/>
                                          </p:val>
                                        </p:tav>
                                        <p:tav tm="3370">
                                          <p:val>
                                            <p:fltVal val="-0.0009"/>
                                          </p:val>
                                        </p:tav>
                                        <p:tav tm="4490">
                                          <p:val>
                                            <p:fltVal val="-0.0022"/>
                                          </p:val>
                                        </p:tav>
                                        <p:tav tm="5620">
                                          <p:val>
                                            <p:fltVal val="-0.0043"/>
                                          </p:val>
                                        </p:tav>
                                        <p:tav tm="6740">
                                          <p:val>
                                            <p:fltVal val="-0.0074"/>
                                          </p:val>
                                        </p:tav>
                                        <p:tav tm="7870">
                                          <p:val>
                                            <p:fltVal val="-0.0118"/>
                                          </p:val>
                                        </p:tav>
                                        <p:tav tm="8990">
                                          <p:val>
                                            <p:fltVal val="-0.0176"/>
                                          </p:val>
                                        </p:tav>
                                        <p:tav tm="10110">
                                          <p:val>
                                            <p:fltVal val="-0.0251"/>
                                          </p:val>
                                        </p:tav>
                                        <p:tav tm="11240">
                                          <p:val>
                                            <p:fltVal val="-0.0325"/>
                                          </p:val>
                                        </p:tav>
                                        <p:tav tm="12360">
                                          <p:val>
                                            <p:fltVal val="-0.0383"/>
                                          </p:val>
                                        </p:tav>
                                        <p:tav tm="13480">
                                          <p:val>
                                            <p:fltVal val="-0.0426"/>
                                          </p:val>
                                        </p:tav>
                                        <p:tav tm="14610">
                                          <p:val>
                                            <p:fltVal val="-0.0457"/>
                                          </p:val>
                                        </p:tav>
                                        <p:tav tm="15730">
                                          <p:val>
                                            <p:fltVal val="-0.0478"/>
                                          </p:val>
                                        </p:tav>
                                        <p:tav tm="16850">
                                          <p:val>
                                            <p:fltVal val="-0.0491"/>
                                          </p:val>
                                        </p:tav>
                                        <p:tav tm="17980">
                                          <p:val>
                                            <p:fltVal val="-0.0497"/>
                                          </p:val>
                                        </p:tav>
                                        <p:tav tm="19100">
                                          <p:val>
                                            <p:fltVal val="-0.0499"/>
                                          </p:val>
                                        </p:tav>
                                        <p:tav tm="20220">
                                          <p:val>
                                            <p:fltVal val="-0.0499"/>
                                          </p:val>
                                        </p:tav>
                                        <p:tav tm="21350">
                                          <p:val>
                                            <p:fltVal val="-0.0497"/>
                                          </p:val>
                                        </p:tav>
                                        <p:tav tm="22470">
                                          <p:val>
                                            <p:fltVal val="-0.0482"/>
                                          </p:val>
                                        </p:tav>
                                        <p:tav tm="23600">
                                          <p:val>
                                            <p:fltVal val="-0.044"/>
                                          </p:val>
                                        </p:tav>
                                        <p:tav tm="24720">
                                          <p:val>
                                            <p:fltVal val="-0.0359"/>
                                          </p:val>
                                        </p:tav>
                                        <p:tav tm="25840">
                                          <p:val>
                                            <p:fltVal val="-0.0226"/>
                                          </p:val>
                                        </p:tav>
                                        <p:tav tm="26970">
                                          <p:val>
                                            <p:fltVal val="-0.0027"/>
                                          </p:val>
                                        </p:tav>
                                        <p:tav tm="28090">
                                          <p:val>
                                            <p:fltVal val="0.0249"/>
                                          </p:val>
                                        </p:tav>
                                        <p:tav tm="29210">
                                          <p:val>
                                            <p:fltVal val="0.0618"/>
                                          </p:val>
                                        </p:tav>
                                        <p:tav tm="30340">
                                          <p:val>
                                            <p:fltVal val="0.1093"/>
                                          </p:val>
                                        </p:tav>
                                        <p:tav tm="31460">
                                          <p:val>
                                            <p:fltVal val="0.1685"/>
                                          </p:val>
                                        </p:tav>
                                        <p:tav tm="32580">
                                          <p:val>
                                            <p:fltVal val="0.2408"/>
                                          </p:val>
                                        </p:tav>
                                        <p:tav tm="33710">
                                          <p:val>
                                            <p:fltVal val="0.3268"/>
                                          </p:val>
                                        </p:tav>
                                        <p:tav tm="34830">
                                          <p:val>
                                            <p:fltVal val="0.4291"/>
                                          </p:val>
                                        </p:tav>
                                        <p:tav tm="35960">
                                          <p:val>
                                            <p:fltVal val="0.5422"/>
                                          </p:val>
                                        </p:tav>
                                        <p:tav tm="37080">
                                          <p:val>
                                            <p:fltVal val="0.6414"/>
                                          </p:val>
                                        </p:tav>
                                        <p:tav tm="38200">
                                          <p:val>
                                            <p:fltVal val="0.7251"/>
                                          </p:val>
                                        </p:tav>
                                        <p:tav tm="39330">
                                          <p:val>
                                            <p:fltVal val="0.7946"/>
                                          </p:val>
                                        </p:tav>
                                        <p:tav tm="40450">
                                          <p:val>
                                            <p:fltVal val="0.8513"/>
                                          </p:val>
                                        </p:tav>
                                        <p:tav tm="41570">
                                          <p:val>
                                            <p:fltVal val="0.8961"/>
                                          </p:val>
                                        </p:tav>
                                        <p:tav tm="42700">
                                          <p:val>
                                            <p:fltVal val="0.9311"/>
                                          </p:val>
                                        </p:tav>
                                        <p:tav tm="43820">
                                          <p:val>
                                            <p:fltVal val="0.9572"/>
                                          </p:val>
                                        </p:tav>
                                        <p:tav tm="44940">
                                          <p:val>
                                            <p:fltVal val="0.9757"/>
                                          </p:val>
                                        </p:tav>
                                        <p:tav tm="46070">
                                          <p:val>
                                            <p:fltVal val="0.9879"/>
                                          </p:val>
                                        </p:tav>
                                        <p:tav tm="47190">
                                          <p:val>
                                            <p:fltVal val="0.9951"/>
                                          </p:val>
                                        </p:tav>
                                        <p:tav tm="48310">
                                          <p:val>
                                            <p:fltVal val="0.9987"/>
                                          </p:val>
                                        </p:tav>
                                        <p:tav tm="49440">
                                          <p:val>
                                            <p:fltVal val="0.9998"/>
                                          </p:val>
                                        </p:tav>
                                        <p:tav tm="50560">
                                          <p:val>
                                            <p:fltVal val="0.9999"/>
                                          </p:val>
                                        </p:tav>
                                        <p:tav tm="51690">
                                          <p:val>
                                            <p:fltVal val="0.9996"/>
                                          </p:val>
                                        </p:tav>
                                        <p:tav tm="52810">
                                          <p:val>
                                            <p:fltVal val="0.9977"/>
                                          </p:val>
                                        </p:tav>
                                        <p:tav tm="53930">
                                          <p:val>
                                            <p:fltVal val="0.993"/>
                                          </p:val>
                                        </p:tav>
                                        <p:tav tm="55060">
                                          <p:val>
                                            <p:fltVal val="0.9843"/>
                                          </p:val>
                                        </p:tav>
                                        <p:tav tm="56180">
                                          <p:val>
                                            <p:fltVal val="0.9701"/>
                                          </p:val>
                                        </p:tav>
                                        <p:tav tm="57300">
                                          <p:val>
                                            <p:fltVal val="0.9493"/>
                                          </p:val>
                                        </p:tav>
                                        <p:tav tm="58430">
                                          <p:val>
                                            <p:fltVal val="0.9206"/>
                                          </p:val>
                                        </p:tav>
                                        <p:tav tm="59550">
                                          <p:val>
                                            <p:fltVal val="0.8823"/>
                                          </p:val>
                                        </p:tav>
                                        <p:tav tm="60670">
                                          <p:val>
                                            <p:fltVal val="0.8339"/>
                                          </p:val>
                                        </p:tav>
                                        <p:tav tm="61800">
                                          <p:val>
                                            <p:fltVal val="0.7737"/>
                                          </p:val>
                                        </p:tav>
                                        <p:tav tm="62920">
                                          <p:val>
                                            <p:fltVal val="0.6998"/>
                                          </p:val>
                                        </p:tav>
                                        <p:tav tm="64040">
                                          <p:val>
                                            <p:fltVal val="0.6121"/>
                                          </p:val>
                                        </p:tav>
                                        <p:tav tm="65170">
                                          <p:val>
                                            <p:fltVal val="0.5088"/>
                                          </p:val>
                                        </p:tav>
                                        <p:tav tm="66290">
                                          <p:val>
                                            <p:fltVal val="0.3963"/>
                                          </p:val>
                                        </p:tav>
                                        <p:tav tm="67420">
                                          <p:val>
                                            <p:fltVal val="0.2997"/>
                                          </p:val>
                                        </p:tav>
                                        <p:tav tm="68540">
                                          <p:val>
                                            <p:fltVal val="0.2174"/>
                                          </p:val>
                                        </p:tav>
                                        <p:tav tm="69660">
                                          <p:val>
                                            <p:fltVal val="0.1497"/>
                                          </p:val>
                                        </p:tav>
                                        <p:tav tm="70790">
                                          <p:val>
                                            <p:fltVal val="0.0946"/>
                                          </p:val>
                                        </p:tav>
                                        <p:tav tm="71910">
                                          <p:val>
                                            <p:fltVal val="0.0503"/>
                                          </p:val>
                                        </p:tav>
                                        <p:tav tm="73030">
                                          <p:val>
                                            <p:fltVal val="0.0164"/>
                                          </p:val>
                                        </p:tav>
                                        <p:tav tm="74160">
                                          <p:val>
                                            <p:fltVal val="-0.0088"/>
                                          </p:val>
                                        </p:tav>
                                        <p:tav tm="75280">
                                          <p:val>
                                            <p:fltVal val="-0.0268"/>
                                          </p:val>
                                        </p:tav>
                                        <p:tav tm="76400">
                                          <p:val>
                                            <p:fltVal val="-0.0385"/>
                                          </p:val>
                                        </p:tav>
                                        <p:tav tm="77530">
                                          <p:val>
                                            <p:fltVal val="-0.0454"/>
                                          </p:val>
                                        </p:tav>
                                        <p:tav tm="78650">
                                          <p:val>
                                            <p:fltVal val="-0.0488"/>
                                          </p:val>
                                        </p:tav>
                                        <p:tav tm="79780">
                                          <p:val>
                                            <p:fltVal val="-0.0499"/>
                                          </p:val>
                                        </p:tav>
                                        <p:tav tm="80900">
                                          <p:val>
                                            <p:fltVal val="-0.0499"/>
                                          </p:val>
                                        </p:tav>
                                        <p:tav tm="82020">
                                          <p:val>
                                            <p:fltVal val="-0.0489"/>
                                          </p:val>
                                        </p:tav>
                                        <p:tav tm="83150">
                                          <p:val>
                                            <p:fltVal val="-0.0438"/>
                                          </p:val>
                                        </p:tav>
                                        <p:tav tm="84270">
                                          <p:val>
                                            <p:fltVal val="-0.0313"/>
                                          </p:val>
                                        </p:tav>
                                        <p:tav tm="85390">
                                          <p:val>
                                            <p:fltVal val="-0.0079"/>
                                          </p:val>
                                        </p:tav>
                                        <p:tav tm="86520">
                                          <p:val>
                                            <p:fltVal val="0.0209"/>
                                          </p:val>
                                        </p:tav>
                                        <p:tav tm="87640">
                                          <p:val>
                                            <p:fltVal val="0.0385"/>
                                          </p:val>
                                        </p:tav>
                                        <p:tav tm="88760">
                                          <p:val>
                                            <p:fltVal val="0.047"/>
                                          </p:val>
                                        </p:tav>
                                        <p:tav tm="89890">
                                          <p:val>
                                            <p:fltVal val="0.0497"/>
                                          </p:val>
                                        </p:tav>
                                        <p:tav tm="91010">
                                          <p:val>
                                            <p:fltVal val="0.0499"/>
                                          </p:val>
                                        </p:tav>
                                        <p:tav tm="92130">
                                          <p:val>
                                            <p:fltVal val="0.0494"/>
                                          </p:val>
                                        </p:tav>
                                        <p:tav tm="93260">
                                          <p:val>
                                            <p:fltVal val="0.0468"/>
                                          </p:val>
                                        </p:tav>
                                        <p:tav tm="94380">
                                          <p:val>
                                            <p:fltVal val="0.0404"/>
                                          </p:val>
                                        </p:tav>
                                        <p:tav tm="95510">
                                          <p:val>
                                            <p:fltVal val="0.0287"/>
                                          </p:val>
                                        </p:tav>
                                        <p:tav tm="96630">
                                          <p:val>
                                            <p:fltVal val="0.0142"/>
                                          </p:val>
                                        </p:tav>
                                        <p:tav tm="97750">
                                          <p:val>
                                            <p:fltVal val="0.0055"/>
                                          </p:val>
                                        </p:tav>
                                        <p:tav tm="98880">
                                          <p:val>
                                            <p:fltVal val="0.001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7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6"/>
                                          </p:val>
                                        </p:tav>
                                        <p:tav tm="3370">
                                          <p:val>
                                            <p:fltVal val="1.0021"/>
                                          </p:val>
                                        </p:tav>
                                        <p:tav tm="4490">
                                          <p:val>
                                            <p:fltVal val="1.0051"/>
                                          </p:val>
                                        </p:tav>
                                        <p:tav tm="5620">
                                          <p:val>
                                            <p:fltVal val="1.0101"/>
                                          </p:val>
                                        </p:tav>
                                        <p:tav tm="6740">
                                          <p:val>
                                            <p:fltVal val="1.0175"/>
                                          </p:val>
                                        </p:tav>
                                        <p:tav tm="7870">
                                          <p:val>
                                            <p:fltVal val="1.0278"/>
                                          </p:val>
                                        </p:tav>
                                        <p:tav tm="8990">
                                          <p:val>
                                            <p:fltVal val="1.0417"/>
                                          </p:val>
                                        </p:tav>
                                        <p:tav tm="10110">
                                          <p:val>
                                            <p:fltVal val="1.0593"/>
                                          </p:val>
                                        </p:tav>
                                        <p:tav tm="11240">
                                          <p:val>
                                            <p:fltVal val="1.0768"/>
                                          </p:val>
                                        </p:tav>
                                        <p:tav tm="12360">
                                          <p:val>
                                            <p:fltVal val="1.0905"/>
                                          </p:val>
                                        </p:tav>
                                        <p:tav tm="13480">
                                          <p:val>
                                            <p:fltVal val="1.1007"/>
                                          </p:val>
                                        </p:tav>
                                        <p:tav tm="14610">
                                          <p:val>
                                            <p:fltVal val="1.108"/>
                                          </p:val>
                                        </p:tav>
                                        <p:tav tm="15730">
                                          <p:val>
                                            <p:fltVal val="1.1129"/>
                                          </p:val>
                                        </p:tav>
                                        <p:tav tm="16850">
                                          <p:val>
                                            <p:fltVal val="1.1158"/>
                                          </p:val>
                                        </p:tav>
                                        <p:tav tm="17980">
                                          <p:val>
                                            <p:fltVal val="1.1173"/>
                                          </p:val>
                                        </p:tav>
                                        <p:tav tm="19100">
                                          <p:val>
                                            <p:fltVal val="1.1179"/>
                                          </p:val>
                                        </p:tav>
                                        <p:tav tm="20220">
                                          <p:val>
                                            <p:fltVal val="1.118"/>
                                          </p:val>
                                        </p:tav>
                                        <p:tav tm="21350">
                                          <p:val>
                                            <p:fltVal val="1.1172"/>
                                          </p:val>
                                        </p:tav>
                                        <p:tav tm="22470">
                                          <p:val>
                                            <p:fltVal val="1.1125"/>
                                          </p:val>
                                        </p:tav>
                                        <p:tav tm="23600">
                                          <p:val>
                                            <p:fltVal val="1.0999"/>
                                          </p:val>
                                        </p:tav>
                                        <p:tav tm="24720">
                                          <p:val>
                                            <p:fltVal val="1.0752"/>
                                          </p:val>
                                        </p:tav>
                                        <p:tav tm="25840">
                                          <p:val>
                                            <p:fltVal val="1.0402"/>
                                          </p:val>
                                        </p:tav>
                                        <p:tav tm="26970">
                                          <p:val>
                                            <p:fltVal val="1.0166"/>
                                          </p:val>
                                        </p:tav>
                                        <p:tav tm="28090">
                                          <p:val>
                                            <p:fltVal val="1.0047"/>
                                          </p:val>
                                        </p:tav>
                                        <p:tav tm="29210">
                                          <p:val>
                                            <p:fltVal val="1.000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.0001"/>
                                          </p:val>
                                        </p:tav>
                                        <p:tav tm="68540">
                                          <p:val>
                                            <p:fltVal val="1.0014"/>
                                          </p:val>
                                        </p:tav>
                                        <p:tav tm="69660">
                                          <p:val>
                                            <p:fltVal val="1.0052"/>
                                          </p:val>
                                        </p:tav>
                                        <p:tav tm="70790">
                                          <p:val>
                                            <p:fltVal val="1.0131"/>
                                          </p:val>
                                        </p:tav>
                                        <p:tav tm="71910">
                                          <p:val>
                                            <p:fltVal val="1.0264"/>
                                          </p:val>
                                        </p:tav>
                                        <p:tav tm="73030">
                                          <p:val>
                                            <p:fltVal val="1.0465"/>
                                          </p:val>
                                        </p:tav>
                                        <p:tav tm="74160">
                                          <p:val>
                                            <p:fltVal val="1.0724"/>
                                          </p:val>
                                        </p:tav>
                                        <p:tav tm="75280">
                                          <p:val>
                                            <p:fltVal val="1.0923"/>
                                          </p:val>
                                        </p:tav>
                                        <p:tav tm="76400">
                                          <p:val>
                                            <p:fltVal val="1.1053"/>
                                          </p:val>
                                        </p:tav>
                                        <p:tav tm="77530">
                                          <p:val>
                                            <p:fltVal val="1.1129"/>
                                          </p:val>
                                        </p:tav>
                                        <p:tav tm="78650">
                                          <p:val>
                                            <p:fltVal val="1.1167"/>
                                          </p:val>
                                        </p:tav>
                                        <p:tav tm="79780">
                                          <p:val>
                                            <p:fltVal val="1.1178"/>
                                          </p:val>
                                        </p:tav>
                                        <p:tav tm="80900">
                                          <p:val>
                                            <p:fltVal val="1.1179"/>
                                          </p:val>
                                        </p:tav>
                                        <p:tav tm="82020">
                                          <p:val>
                                            <p:fltVal val="1.1167"/>
                                          </p:val>
                                        </p:tav>
                                        <p:tav tm="83150">
                                          <p:val>
                                            <p:fltVal val="1.1107"/>
                                          </p:val>
                                        </p:tav>
                                        <p:tav tm="84270">
                                          <p:val>
                                            <p:fltVal val="1.0959"/>
                                          </p:val>
                                        </p:tav>
                                        <p:tav tm="85390">
                                          <p:val>
                                            <p:fltVal val="1.0683"/>
                                          </p:val>
                                        </p:tav>
                                        <p:tav tm="86520">
                                          <p:val>
                                            <p:fltVal val="1.0342"/>
                                          </p:val>
                                        </p:tav>
                                        <p:tav tm="87640">
                                          <p:val>
                                            <p:fltVal val="1.0135"/>
                                          </p:val>
                                        </p:tav>
                                        <p:tav tm="88760">
                                          <p:val>
                                            <p:fltVal val="1.0034"/>
                                          </p:val>
                                        </p:tav>
                                        <p:tav tm="89890">
                                          <p:val>
                                            <p:fltVal val="1.0002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8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8"/>
                                          </p:val>
                                        </p:tav>
                                        <p:tav tm="2250">
                                          <p:val>
                                            <p:fltVal val="0.9989"/>
                                          </p:val>
                                        </p:tav>
                                        <p:tav tm="3370">
                                          <p:val>
                                            <p:fltVal val="0.9963"/>
                                          </p:val>
                                        </p:tav>
                                        <p:tav tm="4490">
                                          <p:val>
                                            <p:fltVal val="0.9911"/>
                                          </p:val>
                                        </p:tav>
                                        <p:tav tm="5620">
                                          <p:val>
                                            <p:fltVal val="0.9827"/>
                                          </p:val>
                                        </p:tav>
                                        <p:tav tm="6740">
                                          <p:val>
                                            <p:fltVal val="0.9701"/>
                                          </p:val>
                                        </p:tav>
                                        <p:tav tm="7870">
                                          <p:val>
                                            <p:fltVal val="0.9527"/>
                                          </p:val>
                                        </p:tav>
                                        <p:tav tm="8990">
                                          <p:val>
                                            <p:fltVal val="0.9292"/>
                                          </p:val>
                                        </p:tav>
                                        <p:tav tm="10110">
                                          <p:val>
                                            <p:fltVal val="0.8994"/>
                                          </p:val>
                                        </p:tav>
                                        <p:tav tm="11240">
                                          <p:val>
                                            <p:fltVal val="0.8697"/>
                                          </p:val>
                                        </p:tav>
                                        <p:tav tm="12360">
                                          <p:val>
                                            <p:fltVal val="0.8465"/>
                                          </p:val>
                                        </p:tav>
                                        <p:tav tm="13480">
                                          <p:val>
                                            <p:fltVal val="0.8292"/>
                                          </p:val>
                                        </p:tav>
                                        <p:tav tm="14610">
                                          <p:val>
                                            <p:fltVal val="0.8169"/>
                                          </p:val>
                                        </p:tav>
                                        <p:tav tm="15730">
                                          <p:val>
                                            <p:fltVal val="0.8085"/>
                                          </p:val>
                                        </p:tav>
                                        <p:tav tm="16850">
                                          <p:val>
                                            <p:fltVal val="0.8035"/>
                                          </p:val>
                                        </p:tav>
                                        <p:tav tm="17980">
                                          <p:val>
                                            <p:fltVal val="0.801"/>
                                          </p:val>
                                        </p:tav>
                                        <p:tav tm="19100">
                                          <p:val>
                                            <p:fltVal val="0.8001"/>
                                          </p:val>
                                        </p:tav>
                                        <p:tav tm="20220">
                                          <p:val>
                                            <p:fltVal val="0.8"/>
                                          </p:val>
                                        </p:tav>
                                        <p:tav tm="21350">
                                          <p:val>
                                            <p:fltVal val="0.8012"/>
                                          </p:val>
                                        </p:tav>
                                        <p:tav tm="22470">
                                          <p:val>
                                            <p:fltVal val="0.8092"/>
                                          </p:val>
                                        </p:tav>
                                        <p:tav tm="23600">
                                          <p:val>
                                            <p:fltVal val="0.8306"/>
                                          </p:val>
                                        </p:tav>
                                        <p:tav tm="24720">
                                          <p:val>
                                            <p:fltVal val="0.8724"/>
                                          </p:val>
                                        </p:tav>
                                        <p:tav tm="25840">
                                          <p:val>
                                            <p:fltVal val="0.9318"/>
                                          </p:val>
                                        </p:tav>
                                        <p:tav tm="26970">
                                          <p:val>
                                            <p:fltVal val="0.9717"/>
                                          </p:val>
                                        </p:tav>
                                        <p:tav tm="28090">
                                          <p:val>
                                            <p:fltVal val="0.9919"/>
                                          </p:val>
                                        </p:tav>
                                        <p:tav tm="29210">
                                          <p:val>
                                            <p:fltVal val="0.9991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7"/>
                                          </p:val>
                                        </p:tav>
                                        <p:tav tm="68540">
                                          <p:val>
                                            <p:fltVal val="0.9975"/>
                                          </p:val>
                                        </p:tav>
                                        <p:tav tm="69660">
                                          <p:val>
                                            <p:fltVal val="0.991"/>
                                          </p:val>
                                        </p:tav>
                                        <p:tav tm="70790">
                                          <p:val>
                                            <p:fltVal val="0.9777"/>
                                          </p:val>
                                        </p:tav>
                                        <p:tav tm="71910">
                                          <p:val>
                                            <p:fltVal val="0.9551"/>
                                          </p:val>
                                        </p:tav>
                                        <p:tav tm="73030">
                                          <p:val>
                                            <p:fltVal val="0.921"/>
                                          </p:val>
                                        </p:tav>
                                        <p:tav tm="74160">
                                          <p:val>
                                            <p:fltVal val="0.8771"/>
                                          </p:val>
                                        </p:tav>
                                        <p:tav tm="75280">
                                          <p:val>
                                            <p:fltVal val="0.8434"/>
                                          </p:val>
                                        </p:tav>
                                        <p:tav tm="76400">
                                          <p:val>
                                            <p:fltVal val="0.8214"/>
                                          </p:val>
                                        </p:tav>
                                        <p:tav tm="77530">
                                          <p:val>
                                            <p:fltVal val="0.8085"/>
                                          </p:val>
                                        </p:tav>
                                        <p:tav tm="78650">
                                          <p:val>
                                            <p:fltVal val="0.8021"/>
                                          </p:val>
                                        </p:tav>
                                        <p:tav tm="79780">
                                          <p:val>
                                            <p:fltVal val="0.8001"/>
                                          </p:val>
                                        </p:tav>
                                        <p:tav tm="80900">
                                          <p:val>
                                            <p:fltVal val="0.8"/>
                                          </p:val>
                                        </p:tav>
                                        <p:tav tm="82020">
                                          <p:val>
                                            <p:fltVal val="0.8021"/>
                                          </p:val>
                                        </p:tav>
                                        <p:tav tm="83150">
                                          <p:val>
                                            <p:fltVal val="0.8123"/>
                                          </p:val>
                                        </p:tav>
                                        <p:tav tm="84270">
                                          <p:val>
                                            <p:fltVal val="0.8373"/>
                                          </p:val>
                                        </p:tav>
                                        <p:tav tm="85390">
                                          <p:val>
                                            <p:fltVal val="0.8841"/>
                                          </p:val>
                                        </p:tav>
                                        <p:tav tm="86520">
                                          <p:val>
                                            <p:fltVal val="0.9419"/>
                                          </p:val>
                                        </p:tav>
                                        <p:tav tm="87640">
                                          <p:val>
                                            <p:fltVal val="0.977"/>
                                          </p:val>
                                        </p:tav>
                                        <p:tav tm="88760">
                                          <p:val>
                                            <p:fltVal val="0.9941"/>
                                          </p:val>
                                        </p:tav>
                                        <p:tav tm="89890">
                                          <p:val>
                                            <p:fltVal val="0.9995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9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6"/>
                                          </p:val>
                                        </p:tav>
                                        <p:tav tm="3370">
                                          <p:val>
                                            <p:fltVal val="1.0021"/>
                                          </p:val>
                                        </p:tav>
                                        <p:tav tm="4490">
                                          <p:val>
                                            <p:fltVal val="1.0051"/>
                                          </p:val>
                                        </p:tav>
                                        <p:tav tm="5620">
                                          <p:val>
                                            <p:fltVal val="1.0101"/>
                                          </p:val>
                                        </p:tav>
                                        <p:tav tm="6740">
                                          <p:val>
                                            <p:fltVal val="1.0175"/>
                                          </p:val>
                                        </p:tav>
                                        <p:tav tm="7870">
                                          <p:val>
                                            <p:fltVal val="1.0278"/>
                                          </p:val>
                                        </p:tav>
                                        <p:tav tm="8990">
                                          <p:val>
                                            <p:fltVal val="1.0417"/>
                                          </p:val>
                                        </p:tav>
                                        <p:tav tm="10110">
                                          <p:val>
                                            <p:fltVal val="1.0593"/>
                                          </p:val>
                                        </p:tav>
                                        <p:tav tm="11240">
                                          <p:val>
                                            <p:fltVal val="1.0768"/>
                                          </p:val>
                                        </p:tav>
                                        <p:tav tm="12360">
                                          <p:val>
                                            <p:fltVal val="1.0905"/>
                                          </p:val>
                                        </p:tav>
                                        <p:tav tm="13480">
                                          <p:val>
                                            <p:fltVal val="1.1007"/>
                                          </p:val>
                                        </p:tav>
                                        <p:tav tm="14610">
                                          <p:val>
                                            <p:fltVal val="1.108"/>
                                          </p:val>
                                        </p:tav>
                                        <p:tav tm="15730">
                                          <p:val>
                                            <p:fltVal val="1.1129"/>
                                          </p:val>
                                        </p:tav>
                                        <p:tav tm="16850">
                                          <p:val>
                                            <p:fltVal val="1.1158"/>
                                          </p:val>
                                        </p:tav>
                                        <p:tav tm="17980">
                                          <p:val>
                                            <p:fltVal val="1.1173"/>
                                          </p:val>
                                        </p:tav>
                                        <p:tav tm="19100">
                                          <p:val>
                                            <p:fltVal val="1.1179"/>
                                          </p:val>
                                        </p:tav>
                                        <p:tav tm="20220">
                                          <p:val>
                                            <p:fltVal val="1.118"/>
                                          </p:val>
                                        </p:tav>
                                        <p:tav tm="21350">
                                          <p:val>
                                            <p:fltVal val="1.1172"/>
                                          </p:val>
                                        </p:tav>
                                        <p:tav tm="22470">
                                          <p:val>
                                            <p:fltVal val="1.1125"/>
                                          </p:val>
                                        </p:tav>
                                        <p:tav tm="23600">
                                          <p:val>
                                            <p:fltVal val="1.0999"/>
                                          </p:val>
                                        </p:tav>
                                        <p:tav tm="24720">
                                          <p:val>
                                            <p:fltVal val="1.0752"/>
                                          </p:val>
                                        </p:tav>
                                        <p:tav tm="25840">
                                          <p:val>
                                            <p:fltVal val="1.0402"/>
                                          </p:val>
                                        </p:tav>
                                        <p:tav tm="26970">
                                          <p:val>
                                            <p:fltVal val="1.0166"/>
                                          </p:val>
                                        </p:tav>
                                        <p:tav tm="28090">
                                          <p:val>
                                            <p:fltVal val="1.0047"/>
                                          </p:val>
                                        </p:tav>
                                        <p:tav tm="29210">
                                          <p:val>
                                            <p:fltVal val="1.000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.0001"/>
                                          </p:val>
                                        </p:tav>
                                        <p:tav tm="68540">
                                          <p:val>
                                            <p:fltVal val="1.0014"/>
                                          </p:val>
                                        </p:tav>
                                        <p:tav tm="69660">
                                          <p:val>
                                            <p:fltVal val="1.0052"/>
                                          </p:val>
                                        </p:tav>
                                        <p:tav tm="70790">
                                          <p:val>
                                            <p:fltVal val="1.0131"/>
                                          </p:val>
                                        </p:tav>
                                        <p:tav tm="71910">
                                          <p:val>
                                            <p:fltVal val="1.0264"/>
                                          </p:val>
                                        </p:tav>
                                        <p:tav tm="73030">
                                          <p:val>
                                            <p:fltVal val="1.0465"/>
                                          </p:val>
                                        </p:tav>
                                        <p:tav tm="74160">
                                          <p:val>
                                            <p:fltVal val="1.0724"/>
                                          </p:val>
                                        </p:tav>
                                        <p:tav tm="75280">
                                          <p:val>
                                            <p:fltVal val="1.0923"/>
                                          </p:val>
                                        </p:tav>
                                        <p:tav tm="76400">
                                          <p:val>
                                            <p:fltVal val="1.1053"/>
                                          </p:val>
                                        </p:tav>
                                        <p:tav tm="77530">
                                          <p:val>
                                            <p:fltVal val="1.1129"/>
                                          </p:val>
                                        </p:tav>
                                        <p:tav tm="78650">
                                          <p:val>
                                            <p:fltVal val="1.1167"/>
                                          </p:val>
                                        </p:tav>
                                        <p:tav tm="79780">
                                          <p:val>
                                            <p:fltVal val="1.1178"/>
                                          </p:val>
                                        </p:tav>
                                        <p:tav tm="80900">
                                          <p:val>
                                            <p:fltVal val="1.1179"/>
                                          </p:val>
                                        </p:tav>
                                        <p:tav tm="82020">
                                          <p:val>
                                            <p:fltVal val="1.1167"/>
                                          </p:val>
                                        </p:tav>
                                        <p:tav tm="83150">
                                          <p:val>
                                            <p:fltVal val="1.1107"/>
                                          </p:val>
                                        </p:tav>
                                        <p:tav tm="84270">
                                          <p:val>
                                            <p:fltVal val="1.0959"/>
                                          </p:val>
                                        </p:tav>
                                        <p:tav tm="85390">
                                          <p:val>
                                            <p:fltVal val="1.0683"/>
                                          </p:val>
                                        </p:tav>
                                        <p:tav tm="86520">
                                          <p:val>
                                            <p:fltVal val="1.0342"/>
                                          </p:val>
                                        </p:tav>
                                        <p:tav tm="87640">
                                          <p:val>
                                            <p:fltVal val="1.0135"/>
                                          </p:val>
                                        </p:tav>
                                        <p:tav tm="88760">
                                          <p:val>
                                            <p:fltVal val="1.0034"/>
                                          </p:val>
                                        </p:tav>
                                        <p:tav tm="89890">
                                          <p:val>
                                            <p:fltVal val="1.0002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4389"/>
                            </p:stCondLst>
                            <p:childTnLst>
                              <p:par>
                                <p:cTn id="91" presetID="38" presetClass="emph" presetSubtype="128" accel="20000" decel="2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92" dur="3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389"/>
                            </p:stCondLst>
                            <p:childTnLst>
                              <p:par>
                                <p:cTn id="9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0" dur="390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1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1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5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39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09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-0.0012"/>
                                          </p:val>
                                        </p:tav>
                                        <p:tav tm="2250">
                                          <p:val>
                                            <p:fltVal val="-0.0098"/>
                                          </p:val>
                                        </p:tav>
                                        <p:tav tm="3370">
                                          <p:val>
                                            <p:fltVal val="-0.033"/>
                                          </p:val>
                                        </p:tav>
                                        <p:tav tm="4490">
                                          <p:val>
                                            <p:fltVal val="-0.0789"/>
                                          </p:val>
                                        </p:tav>
                                        <p:tav tm="5620">
                                          <p:val>
                                            <p:fltVal val="-0.1548"/>
                                          </p:val>
                                        </p:tav>
                                        <p:tav tm="6740">
                                          <p:val>
                                            <p:fltVal val="-0.267"/>
                                          </p:val>
                                        </p:tav>
                                        <p:tav tm="7870">
                                          <p:val>
                                            <p:fltVal val="-0.4235"/>
                                          </p:val>
                                        </p:tav>
                                        <p:tav tm="8990">
                                          <p:val>
                                            <p:fltVal val="-0.6337"/>
                                          </p:val>
                                        </p:tav>
                                        <p:tav tm="10110">
                                          <p:val>
                                            <p:fltVal val="-0.9013"/>
                                          </p:val>
                                        </p:tav>
                                        <p:tav tm="11240">
                                          <p:val>
                                            <p:fltVal val="-1.2353"/>
                                          </p:val>
                                        </p:tav>
                                        <p:tav tm="12360">
                                          <p:val>
                                            <p:fltVal val="-1.647"/>
                                          </p:val>
                                        </p:tav>
                                        <p:tav tm="13480">
                                          <p:val>
                                            <p:fltVal val="-2.0869"/>
                                          </p:val>
                                        </p:tav>
                                        <p:tav tm="14610">
                                          <p:val>
                                            <p:fltVal val="-2.4538"/>
                                          </p:val>
                                        </p:tav>
                                        <p:tav tm="15730">
                                          <p:val>
                                            <p:fltVal val="-2.7534"/>
                                          </p:val>
                                        </p:tav>
                                        <p:tav tm="16850">
                                          <p:val>
                                            <p:fltVal val="-2.9876"/>
                                          </p:val>
                                        </p:tav>
                                        <p:tav tm="17980">
                                          <p:val>
                                            <p:fltVal val="-3.1669"/>
                                          </p:val>
                                        </p:tav>
                                        <p:tav tm="19100">
                                          <p:val>
                                            <p:fltVal val="-3.2996"/>
                                          </p:val>
                                        </p:tav>
                                        <p:tav tm="20220">
                                          <p:val>
                                            <p:fltVal val="-3.3906"/>
                                          </p:val>
                                        </p:tav>
                                        <p:tav tm="21350">
                                          <p:val>
                                            <p:fltVal val="-3.4488"/>
                                          </p:val>
                                        </p:tav>
                                        <p:tav tm="22470">
                                          <p:val>
                                            <p:fltVal val="-3.4815"/>
                                          </p:val>
                                        </p:tav>
                                        <p:tav tm="23600">
                                          <p:val>
                                            <p:fltVal val="-3.4961"/>
                                          </p:val>
                                        </p:tav>
                                        <p:tav tm="24720">
                                          <p:val>
                                            <p:fltVal val="-3.4998"/>
                                          </p:val>
                                        </p:tav>
                                        <p:tav tm="25840">
                                          <p:val>
                                            <p:fltVal val="-3.0301"/>
                                          </p:val>
                                        </p:tav>
                                        <p:tav tm="26970">
                                          <p:val>
                                            <p:fltVal val="-0.9661"/>
                                          </p:val>
                                        </p:tav>
                                        <p:tav tm="28090">
                                          <p:val>
                                            <p:fltVal val="2.1525"/>
                                          </p:val>
                                        </p:tav>
                                        <p:tav tm="29210">
                                          <p:val>
                                            <p:fltVal val="6.1215"/>
                                          </p:val>
                                        </p:tav>
                                        <p:tav tm="30340">
                                          <p:val>
                                            <p:fltVal val="10.8322"/>
                                          </p:val>
                                        </p:tav>
                                        <p:tav tm="31460">
                                          <p:val>
                                            <p:fltVal val="16.2132"/>
                                          </p:val>
                                        </p:tav>
                                        <p:tav tm="32580">
                                          <p:val>
                                            <p:fltVal val="22.2128"/>
                                          </p:val>
                                        </p:tav>
                                        <p:tav tm="33710">
                                          <p:val>
                                            <p:fltVal val="28.7297"/>
                                          </p:val>
                                        </p:tav>
                                        <p:tav tm="34830">
                                          <p:val>
                                            <p:fltVal val="35.8493"/>
                                          </p:val>
                                        </p:tav>
                                        <p:tav tm="35960">
                                          <p:val>
                                            <p:fltVal val="43.4888"/>
                                          </p:val>
                                        </p:tav>
                                        <p:tav tm="37080">
                                          <p:val>
                                            <p:fltVal val="51.6257"/>
                                          </p:val>
                                        </p:tav>
                                        <p:tav tm="38200">
                                          <p:val>
                                            <p:fltVal val="60.2402"/>
                                          </p:val>
                                        </p:tav>
                                        <p:tav tm="39330">
                                          <p:val>
                                            <p:fltVal val="69.3155"/>
                                          </p:val>
                                        </p:tav>
                                        <p:tav tm="40450">
                                          <p:val>
                                            <p:fltVal val="78.8364"/>
                                          </p:val>
                                        </p:tav>
                                        <p:tav tm="41570">
                                          <p:val>
                                            <p:fltVal val="88.6987"/>
                                          </p:val>
                                        </p:tav>
                                        <p:tav tm="42700">
                                          <p:val>
                                            <p:fltVal val="99.0679"/>
                                          </p:val>
                                        </p:tav>
                                        <p:tav tm="43820">
                                          <p:val>
                                            <p:fltVal val="109.8461"/>
                                          </p:val>
                                        </p:tav>
                                        <p:tav tm="44940">
                                          <p:val>
                                            <p:fltVal val="121.0232"/>
                                          </p:val>
                                        </p:tav>
                                        <p:tav tm="46070">
                                          <p:val>
                                            <p:fltVal val="132.5899"/>
                                          </p:val>
                                        </p:tav>
                                        <p:tav tm="47190">
                                          <p:val>
                                            <p:fltVal val="144.5376"/>
                                          </p:val>
                                        </p:tav>
                                        <p:tav tm="48310">
                                          <p:val>
                                            <p:fltVal val="156.85851"/>
                                          </p:val>
                                        </p:tav>
                                        <p:tav tm="49440">
                                          <p:val>
                                            <p:fltVal val="169.43021"/>
                                          </p:val>
                                        </p:tav>
                                        <p:tav tm="50560">
                                          <p:val>
                                            <p:fltVal val="182.34309"/>
                                          </p:val>
                                        </p:tav>
                                        <p:tav tm="51690">
                                          <p:val>
                                            <p:fltVal val="195.1411"/>
                                          </p:val>
                                        </p:tav>
                                        <p:tav tm="52810">
                                          <p:val>
                                            <p:fltVal val="207.6945"/>
                                          </p:val>
                                        </p:tav>
                                        <p:tav tm="53930">
                                          <p:val>
                                            <p:fltVal val="219.77251"/>
                                          </p:val>
                                        </p:tav>
                                        <p:tav tm="55060">
                                          <p:val>
                                            <p:fltVal val="231.4814"/>
                                          </p:val>
                                        </p:tav>
                                        <p:tav tm="56180">
                                          <p:val>
                                            <p:fltVal val="242.91341"/>
                                          </p:val>
                                        </p:tav>
                                        <p:tav tm="57300">
                                          <p:val>
                                            <p:fltVal val="253.8558"/>
                                          </p:val>
                                        </p:tav>
                                        <p:tav tm="58430">
                                          <p:val>
                                            <p:fltVal val="264.40329"/>
                                          </p:val>
                                        </p:tav>
                                        <p:tav tm="59550">
                                          <p:val>
                                            <p:fltVal val="274.63501"/>
                                          </p:val>
                                        </p:tav>
                                        <p:tav tm="60670">
                                          <p:val>
                                            <p:fltVal val="284.35721"/>
                                          </p:val>
                                        </p:tav>
                                        <p:tav tm="61800">
                                          <p:val>
                                            <p:fltVal val="293.6507"/>
                                          </p:val>
                                        </p:tav>
                                        <p:tav tm="62920">
                                          <p:val>
                                            <p:fltVal val="302.57959"/>
                                          </p:val>
                                        </p:tav>
                                        <p:tav tm="64040">
                                          <p:val>
                                            <p:fltVal val="310.96921"/>
                                          </p:val>
                                        </p:tav>
                                        <p:tav tm="65170">
                                          <p:val>
                                            <p:fltVal val="318.88379"/>
                                          </p:val>
                                        </p:tav>
                                        <p:tav tm="66290">
                                          <p:val>
                                            <p:fltVal val="326.36801"/>
                                          </p:val>
                                        </p:tav>
                                        <p:tav tm="67420">
                                          <p:val>
                                            <p:fltVal val="333.26511"/>
                                          </p:val>
                                        </p:tav>
                                        <p:tav tm="68540">
                                          <p:val>
                                            <p:fltVal val="339.6712"/>
                                          </p:val>
                                        </p:tav>
                                        <p:tav tm="69660">
                                          <p:val>
                                            <p:fltVal val="345.43851"/>
                                          </p:val>
                                        </p:tav>
                                        <p:tav tm="70790">
                                          <p:val>
                                            <p:fltVal val="350.58469"/>
                                          </p:val>
                                        </p:tav>
                                        <p:tav tm="71910">
                                          <p:val>
                                            <p:fltVal val="355.09189"/>
                                          </p:val>
                                        </p:tav>
                                        <p:tav tm="73030">
                                          <p:val>
                                            <p:fltVal val="358.80179"/>
                                          </p:val>
                                        </p:tav>
                                        <p:tav tm="74160">
                                          <p:val>
                                            <p:fltVal val="361.63531"/>
                                          </p:val>
                                        </p:tav>
                                        <p:tav tm="75280">
                                          <p:val>
                                            <p:fltVal val="363.345"/>
                                          </p:val>
                                        </p:tav>
                                        <p:tav tm="76400">
                                          <p:val>
                                            <p:fltVal val="363.4978"/>
                                          </p:val>
                                        </p:tav>
                                        <p:tav tm="77530">
                                          <p:val>
                                            <p:fltVal val="363.47061"/>
                                          </p:val>
                                        </p:tav>
                                        <p:tav tm="78650">
                                          <p:val>
                                            <p:fltVal val="363.38339"/>
                                          </p:val>
                                        </p:tav>
                                        <p:tav tm="79780">
                                          <p:val>
                                            <p:fltVal val="363.20349"/>
                                          </p:val>
                                        </p:tav>
                                        <p:tav tm="80900">
                                          <p:val>
                                            <p:fltVal val="362.8963"/>
                                          </p:val>
                                        </p:tav>
                                        <p:tav tm="82020">
                                          <p:val>
                                            <p:fltVal val="362.4227"/>
                                          </p:val>
                                        </p:tav>
                                        <p:tav tm="83150">
                                          <p:val>
                                            <p:fltVal val="361.7569"/>
                                          </p:val>
                                        </p:tav>
                                        <p:tav tm="84270">
                                          <p:val>
                                            <p:fltVal val="361.0874"/>
                                          </p:val>
                                        </p:tav>
                                        <p:tav tm="85390">
                                          <p:val>
                                            <p:fltVal val="360.6105"/>
                                          </p:val>
                                        </p:tav>
                                        <p:tav tm="86520">
                                          <p:val>
                                            <p:fltVal val="360.30069"/>
                                          </p:val>
                                        </p:tav>
                                        <p:tav tm="87640">
                                          <p:val>
                                            <p:fltVal val="360.1188"/>
                                          </p:val>
                                        </p:tav>
                                        <p:tav tm="88760">
                                          <p:val>
                                            <p:fltVal val="360.03021"/>
                                          </p:val>
                                        </p:tav>
                                        <p:tav tm="89890">
                                          <p:val>
                                            <p:fltVal val="360.00229"/>
                                          </p:val>
                                        </p:tav>
                                        <p:tav tm="91010">
                                          <p:val>
                                            <p:fltVal val="360"/>
                                          </p:val>
                                        </p:tav>
                                        <p:tav tm="92130">
                                          <p:val>
                                            <p:fltVal val="360"/>
                                          </p:val>
                                        </p:tav>
                                        <p:tav tm="93260">
                                          <p:val>
                                            <p:fltVal val="360"/>
                                          </p:val>
                                        </p:tav>
                                        <p:tav tm="94380">
                                          <p:val>
                                            <p:fltVal val="360"/>
                                          </p:val>
                                        </p:tav>
                                        <p:tav tm="95510">
                                          <p:val>
                                            <p:fltVal val="360"/>
                                          </p:val>
                                        </p:tav>
                                        <p:tav tm="96630">
                                          <p:val>
                                            <p:fltVal val="360"/>
                                          </p:val>
                                        </p:tav>
                                        <p:tav tm="97750">
                                          <p:val>
                                            <p:fltVal val="360"/>
                                          </p:val>
                                        </p:tav>
                                        <p:tav tm="9888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sum">
                                        <p:cTn id="110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3d.object.translation.y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120">
                                          <p:val>
                                            <p:fltVal val="0"/>
                                          </p:val>
                                        </p:tav>
                                        <p:tav tm="2250">
                                          <p:val>
                                            <p:fltVal val="-10E-5"/>
                                          </p:val>
                                        </p:tav>
                                        <p:tav tm="3370">
                                          <p:val>
                                            <p:fltVal val="-0.0004"/>
                                          </p:val>
                                        </p:tav>
                                        <p:tav tm="4490">
                                          <p:val>
                                            <p:fltVal val="-0.0011"/>
                                          </p:val>
                                        </p:tav>
                                        <p:tav tm="5620">
                                          <p:val>
                                            <p:fltVal val="-0.0021"/>
                                          </p:val>
                                        </p:tav>
                                        <p:tav tm="6740">
                                          <p:val>
                                            <p:fltVal val="-0.0037"/>
                                          </p:val>
                                        </p:tav>
                                        <p:tav tm="7870">
                                          <p:val>
                                            <p:fltVal val="-0.0059"/>
                                          </p:val>
                                        </p:tav>
                                        <p:tav tm="8990">
                                          <p:val>
                                            <p:fltVal val="-0.0088"/>
                                          </p:val>
                                        </p:tav>
                                        <p:tav tm="10110">
                                          <p:val>
                                            <p:fltVal val="-0.0125"/>
                                          </p:val>
                                        </p:tav>
                                        <p:tav tm="11240">
                                          <p:val>
                                            <p:fltVal val="-0.0162"/>
                                          </p:val>
                                        </p:tav>
                                        <p:tav tm="12360">
                                          <p:val>
                                            <p:fltVal val="-0.0191"/>
                                          </p:val>
                                        </p:tav>
                                        <p:tav tm="13480">
                                          <p:val>
                                            <p:fltVal val="-0.0213"/>
                                          </p:val>
                                        </p:tav>
                                        <p:tav tm="14610">
                                          <p:val>
                                            <p:fltVal val="-0.0228"/>
                                          </p:val>
                                        </p:tav>
                                        <p:tav tm="15730">
                                          <p:val>
                                            <p:fltVal val="-0.0239"/>
                                          </p:val>
                                        </p:tav>
                                        <p:tav tm="16850">
                                          <p:val>
                                            <p:fltVal val="-0.0245"/>
                                          </p:val>
                                        </p:tav>
                                        <p:tav tm="17980">
                                          <p:val>
                                            <p:fltVal val="-0.0248"/>
                                          </p:val>
                                        </p:tav>
                                        <p:tav tm="19100">
                                          <p:val>
                                            <p:fltVal val="-0.0249"/>
                                          </p:val>
                                        </p:tav>
                                        <p:tav tm="20220">
                                          <p:val>
                                            <p:fltVal val="-0.0249"/>
                                          </p:val>
                                        </p:tav>
                                        <p:tav tm="21350">
                                          <p:val>
                                            <p:fltVal val="-0.0248"/>
                                          </p:val>
                                        </p:tav>
                                        <p:tav tm="22470">
                                          <p:val>
                                            <p:fltVal val="-0.0241"/>
                                          </p:val>
                                        </p:tav>
                                        <p:tav tm="23600">
                                          <p:val>
                                            <p:fltVal val="-0.022"/>
                                          </p:val>
                                        </p:tav>
                                        <p:tav tm="24720">
                                          <p:val>
                                            <p:fltVal val="-0.0179"/>
                                          </p:val>
                                        </p:tav>
                                        <p:tav tm="25840">
                                          <p:val>
                                            <p:fltVal val="-0.0113"/>
                                          </p:val>
                                        </p:tav>
                                        <p:tav tm="26970">
                                          <p:val>
                                            <p:fltVal val="-0.0013"/>
                                          </p:val>
                                        </p:tav>
                                        <p:tav tm="28090">
                                          <p:val>
                                            <p:fltVal val="0.0124"/>
                                          </p:val>
                                        </p:tav>
                                        <p:tav tm="29210">
                                          <p:val>
                                            <p:fltVal val="0.0309"/>
                                          </p:val>
                                        </p:tav>
                                        <p:tav tm="30340">
                                          <p:val>
                                            <p:fltVal val="0.0546"/>
                                          </p:val>
                                        </p:tav>
                                        <p:tav tm="31460">
                                          <p:val>
                                            <p:fltVal val="0.0842"/>
                                          </p:val>
                                        </p:tav>
                                        <p:tav tm="32580">
                                          <p:val>
                                            <p:fltVal val="0.1204"/>
                                          </p:val>
                                        </p:tav>
                                        <p:tav tm="33710">
                                          <p:val>
                                            <p:fltVal val="0.1634"/>
                                          </p:val>
                                        </p:tav>
                                        <p:tav tm="34830">
                                          <p:val>
                                            <p:fltVal val="0.2145"/>
                                          </p:val>
                                        </p:tav>
                                        <p:tav tm="35960">
                                          <p:val>
                                            <p:fltVal val="0.2711"/>
                                          </p:val>
                                        </p:tav>
                                        <p:tav tm="37080">
                                          <p:val>
                                            <p:fltVal val="0.3207"/>
                                          </p:val>
                                        </p:tav>
                                        <p:tav tm="38200">
                                          <p:val>
                                            <p:fltVal val="0.3625"/>
                                          </p:val>
                                        </p:tav>
                                        <p:tav tm="39330">
                                          <p:val>
                                            <p:fltVal val="0.3973"/>
                                          </p:val>
                                        </p:tav>
                                        <p:tav tm="40450">
                                          <p:val>
                                            <p:fltVal val="0.4256"/>
                                          </p:val>
                                        </p:tav>
                                        <p:tav tm="41570">
                                          <p:val>
                                            <p:fltVal val="0.448"/>
                                          </p:val>
                                        </p:tav>
                                        <p:tav tm="42700">
                                          <p:val>
                                            <p:fltVal val="0.4655"/>
                                          </p:val>
                                        </p:tav>
                                        <p:tav tm="43820">
                                          <p:val>
                                            <p:fltVal val="0.4786"/>
                                          </p:val>
                                        </p:tav>
                                        <p:tav tm="44940">
                                          <p:val>
                                            <p:fltVal val="0.4878"/>
                                          </p:val>
                                        </p:tav>
                                        <p:tav tm="46070">
                                          <p:val>
                                            <p:fltVal val="0.4939"/>
                                          </p:val>
                                        </p:tav>
                                        <p:tav tm="47190">
                                          <p:val>
                                            <p:fltVal val="0.4975"/>
                                          </p:val>
                                        </p:tav>
                                        <p:tav tm="48310">
                                          <p:val>
                                            <p:fltVal val="0.4993"/>
                                          </p:val>
                                        </p:tav>
                                        <p:tav tm="49440">
                                          <p:val>
                                            <p:fltVal val="0.4999"/>
                                          </p:val>
                                        </p:tav>
                                        <p:tav tm="50560">
                                          <p:val>
                                            <p:fltVal val="0.4999"/>
                                          </p:val>
                                        </p:tav>
                                        <p:tav tm="51690">
                                          <p:val>
                                            <p:fltVal val="0.4998"/>
                                          </p:val>
                                        </p:tav>
                                        <p:tav tm="52810">
                                          <p:val>
                                            <p:fltVal val="0.4988"/>
                                          </p:val>
                                        </p:tav>
                                        <p:tav tm="53930">
                                          <p:val>
                                            <p:fltVal val="0.4965"/>
                                          </p:val>
                                        </p:tav>
                                        <p:tav tm="55060">
                                          <p:val>
                                            <p:fltVal val="0.4921"/>
                                          </p:val>
                                        </p:tav>
                                        <p:tav tm="56180">
                                          <p:val>
                                            <p:fltVal val="0.485"/>
                                          </p:val>
                                        </p:tav>
                                        <p:tav tm="57300">
                                          <p:val>
                                            <p:fltVal val="0.4746"/>
                                          </p:val>
                                        </p:tav>
                                        <p:tav tm="58430">
                                          <p:val>
                                            <p:fltVal val="0.4603"/>
                                          </p:val>
                                        </p:tav>
                                        <p:tav tm="59550">
                                          <p:val>
                                            <p:fltVal val="0.4411"/>
                                          </p:val>
                                        </p:tav>
                                        <p:tav tm="60670">
                                          <p:val>
                                            <p:fltVal val="0.4169"/>
                                          </p:val>
                                        </p:tav>
                                        <p:tav tm="61800">
                                          <p:val>
                                            <p:fltVal val="0.3868"/>
                                          </p:val>
                                        </p:tav>
                                        <p:tav tm="62920">
                                          <p:val>
                                            <p:fltVal val="0.3499"/>
                                          </p:val>
                                        </p:tav>
                                        <p:tav tm="64040">
                                          <p:val>
                                            <p:fltVal val="0.306"/>
                                          </p:val>
                                        </p:tav>
                                        <p:tav tm="65170">
                                          <p:val>
                                            <p:fltVal val="0.2544"/>
                                          </p:val>
                                        </p:tav>
                                        <p:tav tm="66290">
                                          <p:val>
                                            <p:fltVal val="0.1981"/>
                                          </p:val>
                                        </p:tav>
                                        <p:tav tm="67420">
                                          <p:val>
                                            <p:fltVal val="0.1498"/>
                                          </p:val>
                                        </p:tav>
                                        <p:tav tm="68540">
                                          <p:val>
                                            <p:fltVal val="0.1087"/>
                                          </p:val>
                                        </p:tav>
                                        <p:tav tm="69660">
                                          <p:val>
                                            <p:fltVal val="0.0748"/>
                                          </p:val>
                                        </p:tav>
                                        <p:tav tm="70790">
                                          <p:val>
                                            <p:fltVal val="0.0473"/>
                                          </p:val>
                                        </p:tav>
                                        <p:tav tm="71910">
                                          <p:val>
                                            <p:fltVal val="0.0251"/>
                                          </p:val>
                                        </p:tav>
                                        <p:tav tm="73030">
                                          <p:val>
                                            <p:fltVal val="0.0082"/>
                                          </p:val>
                                        </p:tav>
                                        <p:tav tm="74160">
                                          <p:val>
                                            <p:fltVal val="-0.0044"/>
                                          </p:val>
                                        </p:tav>
                                        <p:tav tm="75280">
                                          <p:val>
                                            <p:fltVal val="-0.0134"/>
                                          </p:val>
                                        </p:tav>
                                        <p:tav tm="76400">
                                          <p:val>
                                            <p:fltVal val="-0.0192"/>
                                          </p:val>
                                        </p:tav>
                                        <p:tav tm="77530">
                                          <p:val>
                                            <p:fltVal val="-0.0227"/>
                                          </p:val>
                                        </p:tav>
                                        <p:tav tm="78650">
                                          <p:val>
                                            <p:fltVal val="-0.0244"/>
                                          </p:val>
                                        </p:tav>
                                        <p:tav tm="79780">
                                          <p:val>
                                            <p:fltVal val="-0.0249"/>
                                          </p:val>
                                        </p:tav>
                                        <p:tav tm="80900">
                                          <p:val>
                                            <p:fltVal val="-0.0249"/>
                                          </p:val>
                                        </p:tav>
                                        <p:tav tm="82020">
                                          <p:val>
                                            <p:fltVal val="-0.0244"/>
                                          </p:val>
                                        </p:tav>
                                        <p:tav tm="83150">
                                          <p:val>
                                            <p:fltVal val="-0.0219"/>
                                          </p:val>
                                        </p:tav>
                                        <p:tav tm="84270">
                                          <p:val>
                                            <p:fltVal val="-0.0156"/>
                                          </p:val>
                                        </p:tav>
                                        <p:tav tm="85390">
                                          <p:val>
                                            <p:fltVal val="-0.0039"/>
                                          </p:val>
                                        </p:tav>
                                        <p:tav tm="86520">
                                          <p:val>
                                            <p:fltVal val="0.0104"/>
                                          </p:val>
                                        </p:tav>
                                        <p:tav tm="87640">
                                          <p:val>
                                            <p:fltVal val="0.0192"/>
                                          </p:val>
                                        </p:tav>
                                        <p:tav tm="88760">
                                          <p:val>
                                            <p:fltVal val="0.0235"/>
                                          </p:val>
                                        </p:tav>
                                        <p:tav tm="89890">
                                          <p:val>
                                            <p:fltVal val="0.0248"/>
                                          </p:val>
                                        </p:tav>
                                        <p:tav tm="91010">
                                          <p:val>
                                            <p:fltVal val="0.0249"/>
                                          </p:val>
                                        </p:tav>
                                        <p:tav tm="92130">
                                          <p:val>
                                            <p:fltVal val="0.0247"/>
                                          </p:val>
                                        </p:tav>
                                        <p:tav tm="93260">
                                          <p:val>
                                            <p:fltVal val="0.0234"/>
                                          </p:val>
                                        </p:tav>
                                        <p:tav tm="94380">
                                          <p:val>
                                            <p:fltVal val="0.0202"/>
                                          </p:val>
                                        </p:tav>
                                        <p:tav tm="95510">
                                          <p:val>
                                            <p:fltVal val="0.0143"/>
                                          </p:val>
                                        </p:tav>
                                        <p:tav tm="96630">
                                          <p:val>
                                            <p:fltVal val="0.0071"/>
                                          </p:val>
                                        </p:tav>
                                        <p:tav tm="97750">
                                          <p:val>
                                            <p:fltVal val="0.0027"/>
                                          </p:val>
                                        </p:tav>
                                        <p:tav tm="98880">
                                          <p:val>
                                            <p:fltVal val="0.0007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1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2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0.9999"/>
                                          </p:val>
                                        </p:tav>
                                        <p:tav tm="2250">
                                          <p:val>
                                            <p:fltVal val="0.9994"/>
                                          </p:val>
                                        </p:tav>
                                        <p:tav tm="3370">
                                          <p:val>
                                            <p:fltVal val="0.9981"/>
                                          </p:val>
                                        </p:tav>
                                        <p:tav tm="4490">
                                          <p:val>
                                            <p:fltVal val="0.9955"/>
                                          </p:val>
                                        </p:tav>
                                        <p:tav tm="5620">
                                          <p:val>
                                            <p:fltVal val="0.9913"/>
                                          </p:val>
                                        </p:tav>
                                        <p:tav tm="6740">
                                          <p:val>
                                            <p:fltVal val="0.985"/>
                                          </p:val>
                                        </p:tav>
                                        <p:tav tm="7870">
                                          <p:val>
                                            <p:fltVal val="0.9763"/>
                                          </p:val>
                                        </p:tav>
                                        <p:tav tm="8990">
                                          <p:val>
                                            <p:fltVal val="0.9646"/>
                                          </p:val>
                                        </p:tav>
                                        <p:tav tm="10110">
                                          <p:val>
                                            <p:fltVal val="0.9497"/>
                                          </p:val>
                                        </p:tav>
                                        <p:tav tm="11240">
                                          <p:val>
                                            <p:fltVal val="0.9348"/>
                                          </p:val>
                                        </p:tav>
                                        <p:tav tm="12360">
                                          <p:val>
                                            <p:fltVal val="0.9232"/>
                                          </p:val>
                                        </p:tav>
                                        <p:tav tm="13480">
                                          <p:val>
                                            <p:fltVal val="0.9146"/>
                                          </p:val>
                                        </p:tav>
                                        <p:tav tm="14610">
                                          <p:val>
                                            <p:fltVal val="0.9084"/>
                                          </p:val>
                                        </p:tav>
                                        <p:tav tm="15730">
                                          <p:val>
                                            <p:fltVal val="0.9042"/>
                                          </p:val>
                                        </p:tav>
                                        <p:tav tm="16850">
                                          <p:val>
                                            <p:fltVal val="0.9017"/>
                                          </p:val>
                                        </p:tav>
                                        <p:tav tm="17980">
                                          <p:val>
                                            <p:fltVal val="0.9005"/>
                                          </p:val>
                                        </p:tav>
                                        <p:tav tm="19100">
                                          <p:val>
                                            <p:fltVal val="0.9"/>
                                          </p:val>
                                        </p:tav>
                                        <p:tav tm="20220">
                                          <p:val>
                                            <p:fltVal val="0.8999"/>
                                          </p:val>
                                        </p:tav>
                                        <p:tav tm="21350">
                                          <p:val>
                                            <p:fltVal val="0.9006"/>
                                          </p:val>
                                        </p:tav>
                                        <p:tav tm="22470">
                                          <p:val>
                                            <p:fltVal val="0.9046"/>
                                          </p:val>
                                        </p:tav>
                                        <p:tav tm="23600">
                                          <p:val>
                                            <p:fltVal val="0.9153"/>
                                          </p:val>
                                        </p:tav>
                                        <p:tav tm="24720">
                                          <p:val>
                                            <p:fltVal val="0.9362"/>
                                          </p:val>
                                        </p:tav>
                                        <p:tav tm="25840">
                                          <p:val>
                                            <p:fltVal val="0.9659"/>
                                          </p:val>
                                        </p:tav>
                                        <p:tav tm="26970">
                                          <p:val>
                                            <p:fltVal val="0.9858"/>
                                          </p:val>
                                        </p:tav>
                                        <p:tav tm="28090">
                                          <p:val>
                                            <p:fltVal val="0.9959"/>
                                          </p:val>
                                        </p:tav>
                                        <p:tav tm="29210">
                                          <p:val>
                                            <p:fltVal val="0.9995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0.9998"/>
                                          </p:val>
                                        </p:tav>
                                        <p:tav tm="68540">
                                          <p:val>
                                            <p:fltVal val="0.9987"/>
                                          </p:val>
                                        </p:tav>
                                        <p:tav tm="69660">
                                          <p:val>
                                            <p:fltVal val="0.9955"/>
                                          </p:val>
                                        </p:tav>
                                        <p:tav tm="70790">
                                          <p:val>
                                            <p:fltVal val="0.9888"/>
                                          </p:val>
                                        </p:tav>
                                        <p:tav tm="71910">
                                          <p:val>
                                            <p:fltVal val="0.9775"/>
                                          </p:val>
                                        </p:tav>
                                        <p:tav tm="73030">
                                          <p:val>
                                            <p:fltVal val="0.9605"/>
                                          </p:val>
                                        </p:tav>
                                        <p:tav tm="74160">
                                          <p:val>
                                            <p:fltVal val="0.9385"/>
                                          </p:val>
                                        </p:tav>
                                        <p:tav tm="75280">
                                          <p:val>
                                            <p:fltVal val="0.9217"/>
                                          </p:val>
                                        </p:tav>
                                        <p:tav tm="76400">
                                          <p:val>
                                            <p:fltVal val="0.9107"/>
                                          </p:val>
                                        </p:tav>
                                        <p:tav tm="77530">
                                          <p:val>
                                            <p:fltVal val="0.9042"/>
                                          </p:val>
                                        </p:tav>
                                        <p:tav tm="78650">
                                          <p:val>
                                            <p:fltVal val="0.901"/>
                                          </p:val>
                                        </p:tav>
                                        <p:tav tm="79780">
                                          <p:val>
                                            <p:fltVal val="0.9"/>
                                          </p:val>
                                        </p:tav>
                                        <p:tav tm="80900">
                                          <p:val>
                                            <p:fltVal val="0.9"/>
                                          </p:val>
                                        </p:tav>
                                        <p:tav tm="82020">
                                          <p:val>
                                            <p:fltVal val="0.901"/>
                                          </p:val>
                                        </p:tav>
                                        <p:tav tm="83150">
                                          <p:val>
                                            <p:fltVal val="0.9061"/>
                                          </p:val>
                                        </p:tav>
                                        <p:tav tm="84270">
                                          <p:val>
                                            <p:fltVal val="0.9186"/>
                                          </p:val>
                                        </p:tav>
                                        <p:tav tm="85390">
                                          <p:val>
                                            <p:fltVal val="0.942"/>
                                          </p:val>
                                        </p:tav>
                                        <p:tav tm="86520">
                                          <p:val>
                                            <p:fltVal val="0.9709"/>
                                          </p:val>
                                        </p:tav>
                                        <p:tav tm="87640">
                                          <p:val>
                                            <p:fltVal val="0.9885"/>
                                          </p:val>
                                        </p:tav>
                                        <p:tav tm="88760">
                                          <p:val>
                                            <p:fltVal val="0.997"/>
                                          </p:val>
                                        </p:tav>
                                        <p:tav tm="89890">
                                          <p:val>
                                            <p:fltVal val="0.9997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11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1"/>
                                          </p:val>
                                        </p:tav>
                                        <p:tav tm="1120">
                                          <p:val>
                                            <p:fltVal val="1"/>
                                          </p:val>
                                        </p:tav>
                                        <p:tav tm="2250">
                                          <p:val>
                                            <p:fltVal val="1.0002"/>
                                          </p:val>
                                        </p:tav>
                                        <p:tav tm="3370">
                                          <p:val>
                                            <p:fltVal val="1.0009"/>
                                          </p:val>
                                        </p:tav>
                                        <p:tav tm="4490">
                                          <p:val>
                                            <p:fltVal val="1.0023"/>
                                          </p:val>
                                        </p:tav>
                                        <p:tav tm="5620">
                                          <p:val>
                                            <p:fltVal val="1.0046"/>
                                          </p:val>
                                        </p:tav>
                                        <p:tav tm="6740">
                                          <p:val>
                                            <p:fltVal val="1.008"/>
                                          </p:val>
                                        </p:tav>
                                        <p:tav tm="7870">
                                          <p:val>
                                            <p:fltVal val="1.0127"/>
                                          </p:val>
                                        </p:tav>
                                        <p:tav tm="8990">
                                          <p:val>
                                            <p:fltVal val="1.019"/>
                                          </p:val>
                                        </p:tav>
                                        <p:tav tm="10110">
                                          <p:val>
                                            <p:fltVal val="1.0271"/>
                                          </p:val>
                                        </p:tav>
                                        <p:tav tm="11240">
                                          <p:val>
                                            <p:fltVal val="1.0351"/>
                                          </p:val>
                                        </p:tav>
                                        <p:tav tm="12360">
                                          <p:val>
                                            <p:fltVal val="1.0414"/>
                                          </p:val>
                                        </p:tav>
                                        <p:tav tm="13480">
                                          <p:val>
                                            <p:fltVal val="1.046"/>
                                          </p:val>
                                        </p:tav>
                                        <p:tav tm="14610">
                                          <p:val>
                                            <p:fltVal val="1.0494"/>
                                          </p:val>
                                        </p:tav>
                                        <p:tav tm="15730">
                                          <p:val>
                                            <p:fltVal val="1.0516"/>
                                          </p:val>
                                        </p:tav>
                                        <p:tav tm="16850">
                                          <p:val>
                                            <p:fltVal val="1.053"/>
                                          </p:val>
                                        </p:tav>
                                        <p:tav tm="17980">
                                          <p:val>
                                            <p:fltVal val="1.0537"/>
                                          </p:val>
                                        </p:tav>
                                        <p:tav tm="19100">
                                          <p:val>
                                            <p:fltVal val="1.0539"/>
                                          </p:val>
                                        </p:tav>
                                        <p:tav tm="20220">
                                          <p:val>
                                            <p:fltVal val="1.054"/>
                                          </p:val>
                                        </p:tav>
                                        <p:tav tm="21350">
                                          <p:val>
                                            <p:fltVal val="1.0536"/>
                                          </p:val>
                                        </p:tav>
                                        <p:tav tm="22470">
                                          <p:val>
                                            <p:fltVal val="1.0515"/>
                                          </p:val>
                                        </p:tav>
                                        <p:tav tm="23600">
                                          <p:val>
                                            <p:fltVal val="1.0457"/>
                                          </p:val>
                                        </p:tav>
                                        <p:tav tm="24720">
                                          <p:val>
                                            <p:fltVal val="1.0344"/>
                                          </p:val>
                                        </p:tav>
                                        <p:tav tm="25840">
                                          <p:val>
                                            <p:fltVal val="1.0183"/>
                                          </p:val>
                                        </p:tav>
                                        <p:tav tm="26970">
                                          <p:val>
                                            <p:fltVal val="1.0076"/>
                                          </p:val>
                                        </p:tav>
                                        <p:tav tm="28090">
                                          <p:val>
                                            <p:fltVal val="1.0021"/>
                                          </p:val>
                                        </p:tav>
                                        <p:tav tm="29210">
                                          <p:val>
                                            <p:fltVal val="1.0002"/>
                                          </p:val>
                                        </p:tav>
                                        <p:tav tm="30340">
                                          <p:val>
                                            <p:fltVal val="1"/>
                                          </p:val>
                                        </p:tav>
                                        <p:tav tm="31460">
                                          <p:val>
                                            <p:fltVal val="1"/>
                                          </p:val>
                                        </p:tav>
                                        <p:tav tm="32580">
                                          <p:val>
                                            <p:fltVal val="1"/>
                                          </p:val>
                                        </p:tav>
                                        <p:tav tm="33710">
                                          <p:val>
                                            <p:fltVal val="1"/>
                                          </p:val>
                                        </p:tav>
                                        <p:tav tm="34830">
                                          <p:val>
                                            <p:fltVal val="1"/>
                                          </p:val>
                                        </p:tav>
                                        <p:tav tm="35960">
                                          <p:val>
                                            <p:fltVal val="1"/>
                                          </p:val>
                                        </p:tav>
                                        <p:tav tm="37080">
                                          <p:val>
                                            <p:fltVal val="1"/>
                                          </p:val>
                                        </p:tav>
                                        <p:tav tm="38200">
                                          <p:val>
                                            <p:fltVal val="1"/>
                                          </p:val>
                                        </p:tav>
                                        <p:tav tm="39330">
                                          <p:val>
                                            <p:fltVal val="1"/>
                                          </p:val>
                                        </p:tav>
                                        <p:tav tm="40450">
                                          <p:val>
                                            <p:fltVal val="1"/>
                                          </p:val>
                                        </p:tav>
                                        <p:tav tm="41570">
                                          <p:val>
                                            <p:fltVal val="1"/>
                                          </p:val>
                                        </p:tav>
                                        <p:tav tm="42700">
                                          <p:val>
                                            <p:fltVal val="1"/>
                                          </p:val>
                                        </p:tav>
                                        <p:tav tm="43820">
                                          <p:val>
                                            <p:fltVal val="1"/>
                                          </p:val>
                                        </p:tav>
                                        <p:tav tm="44940">
                                          <p:val>
                                            <p:fltVal val="1"/>
                                          </p:val>
                                        </p:tav>
                                        <p:tav tm="46070">
                                          <p:val>
                                            <p:fltVal val="1"/>
                                          </p:val>
                                        </p:tav>
                                        <p:tav tm="47190">
                                          <p:val>
                                            <p:fltVal val="1"/>
                                          </p:val>
                                        </p:tav>
                                        <p:tav tm="48310">
                                          <p:val>
                                            <p:fltVal val="1"/>
                                          </p:val>
                                        </p:tav>
                                        <p:tav tm="49440">
                                          <p:val>
                                            <p:fltVal val="1"/>
                                          </p:val>
                                        </p:tav>
                                        <p:tav tm="50560">
                                          <p:val>
                                            <p:fltVal val="1"/>
                                          </p:val>
                                        </p:tav>
                                        <p:tav tm="51690">
                                          <p:val>
                                            <p:fltVal val="1"/>
                                          </p:val>
                                        </p:tav>
                                        <p:tav tm="52810">
                                          <p:val>
                                            <p:fltVal val="1"/>
                                          </p:val>
                                        </p:tav>
                                        <p:tav tm="53930">
                                          <p:val>
                                            <p:fltVal val="1"/>
                                          </p:val>
                                        </p:tav>
                                        <p:tav tm="55060">
                                          <p:val>
                                            <p:fltVal val="1"/>
                                          </p:val>
                                        </p:tav>
                                        <p:tav tm="56180">
                                          <p:val>
                                            <p:fltVal val="1"/>
                                          </p:val>
                                        </p:tav>
                                        <p:tav tm="57300">
                                          <p:val>
                                            <p:fltVal val="1"/>
                                          </p:val>
                                        </p:tav>
                                        <p:tav tm="58430">
                                          <p:val>
                                            <p:fltVal val="1"/>
                                          </p:val>
                                        </p:tav>
                                        <p:tav tm="59550">
                                          <p:val>
                                            <p:fltVal val="1"/>
                                          </p:val>
                                        </p:tav>
                                        <p:tav tm="60670">
                                          <p:val>
                                            <p:fltVal val="1"/>
                                          </p:val>
                                        </p:tav>
                                        <p:tav tm="61800">
                                          <p:val>
                                            <p:fltVal val="1"/>
                                          </p:val>
                                        </p:tav>
                                        <p:tav tm="62920">
                                          <p:val>
                                            <p:fltVal val="1"/>
                                          </p:val>
                                        </p:tav>
                                        <p:tav tm="64040">
                                          <p:val>
                                            <p:fltVal val="1"/>
                                          </p:val>
                                        </p:tav>
                                        <p:tav tm="65170">
                                          <p:val>
                                            <p:fltVal val="1"/>
                                          </p:val>
                                        </p:tav>
                                        <p:tav tm="66290">
                                          <p:val>
                                            <p:fltVal val="1"/>
                                          </p:val>
                                        </p:tav>
                                        <p:tav tm="67420">
                                          <p:val>
                                            <p:fltVal val="1"/>
                                          </p:val>
                                        </p:tav>
                                        <p:tav tm="68540">
                                          <p:val>
                                            <p:fltVal val="1.0006"/>
                                          </p:val>
                                        </p:tav>
                                        <p:tav tm="69660">
                                          <p:val>
                                            <p:fltVal val="1.0024"/>
                                          </p:val>
                                        </p:tav>
                                        <p:tav tm="70790">
                                          <p:val>
                                            <p:fltVal val="1.006"/>
                                          </p:val>
                                        </p:tav>
                                        <p:tav tm="71910">
                                          <p:val>
                                            <p:fltVal val="1.0121"/>
                                          </p:val>
                                        </p:tav>
                                        <p:tav tm="73030">
                                          <p:val>
                                            <p:fltVal val="1.0213"/>
                                          </p:val>
                                        </p:tav>
                                        <p:tav tm="74160">
                                          <p:val>
                                            <p:fltVal val="1.0331"/>
                                          </p:val>
                                        </p:tav>
                                        <p:tav tm="75280">
                                          <p:val>
                                            <p:fltVal val="1.0422"/>
                                          </p:val>
                                        </p:tav>
                                        <p:tav tm="76400">
                                          <p:val>
                                            <p:fltVal val="1.0482"/>
                                          </p:val>
                                        </p:tav>
                                        <p:tav tm="77530">
                                          <p:val>
                                            <p:fltVal val="1.0516"/>
                                          </p:val>
                                        </p:tav>
                                        <p:tav tm="78650">
                                          <p:val>
                                            <p:fltVal val="1.0534"/>
                                          </p:val>
                                        </p:tav>
                                        <p:tav tm="79780">
                                          <p:val>
                                            <p:fltVal val="1.0539"/>
                                          </p:val>
                                        </p:tav>
                                        <p:tav tm="80900">
                                          <p:val>
                                            <p:fltVal val="1.0539"/>
                                          </p:val>
                                        </p:tav>
                                        <p:tav tm="82020">
                                          <p:val>
                                            <p:fltVal val="1.0534"/>
                                          </p:val>
                                        </p:tav>
                                        <p:tav tm="83150">
                                          <p:val>
                                            <p:fltVal val="1.0506"/>
                                          </p:val>
                                        </p:tav>
                                        <p:tav tm="84270">
                                          <p:val>
                                            <p:fltVal val="1.0439"/>
                                          </p:val>
                                        </p:tav>
                                        <p:tav tm="85390">
                                          <p:val>
                                            <p:fltVal val="1.0312"/>
                                          </p:val>
                                        </p:tav>
                                        <p:tav tm="86520">
                                          <p:val>
                                            <p:fltVal val="1.0156"/>
                                          </p:val>
                                        </p:tav>
                                        <p:tav tm="87640">
                                          <p:val>
                                            <p:fltVal val="1.0061"/>
                                          </p:val>
                                        </p:tav>
                                        <p:tav tm="88760">
                                          <p:val>
                                            <p:fltVal val="1.0015"/>
                                          </p:val>
                                        </p:tav>
                                        <p:tav tm="89890">
                                          <p:val>
                                            <p:fltVal val="1.0001"/>
                                          </p:val>
                                        </p:tav>
                                        <p:tav tm="91010">
                                          <p:val>
                                            <p:fltVal val="1"/>
                                          </p:val>
                                        </p:tav>
                                        <p:tav tm="92130">
                                          <p:val>
                                            <p:fltVal val="1"/>
                                          </p:val>
                                        </p:tav>
                                        <p:tav tm="93260">
                                          <p:val>
                                            <p:fltVal val="1"/>
                                          </p:val>
                                        </p:tav>
                                        <p:tav tm="94380">
                                          <p:val>
                                            <p:fltVal val="1"/>
                                          </p:val>
                                        </p:tav>
                                        <p:tav tm="95510">
                                          <p:val>
                                            <p:fltVal val="1"/>
                                          </p:val>
                                        </p:tav>
                                        <p:tav tm="96630">
                                          <p:val>
                                            <p:fltVal val="1"/>
                                          </p:val>
                                        </p:tav>
                                        <p:tav tm="97750">
                                          <p:val>
                                            <p:fltVal val="1"/>
                                          </p:val>
                                        </p:tav>
                                        <p:tav tm="98880">
                                          <p:val>
                                            <p:fltVal val="1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3901"/>
                            </p:stCondLst>
                            <p:childTnLst>
                              <p:par>
                                <p:cTn id="115" presetID="38" presetClass="emph" presetSubtype="128" accel="20000" decel="2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116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6901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1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98485">
                <p:cTn id="1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1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1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video>
              <p:cMediaNode vol="80000">
                <p:cTn id="1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</p:childTnLst>
        </p:cTn>
      </p:par>
    </p:tnLst>
    <p:bldLst>
      <p:bldP spid="31" grpId="0" animBg="1"/>
      <p:bldP spid="21" grpId="0" animBg="1"/>
      <p:bldP spid="19" grpId="1" animBg="1"/>
      <p:bldP spid="19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E461148A-5966-42AC-8069-29972C99E5A2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60421" y="625641"/>
            <a:ext cx="5566360" cy="564682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="" xmlns:a16="http://schemas.microsoft.com/office/drawing/2014/main" id="{6BAB4275-2296-4A73-8090-12FBB4311946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3" name="Group 12">
              <a:extLst>
                <a:ext uri="{FF2B5EF4-FFF2-40B4-BE49-F238E27FC236}">
                  <a16:creationId xmlns="" xmlns:a16="http://schemas.microsoft.com/office/drawing/2014/main" id="{CDBF1728-BDC3-4FCC-B795-750BB8798F73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="" xmlns:a16="http://schemas.microsoft.com/office/drawing/2014/main" id="{29552817-498C-4100-818C-9877D4B19F51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7" name="Rectangle 16">
                  <a:extLst>
                    <a:ext uri="{FF2B5EF4-FFF2-40B4-BE49-F238E27FC236}">
                      <a16:creationId xmlns="" xmlns:a16="http://schemas.microsoft.com/office/drawing/2014/main" id="{A8061375-0EE1-4545-BD82-86764F3288CE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8" name="TextBox 17">
                  <a:extLst>
                    <a:ext uri="{FF2B5EF4-FFF2-40B4-BE49-F238E27FC236}">
                      <a16:creationId xmlns="" xmlns:a16="http://schemas.microsoft.com/office/drawing/2014/main" id="{E62E9124-88D0-46A0-AA29-BDA9E4AEC2AE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أشـــكال الأرض 2</a:t>
                  </a:r>
                </a:p>
              </p:txBody>
            </p:sp>
          </p:grpSp>
          <p:sp>
            <p:nvSpPr>
              <p:cNvPr id="16" name="Rectangle 15">
                <a:extLst>
                  <a:ext uri="{FF2B5EF4-FFF2-40B4-BE49-F238E27FC236}">
                    <a16:creationId xmlns="" xmlns:a16="http://schemas.microsoft.com/office/drawing/2014/main" id="{C10FBD8C-E6D7-4565-971E-BF7EEBC18BEF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2563574F-8D1D-4023-BC21-1300F446FE8D}"/>
                </a:ext>
              </a:extLst>
            </p:cNvPr>
            <p:cNvSpPr txBox="1"/>
            <p:nvPr/>
          </p:nvSpPr>
          <p:spPr>
            <a:xfrm>
              <a:off x="7227183" y="1257723"/>
              <a:ext cx="2161431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الرابع </a:t>
              </a:r>
            </a:p>
          </p:txBody>
        </p:sp>
      </p:grpSp>
      <p:cxnSp>
        <p:nvCxnSpPr>
          <p:cNvPr id="25" name="Connector: Curved 24">
            <a:extLst>
              <a:ext uri="{FF2B5EF4-FFF2-40B4-BE49-F238E27FC236}">
                <a16:creationId xmlns="" xmlns:a16="http://schemas.microsoft.com/office/drawing/2014/main" id="{6F0A5F73-5799-42EC-A1EB-A07149E92AB4}"/>
              </a:ext>
            </a:extLst>
          </p:cNvPr>
          <p:cNvCxnSpPr>
            <a:cxnSpLocks/>
          </p:cNvCxnSpPr>
          <p:nvPr/>
        </p:nvCxnSpPr>
        <p:spPr>
          <a:xfrm flipV="1">
            <a:off x="3504064" y="3942347"/>
            <a:ext cx="1452944" cy="934454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Connector: Curved 29">
            <a:extLst>
              <a:ext uri="{FF2B5EF4-FFF2-40B4-BE49-F238E27FC236}">
                <a16:creationId xmlns="" xmlns:a16="http://schemas.microsoft.com/office/drawing/2014/main" id="{883BB8F6-DFC3-4EB2-B7F0-842EA879D2AD}"/>
              </a:ext>
            </a:extLst>
          </p:cNvPr>
          <p:cNvCxnSpPr>
            <a:cxnSpLocks/>
          </p:cNvCxnSpPr>
          <p:nvPr/>
        </p:nvCxnSpPr>
        <p:spPr>
          <a:xfrm rot="10800000">
            <a:off x="1166440" y="3524251"/>
            <a:ext cx="1031600" cy="889235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51" name="Graphic 12" descr="Right pointing backhand index">
            <a:extLst>
              <a:ext uri="{FF2B5EF4-FFF2-40B4-BE49-F238E27FC236}">
                <a16:creationId xmlns="" xmlns:a16="http://schemas.microsoft.com/office/drawing/2014/main" id="{DCAF7E3D-D901-47E8-AE1C-695BAED954B4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 rot="15915226" flipV="1">
            <a:off x="11472920" y="3096095"/>
            <a:ext cx="468000" cy="468000"/>
          </a:xfrm>
          <a:prstGeom prst="rect">
            <a:avLst/>
          </a:prstGeom>
        </p:spPr>
      </p:pic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5" name="3D Model 54" descr="Zany Face Emoji">
                <a:extLst>
                  <a:ext uri="{FF2B5EF4-FFF2-40B4-BE49-F238E27FC236}">
                    <a16:creationId xmlns:a16="http://schemas.microsoft.com/office/drawing/2014/main" id="{93941B6E-4868-4E90-90B3-027B5D4006B7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95834716"/>
                  </p:ext>
                </p:extLst>
              </p:nvPr>
            </p:nvGraphicFramePr>
            <p:xfrm>
              <a:off x="7283155" y="3439225"/>
              <a:ext cx="2987998" cy="2987999"/>
            </p:xfrm>
            <a:graphic>
              <a:graphicData uri="http://schemas.microsoft.com/office/drawing/2017/model3d">
                <am3d:model3d r:embed="rId26">
                  <am3d:spPr>
                    <a:xfrm>
                      <a:off x="0" y="0"/>
                      <a:ext cx="2987998" cy="2987999"/>
                    </a:xfrm>
                    <a:prstGeom prst="rect">
                      <a:avLst/>
                    </a:prstGeom>
                  </am3d:spPr>
                  <am3d:camera>
                    <am3d:pos x="0" y="0" z="8145594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5240" d="1000000"/>
                    <am3d:preTrans dx="29" dy="-18000000" dz="-19805"/>
                    <am3d:scale>
                      <am3d:sx n="1000000" d="1000000"/>
                      <am3d:sy n="1000000" d="1000000"/>
                      <am3d:sz n="1000000" d="1000000"/>
                    </am3d:scale>
                    <am3d:rot ax="-1088087" ay="-16" az="3"/>
                    <am3d:postTrans dx="0" dy="0" dz="0"/>
                  </am3d:trans>
                  <am3d:raster rName="Office3DRenderer" rVer="16.0.8326">
                    <am3d:blip r:embed="rId27"/>
                  </am3d:raster>
                  <am3d:objViewport viewportSz="532968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5" name="3D Model 54" descr="Zany Face Emoji">
                <a:extLst>
                  <a:ext uri="{FF2B5EF4-FFF2-40B4-BE49-F238E27FC236}">
                    <a16:creationId xmlns="" xmlns:a16="http://schemas.microsoft.com/office/drawing/2014/main" id="{93941B6E-4868-4E90-90B3-027B5D4006B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7283155" y="3439225"/>
                <a:ext cx="2987998" cy="298799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58" name="3D Model 57" descr="Frowning Face Emoji">
                <a:extLst>
                  <a:ext uri="{FF2B5EF4-FFF2-40B4-BE49-F238E27FC236}">
                    <a16:creationId xmlns:a16="http://schemas.microsoft.com/office/drawing/2014/main" id="{A2A027E6-DBB1-4273-9101-93B33093EFF9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96818999"/>
                  </p:ext>
                </p:extLst>
              </p:nvPr>
            </p:nvGraphicFramePr>
            <p:xfrm>
              <a:off x="7283155" y="3439225"/>
              <a:ext cx="3015641" cy="3015640"/>
            </p:xfrm>
            <a:graphic>
              <a:graphicData uri="http://schemas.microsoft.com/office/drawing/2017/model3d">
                <am3d:model3d r:embed="rId29">
                  <am3d:spPr>
                    <a:xfrm>
                      <a:off x="0" y="0"/>
                      <a:ext cx="3015641" cy="3015640"/>
                    </a:xfrm>
                    <a:prstGeom prst="rect">
                      <a:avLst/>
                    </a:prstGeom>
                  </am3d:spPr>
                  <am3d:camera>
                    <am3d:pos x="0" y="0" z="8093554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94300" d="1000000"/>
                    <am3d:preTrans dx="233" dy="-17822845" dz="-177264"/>
                    <am3d:scale>
                      <am3d:sx n="1000000" d="1000000"/>
                      <am3d:sy n="1000000" d="1000000"/>
                      <am3d:sz n="1000000" d="1000000"/>
                    </am3d:scale>
                    <am3d:rot ax="-506957" ay="83779" az="-12448"/>
                    <am3d:postTrans dx="0" dy="0" dz="0"/>
                  </am3d:trans>
                  <am3d:raster rName="Office3DRenderer" rVer="16.0.8326">
                    <am3d:blip r:embed="rId30"/>
                  </am3d:raster>
                  <am3d:objViewport viewportSz="539390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8" name="3D Model 57" descr="Frowning Face Emoji">
                <a:extLst>
                  <a:ext uri="{FF2B5EF4-FFF2-40B4-BE49-F238E27FC236}">
                    <a16:creationId xmlns="" xmlns:a16="http://schemas.microsoft.com/office/drawing/2014/main" id="{A2A027E6-DBB1-4273-9101-93B33093EFF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7283155" y="3439225"/>
                <a:ext cx="3015641" cy="3015640"/>
              </a:xfrm>
              <a:prstGeom prst="rect">
                <a:avLst/>
              </a:prstGeom>
            </p:spPr>
          </p:pic>
        </mc:Fallback>
      </mc:AlternateContent>
      <p:cxnSp>
        <p:nvCxnSpPr>
          <p:cNvPr id="26" name="Connector: Curved 25">
            <a:extLst>
              <a:ext uri="{FF2B5EF4-FFF2-40B4-BE49-F238E27FC236}">
                <a16:creationId xmlns="" xmlns:a16="http://schemas.microsoft.com/office/drawing/2014/main" id="{F1BD3DE7-FD0E-44C6-A60C-EDEFA393F805}"/>
              </a:ext>
            </a:extLst>
          </p:cNvPr>
          <p:cNvCxnSpPr>
            <a:cxnSpLocks/>
          </p:cNvCxnSpPr>
          <p:nvPr/>
        </p:nvCxnSpPr>
        <p:spPr>
          <a:xfrm>
            <a:off x="2526457" y="1648047"/>
            <a:ext cx="1254934" cy="966816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: Top Corners Rounded 26">
            <a:extLst>
              <a:ext uri="{FF2B5EF4-FFF2-40B4-BE49-F238E27FC236}">
                <a16:creationId xmlns="" xmlns:a16="http://schemas.microsoft.com/office/drawing/2014/main" id="{D2D120E3-2276-40C0-9062-6734F546812B}"/>
              </a:ext>
            </a:extLst>
          </p:cNvPr>
          <p:cNvSpPr/>
          <p:nvPr/>
        </p:nvSpPr>
        <p:spPr>
          <a:xfrm>
            <a:off x="1323833" y="1201003"/>
            <a:ext cx="1200399" cy="751003"/>
          </a:xfrm>
          <a:prstGeom prst="round2Same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2800" b="1" dirty="0">
                <a:solidFill>
                  <a:srgbClr val="FF0000"/>
                </a:solidFill>
              </a:rPr>
              <a:t>الرأس</a:t>
            </a:r>
            <a:endParaRPr lang="ar-BH" b="1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8BD0AA0-62F4-433B-A3BB-72FE49AE0F43}"/>
              </a:ext>
            </a:extLst>
          </p:cNvPr>
          <p:cNvSpPr txBox="1"/>
          <p:nvPr/>
        </p:nvSpPr>
        <p:spPr>
          <a:xfrm>
            <a:off x="5285142" y="686186"/>
            <a:ext cx="6462809" cy="10284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3600" b="1" dirty="0"/>
              <a:t>ثالثًا: </a:t>
            </a:r>
            <a:r>
              <a:rPr lang="ar-BH" sz="3600" b="1" dirty="0" smtClean="0"/>
              <a:t>الخليجُ</a:t>
            </a:r>
            <a:endParaRPr lang="ar-BH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FDA6EB5C-3759-4877-8388-FF6F97B7505F}"/>
              </a:ext>
            </a:extLst>
          </p:cNvPr>
          <p:cNvSpPr txBox="1"/>
          <p:nvPr/>
        </p:nvSpPr>
        <p:spPr>
          <a:xfrm>
            <a:off x="5762877" y="2330044"/>
            <a:ext cx="6093994" cy="8204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الخليجُ: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عندما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يتقدمُ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جزءٌ من </a:t>
            </a:r>
            <a:r>
              <a:rPr lang="ar-BH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البحرِ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في </a:t>
            </a:r>
            <a:r>
              <a:rPr lang="ar-BH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اليابسة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mc:AlternateContent xmlns:mc="http://schemas.openxmlformats.org/markup-compatibility/2006">
        <mc:Choice xmlns="" xmlns:am3d="http://schemas.microsoft.com/office/drawing/2017/model3d" Requires="am3d">
          <p:graphicFrame>
            <p:nvGraphicFramePr>
              <p:cNvPr id="23" name="3D Model 22" descr="School of fish">
                <a:extLst>
                  <a:ext uri="{FF2B5EF4-FFF2-40B4-BE49-F238E27FC236}">
                    <a16:creationId xmlns:a16="http://schemas.microsoft.com/office/drawing/2014/main" id="{1F6878DB-D37E-4D17-B461-2BB7F3C85DF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055239874"/>
                  </p:ext>
                </p:extLst>
              </p:nvPr>
            </p:nvGraphicFramePr>
            <p:xfrm>
              <a:off x="-185263" y="1295786"/>
              <a:ext cx="6155369" cy="5646821"/>
            </p:xfrm>
            <a:graphic>
              <a:graphicData uri="http://schemas.microsoft.com/office/drawing/2017/model3d">
                <am3d:model3d r:embed="rId32">
                  <am3d:spPr>
                    <a:xfrm>
                      <a:off x="0" y="0"/>
                      <a:ext cx="6155369" cy="5646821"/>
                    </a:xfrm>
                    <a:prstGeom prst="rect">
                      <a:avLst/>
                    </a:prstGeom>
                  </am3d:spPr>
                  <am3d:camera>
                    <am3d:pos x="0" y="0" z="59615781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0474" d="1000000"/>
                    <am3d:preTrans dx="-4262210" dy="-7210043" dz="549863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3"/>
                  </am3d:raster>
                  <am3d:extLst>
                    <a:ext uri="{9A65AA19-BECB-4387-8358-8AD5134E1D82}">
                      <a3danim:embedAnim xmlns:a3danim="http://schemas.microsoft.com/office/drawing/2018/animation/model3d" animId="0">
                        <a3danim:animPr length="409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0"/>
                    </a:ext>
                  </am3d:extLst>
                  <am3d:objViewport viewportSz="856741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3" name="3D Model 22" descr="School of fish">
                <a:extLst>
                  <a:ext uri="{FF2B5EF4-FFF2-40B4-BE49-F238E27FC236}">
                    <a16:creationId xmlns="" xmlns:a16="http://schemas.microsoft.com/office/drawing/2014/main" id="{1F6878DB-D37E-4D17-B461-2BB7F3C85DF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4"/>
              <a:stretch>
                <a:fillRect/>
              </a:stretch>
            </p:blipFill>
            <p:spPr>
              <a:xfrm>
                <a:off x="-185263" y="1295786"/>
                <a:ext cx="6155369" cy="5646821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5-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2071267" y="2880156"/>
            <a:ext cx="609600" cy="609600"/>
          </a:xfrm>
          <a:prstGeom prst="rect">
            <a:avLst/>
          </a:prstGeom>
        </p:spPr>
      </p:pic>
      <p:pic>
        <p:nvPicPr>
          <p:cNvPr id="9" name="5-4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6630895" y="3134425"/>
            <a:ext cx="609600" cy="609600"/>
          </a:xfrm>
          <a:prstGeom prst="rect">
            <a:avLst/>
          </a:prstGeom>
        </p:spPr>
      </p:pic>
      <p:pic>
        <p:nvPicPr>
          <p:cNvPr id="10" name="5-5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4291656" y="4340530"/>
            <a:ext cx="609600" cy="609600"/>
          </a:xfrm>
          <a:prstGeom prst="rect">
            <a:avLst/>
          </a:prstGeom>
        </p:spPr>
      </p:pic>
      <p:pic>
        <p:nvPicPr>
          <p:cNvPr id="11" name="5-6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3819689" y="5098981"/>
            <a:ext cx="609600" cy="609600"/>
          </a:xfrm>
          <a:prstGeom prst="rect">
            <a:avLst/>
          </a:prstGeom>
        </p:spPr>
      </p:pic>
      <p:pic>
        <p:nvPicPr>
          <p:cNvPr id="19" name="5-7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5980372" y="5723617"/>
            <a:ext cx="609600" cy="609600"/>
          </a:xfrm>
          <a:prstGeom prst="rect">
            <a:avLst/>
          </a:prstGeom>
        </p:spPr>
      </p:pic>
      <p:sp>
        <p:nvSpPr>
          <p:cNvPr id="21" name="Rectangle: Top Corners Snipped 20">
            <a:extLst>
              <a:ext uri="{FF2B5EF4-FFF2-40B4-BE49-F238E27FC236}">
                <a16:creationId xmlns="" xmlns:a16="http://schemas.microsoft.com/office/drawing/2014/main" id="{62E8A2E6-9D88-491E-8CBC-DD471F390C76}"/>
              </a:ext>
            </a:extLst>
          </p:cNvPr>
          <p:cNvSpPr/>
          <p:nvPr/>
        </p:nvSpPr>
        <p:spPr>
          <a:xfrm>
            <a:off x="2916689" y="4811087"/>
            <a:ext cx="628888" cy="575789"/>
          </a:xfrm>
          <a:prstGeom prst="snip2Same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</a:p>
        </p:txBody>
      </p:sp>
      <p:sp>
        <p:nvSpPr>
          <p:cNvPr id="31" name="Rectangle: Top Corners Snipped 30">
            <a:extLst>
              <a:ext uri="{FF2B5EF4-FFF2-40B4-BE49-F238E27FC236}">
                <a16:creationId xmlns="" xmlns:a16="http://schemas.microsoft.com/office/drawing/2014/main" id="{01BBE883-9D10-4D42-923D-1EE84E764EBE}"/>
              </a:ext>
            </a:extLst>
          </p:cNvPr>
          <p:cNvSpPr/>
          <p:nvPr/>
        </p:nvSpPr>
        <p:spPr>
          <a:xfrm>
            <a:off x="2071791" y="4357436"/>
            <a:ext cx="628888" cy="575789"/>
          </a:xfrm>
          <a:prstGeom prst="snip2Same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r>
              <a:rPr lang="ar-BH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</a:p>
        </p:txBody>
      </p:sp>
      <p:pic>
        <p:nvPicPr>
          <p:cNvPr id="20" name="WhatsApp Audio 2020-10-12 at 1.28.55 PM">
            <a:hlinkClick r:id="" action="ppaction://media"/>
            <a:extLst>
              <a:ext uri="{FF2B5EF4-FFF2-40B4-BE49-F238E27FC236}">
                <a16:creationId xmlns="" xmlns:a16="http://schemas.microsoft.com/office/drawing/2014/main" id="{C5F5BE34-5381-4C9E-9EF0-4A1A384F64F1}"/>
              </a:ext>
            </a:extLst>
          </p:cNvPr>
          <p:cNvPicPr>
            <a:picLocks noChangeAspect="1"/>
          </p:cNvPicPr>
          <p:nvPr>
            <a:vide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2210756" y="89955"/>
            <a:ext cx="609600" cy="609600"/>
          </a:xfrm>
          <a:prstGeom prst="rect">
            <a:avLst/>
          </a:prstGeom>
        </p:spPr>
      </p:pic>
      <p:pic>
        <p:nvPicPr>
          <p:cNvPr id="22" name="WhatsApp Audio 2020-10-12 at 1.28.55 PM (1)">
            <a:hlinkClick r:id="" action="ppaction://media"/>
            <a:extLst>
              <a:ext uri="{FF2B5EF4-FFF2-40B4-BE49-F238E27FC236}">
                <a16:creationId xmlns="" xmlns:a16="http://schemas.microsoft.com/office/drawing/2014/main" id="{5FA5F009-928F-4755-952C-22DFCFAF2F43}"/>
              </a:ext>
            </a:extLst>
          </p:cNvPr>
          <p:cNvPicPr>
            <a:picLocks noChangeAspect="1"/>
          </p:cNvPicPr>
          <p:nvPr>
            <a:vide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2959100" y="1498600"/>
            <a:ext cx="609600" cy="609600"/>
          </a:xfrm>
          <a:prstGeom prst="rect">
            <a:avLst/>
          </a:prstGeom>
        </p:spPr>
      </p:pic>
      <p:pic>
        <p:nvPicPr>
          <p:cNvPr id="32" name="4-6">
            <a:hlinkClick r:id="" action="ppaction://media"/>
            <a:extLst>
              <a:ext uri="{FF2B5EF4-FFF2-40B4-BE49-F238E27FC236}">
                <a16:creationId xmlns="" xmlns:a16="http://schemas.microsoft.com/office/drawing/2014/main" id="{72FE27A0-43F9-47D8-A17D-BAFE20776460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5060873" y="5858271"/>
            <a:ext cx="609600" cy="609600"/>
          </a:xfrm>
          <a:prstGeom prst="rect">
            <a:avLst/>
          </a:prstGeom>
        </p:spPr>
      </p:pic>
      <p:pic>
        <p:nvPicPr>
          <p:cNvPr id="2" name="WhatsApp Audio 2020-11-10 at 10.07.08 AM">
            <a:hlinkClick r:id="" action="ppaction://media"/>
          </p:cNvPr>
          <p:cNvPicPr>
            <a:picLocks noChangeAspect="1"/>
          </p:cNvPicPr>
          <p:nvPr>
            <a:vide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3032125" y="7026275"/>
            <a:ext cx="609600" cy="609600"/>
          </a:xfrm>
          <a:prstGeom prst="rect">
            <a:avLst/>
          </a:prstGeom>
        </p:spPr>
      </p:pic>
      <p:pic>
        <p:nvPicPr>
          <p:cNvPr id="3" name="WhatsApp Audio 2020-11-10 at 10.07.09 AM">
            <a:hlinkClick r:id="" action="ppaction://media"/>
          </p:cNvPr>
          <p:cNvPicPr>
            <a:picLocks noChangeAspect="1"/>
          </p:cNvPicPr>
          <p:nvPr>
            <a:vide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5"/>
          <a:stretch>
            <a:fillRect/>
          </a:stretch>
        </p:blipFill>
        <p:spPr>
          <a:xfrm>
            <a:off x="-4333141" y="79406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789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47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0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36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embedded1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458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repeatCount="indefinite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24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5" presetClass="path" presetSubtype="0" accel="50000" decel="50000" fill="hold" nodeType="withEffect">
                                  <p:stCondLst>
                                    <p:cond delay="8250"/>
                                  </p:stCondLst>
                                  <p:childTnLst>
                                    <p:animMotion origin="layout" path="M -0.0017 3.33333E-6 L -0.44141 -0.00116 " pathEditMode="relative" rAng="0" ptsTypes="AA">
                                      <p:cBhvr>
                                        <p:cTn id="22" dur="9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92" y="-6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" presetClass="exit" presetSubtype="0" fill="hold" nodeType="withEffect">
                                  <p:stCondLst>
                                    <p:cond delay="18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19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49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2" nodeType="withEffect">
                                  <p:stCondLst>
                                    <p:cond delay="19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27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399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27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repeatCount="indefinite" fill="hold" nodeType="withEffect">
                                  <p:stCondLst>
                                    <p:cond delay="275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" presetClass="mediacall" presetSubtype="0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785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6" presetClass="entr" presetSubtype="16" repeatCount="indefinite" fill="hold" nodeType="withEffect">
                                  <p:stCondLst>
                                    <p:cond delay="31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4389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54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5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5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5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6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38" presetClass="emph" presetSubtype="128" accel="20000" decel="2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sum">
                                        <p:cTn id="62" dur="5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3330">
                                          <p:val>
                                            <p:fltVal val="6.9747"/>
                                          </p:val>
                                        </p:tav>
                                        <p:tav tm="6660">
                                          <p:val>
                                            <p:fltVal val="12.1039"/>
                                          </p:val>
                                        </p:tav>
                                        <p:tav tm="9990">
                                          <p:val>
                                            <p:fltVal val="15.6713"/>
                                          </p:val>
                                        </p:tav>
                                        <p:tav tm="13320">
                                          <p:val>
                                            <p:fltVal val="17.9604"/>
                                          </p:val>
                                        </p:tav>
                                        <p:tav tm="16650">
                                          <p:val>
                                            <p:fltVal val="19.2548"/>
                                          </p:val>
                                        </p:tav>
                                        <p:tav tm="19970">
                                          <p:val>
                                            <p:fltVal val="19.8371"/>
                                          </p:val>
                                        </p:tav>
                                        <p:tav tm="23290">
                                          <p:val>
                                            <p:fltVal val="19.9936"/>
                                          </p:val>
                                        </p:tav>
                                        <p:tav tm="26620">
                                          <p:val>
                                            <p:fltVal val="19.9945"/>
                                          </p:val>
                                        </p:tav>
                                        <p:tav tm="29950">
                                          <p:val>
                                            <p:fltVal val="19.8447"/>
                                          </p:val>
                                        </p:tav>
                                        <p:tav tm="33280">
                                          <p:val>
                                            <p:fltVal val="19.2733"/>
                                          </p:val>
                                        </p:tav>
                                        <p:tav tm="36610">
                                          <p:val>
                                            <p:fltVal val="17.9968"/>
                                          </p:val>
                                        </p:tav>
                                        <p:tav tm="39940">
                                          <p:val>
                                            <p:fltVal val="15.7316"/>
                                          </p:val>
                                        </p:tav>
                                        <p:tav tm="43270">
                                          <p:val>
                                            <p:fltVal val="12.194"/>
                                          </p:val>
                                        </p:tav>
                                        <p:tav tm="46600">
                                          <p:val>
                                            <p:fltVal val="7.1005"/>
                                          </p:val>
                                        </p:tav>
                                        <p:tav tm="49930">
                                          <p:val>
                                            <p:fltVal val="0.1675"/>
                                          </p:val>
                                        </p:tav>
                                        <p:tav tm="53250">
                                          <p:val>
                                            <p:fltVal val="-6.8299"/>
                                          </p:val>
                                        </p:tav>
                                        <p:tav tm="56580">
                                          <p:val>
                                            <p:fltVal val="-12.0002"/>
                                          </p:val>
                                        </p:tav>
                                        <p:tav tm="59900">
                                          <p:val>
                                            <p:fltVal val="-15.593"/>
                                          </p:val>
                                        </p:tav>
                                        <p:tav tm="63220">
                                          <p:val>
                                            <p:fltVal val="-17.9075"/>
                                          </p:val>
                                        </p:tav>
                                        <p:tav tm="66540">
                                          <p:val>
                                            <p:fltVal val="-19.2249"/>
                                          </p:val>
                                        </p:tav>
                                        <p:tav tm="69870">
                                          <p:val>
                                            <p:fltVal val="-19.8271"/>
                                          </p:val>
                                        </p:tav>
                                        <p:tav tm="73190">
                                          <p:val>
                                            <p:fltVal val="-19.9924"/>
                                          </p:val>
                                        </p:tav>
                                        <p:tav tm="76510">
                                          <p:val>
                                            <p:fltVal val="-19.9955"/>
                                          </p:val>
                                        </p:tav>
                                        <p:tav tm="79830">
                                          <p:val>
                                            <p:fltVal val="-19.8557"/>
                                          </p:val>
                                        </p:tav>
                                        <p:tav tm="83160">
                                          <p:val>
                                            <p:fltVal val="-19.3045"/>
                                          </p:val>
                                        </p:tav>
                                        <p:tav tm="86480">
                                          <p:val>
                                            <p:fltVal val="-18.0634"/>
                                          </p:val>
                                        </p:tav>
                                        <p:tav tm="89800">
                                          <p:val>
                                            <p:fltVal val="-15.8505"/>
                                          </p:val>
                                        </p:tav>
                                        <p:tav tm="93120">
                                          <p:val>
                                            <p:fltVal val="-12.3847"/>
                                          </p:val>
                                        </p:tav>
                                        <p:tav tm="96450">
                                          <p:val>
                                            <p:fltVal val="-7.3674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5805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60" presetClass="entr" presetSubtype="1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 additive="sum">
                                        <p:cTn id="8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20"/>
                                          </p:val>
                                        </p:tav>
                                        <p:tav tm="3330">
                                          <p:val>
                                            <p:fltVal val="-19.9349"/>
                                          </p:val>
                                        </p:tav>
                                        <p:tav tm="6660">
                                          <p:val>
                                            <p:fltVal val="-19.7456"/>
                                          </p:val>
                                        </p:tav>
                                        <p:tav tm="9990">
                                          <p:val>
                                            <p:fltVal val="-19.441"/>
                                          </p:val>
                                        </p:tav>
                                        <p:tav tm="13320">
                                          <p:val>
                                            <p:fltVal val="-19.0299"/>
                                          </p:val>
                                        </p:tav>
                                        <p:tav tm="16650">
                                          <p:val>
                                            <p:fltVal val="-18.5212"/>
                                          </p:val>
                                        </p:tav>
                                        <p:tav tm="19970">
                                          <p:val>
                                            <p:fltVal val="-17.9257"/>
                                          </p:val>
                                        </p:tav>
                                        <p:tav tm="23290">
                                          <p:val>
                                            <p:fltVal val="-17.2507"/>
                                          </p:val>
                                        </p:tav>
                                        <p:tav tm="26620">
                                          <p:val>
                                            <p:fltVal val="-16.5027"/>
                                          </p:val>
                                        </p:tav>
                                        <p:tav tm="29950">
                                          <p:val>
                                            <p:fltVal val="-15.6925"/>
                                          </p:val>
                                        </p:tav>
                                        <p:tav tm="33280">
                                          <p:val>
                                            <p:fltVal val="-14.829"/>
                                          </p:val>
                                        </p:tav>
                                        <p:tav tm="36610">
                                          <p:val>
                                            <p:fltVal val="-13.9209"/>
                                          </p:val>
                                        </p:tav>
                                        <p:tav tm="39940">
                                          <p:val>
                                            <p:fltVal val="-12.9772"/>
                                          </p:val>
                                        </p:tav>
                                        <p:tav tm="43270">
                                          <p:val>
                                            <p:fltVal val="-12.0068"/>
                                          </p:val>
                                        </p:tav>
                                        <p:tav tm="46600">
                                          <p:val>
                                            <p:fltVal val="-11.0184"/>
                                          </p:val>
                                        </p:tav>
                                        <p:tav tm="49930">
                                          <p:val>
                                            <p:fltVal val="-10.0209"/>
                                          </p:val>
                                        </p:tav>
                                        <p:tav tm="53250">
                                          <p:val>
                                            <p:fltVal val="-9.0263"/>
                                          </p:val>
                                        </p:tav>
                                        <p:tav tm="56580">
                                          <p:val>
                                            <p:fltVal val="-8.0373"/>
                                          </p:val>
                                        </p:tav>
                                        <p:tav tm="59900">
                                          <p:val>
                                            <p:fltVal val="-7.0688"/>
                                          </p:val>
                                        </p:tav>
                                        <p:tav tm="63220">
                                          <p:val>
                                            <p:fltVal val="-6.1264"/>
                                          </p:val>
                                        </p:tav>
                                        <p:tav tm="66540">
                                          <p:val>
                                            <p:fltVal val="-5.2189"/>
                                          </p:val>
                                        </p:tav>
                                        <p:tav tm="69870">
                                          <p:val>
                                            <p:fltVal val="-4.3528"/>
                                          </p:val>
                                        </p:tav>
                                        <p:tav tm="73190">
                                          <p:val>
                                            <p:fltVal val="-3.5418"/>
                                          </p:val>
                                        </p:tav>
                                        <p:tav tm="76510">
                                          <p:val>
                                            <p:fltVal val="-2.7922"/>
                                          </p:val>
                                        </p:tav>
                                        <p:tav tm="79830">
                                          <p:val>
                                            <p:fltVal val="-2.1127"/>
                                          </p:val>
                                        </p:tav>
                                        <p:tav tm="83160">
                                          <p:val>
                                            <p:fltVal val="-1.5104"/>
                                          </p:val>
                                        </p:tav>
                                        <p:tav tm="86480">
                                          <p:val>
                                            <p:fltVal val="-0.9978"/>
                                          </p:val>
                                        </p:tav>
                                        <p:tav tm="89800">
                                          <p:val>
                                            <p:fltVal val="-0.5817"/>
                                          </p:val>
                                        </p:tav>
                                        <p:tav tm="93120">
                                          <p:val>
                                            <p:fltVal val="-0.2709"/>
                                          </p:val>
                                        </p:tav>
                                        <p:tav tm="96450">
                                          <p:val>
                                            <p:fltVal val="-0.0738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3d.object.scale.x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3d.object.scale.y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mult">
                                        <p:cTn id="84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3d.object.scale.z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8"/>
                                          </p:val>
                                        </p:tav>
                                        <p:tav tm="3330">
                                          <p:val>
                                            <p:fltVal val="0.8104"/>
                                          </p:val>
                                        </p:tav>
                                        <p:tav tm="6660">
                                          <p:val>
                                            <p:fltVal val="0.8208"/>
                                          </p:val>
                                        </p:tav>
                                        <p:tav tm="9990">
                                          <p:val>
                                            <p:fltVal val="0.8312"/>
                                          </p:val>
                                        </p:tav>
                                        <p:tav tm="13320">
                                          <p:val>
                                            <p:fltVal val="0.8415"/>
                                          </p:val>
                                        </p:tav>
                                        <p:tav tm="16650">
                                          <p:val>
                                            <p:fltVal val="0.8517"/>
                                          </p:val>
                                        </p:tav>
                                        <p:tav tm="19970">
                                          <p:val>
                                            <p:fltVal val="0.8617"/>
                                          </p:val>
                                        </p:tav>
                                        <p:tav tm="23290">
                                          <p:val>
                                            <p:fltVal val="0.8715"/>
                                          </p:val>
                                        </p:tav>
                                        <p:tav tm="26620">
                                          <p:val>
                                            <p:fltVal val="0.8812"/>
                                          </p:val>
                                        </p:tav>
                                        <p:tav tm="29950">
                                          <p:val>
                                            <p:fltVal val="0.8906"/>
                                          </p:val>
                                        </p:tav>
                                        <p:tav tm="33280">
                                          <p:val>
                                            <p:fltVal val="0.8998"/>
                                          </p:val>
                                        </p:tav>
                                        <p:tav tm="36610">
                                          <p:val>
                                            <p:fltVal val="0.9087"/>
                                          </p:val>
                                        </p:tav>
                                        <p:tav tm="39940">
                                          <p:val>
                                            <p:fltVal val="0.9174"/>
                                          </p:val>
                                        </p:tav>
                                        <p:tav tm="43270">
                                          <p:val>
                                            <p:fltVal val="0.9257"/>
                                          </p:val>
                                        </p:tav>
                                        <p:tav tm="46600">
                                          <p:val>
                                            <p:fltVal val="0.9336"/>
                                          </p:val>
                                        </p:tav>
                                        <p:tav tm="49930">
                                          <p:val>
                                            <p:fltVal val="0.9412"/>
                                          </p:val>
                                        </p:tav>
                                        <p:tav tm="53250">
                                          <p:val>
                                            <p:fltVal val="0.9484"/>
                                          </p:val>
                                        </p:tav>
                                        <p:tav tm="56580">
                                          <p:val>
                                            <p:fltVal val="0.9552"/>
                                          </p:val>
                                        </p:tav>
                                        <p:tav tm="59900">
                                          <p:val>
                                            <p:fltVal val="0.9616"/>
                                          </p:val>
                                        </p:tav>
                                        <p:tav tm="63220">
                                          <p:val>
                                            <p:fltVal val="0.9675"/>
                                          </p:val>
                                        </p:tav>
                                        <p:tav tm="66540">
                                          <p:val>
                                            <p:fltVal val="0.973"/>
                                          </p:val>
                                        </p:tav>
                                        <p:tav tm="69870">
                                          <p:val>
                                            <p:fltVal val="0.978"/>
                                          </p:val>
                                        </p:tav>
                                        <p:tav tm="73190">
                                          <p:val>
                                            <p:fltVal val="0.9825"/>
                                          </p:val>
                                        </p:tav>
                                        <p:tav tm="76510">
                                          <p:val>
                                            <p:fltVal val="0.9865"/>
                                          </p:val>
                                        </p:tav>
                                        <p:tav tm="79830">
                                          <p:val>
                                            <p:fltVal val="0.99"/>
                                          </p:val>
                                        </p:tav>
                                        <p:tav tm="83160">
                                          <p:val>
                                            <p:fltVal val="0.993"/>
                                          </p:val>
                                        </p:tav>
                                        <p:tav tm="86480">
                                          <p:val>
                                            <p:fltVal val="0.9955"/>
                                          </p:val>
                                        </p:tav>
                                        <p:tav tm="89800">
                                          <p:val>
                                            <p:fltVal val="0.9974"/>
                                          </p:val>
                                        </p:tav>
                                        <p:tav tm="93120">
                                          <p:val>
                                            <p:fltVal val="0.9988"/>
                                          </p:val>
                                        </p:tav>
                                        <p:tav tm="96450">
                                          <p:val>
                                            <p:fltVal val="0.9996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37" presetClass="emph" presetSubtype="128" accel="10000" decel="1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6" dur="8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3d.view.rotation.y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0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audio>
              <p:cMediaNode vol="80000">
                <p:cTn id="9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9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>
                <p:cTn id="9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9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vide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  <p:vide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vide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vide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vide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27" grpId="0" animBg="1"/>
      <p:bldP spid="21" grpId="1" animBg="1"/>
      <p:bldP spid="21" grpId="2" animBg="1"/>
      <p:bldP spid="31" grpId="1" animBg="1"/>
      <p:bldP spid="31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D9CDF8CB-29A1-49A4-A422-6398D757935B}"/>
              </a:ext>
            </a:extLst>
          </p:cNvPr>
          <p:cNvSpPr txBox="1"/>
          <p:nvPr/>
        </p:nvSpPr>
        <p:spPr>
          <a:xfrm>
            <a:off x="5285142" y="118059"/>
            <a:ext cx="6462809" cy="102842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ct val="200000"/>
              </a:lnSpc>
            </a:pPr>
            <a:r>
              <a:rPr lang="ar-BH" sz="3600" b="1" dirty="0"/>
              <a:t>رابعًا: </a:t>
            </a:r>
            <a:r>
              <a:rPr lang="ar-BH" sz="3600" b="1" dirty="0" smtClean="0"/>
              <a:t>الجزيرةُ </a:t>
            </a:r>
            <a:r>
              <a:rPr lang="ar-BH" sz="3600" b="1" dirty="0" err="1" smtClean="0"/>
              <a:t>والأرخبيلُ</a:t>
            </a:r>
            <a:endParaRPr lang="ar-BH" sz="3600" b="1" dirty="0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2774F522-125E-4854-AF48-D65BC00522AC}"/>
              </a:ext>
            </a:extLst>
          </p:cNvPr>
          <p:cNvSpPr txBox="1"/>
          <p:nvPr/>
        </p:nvSpPr>
        <p:spPr>
          <a:xfrm>
            <a:off x="4599900" y="4197936"/>
            <a:ext cx="7031572" cy="1682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وإذا تجاورت مجموعةُ جُزُرٍ، فإنَّها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تُشكّلُ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أرخَبِيلًا. </a:t>
            </a:r>
          </a:p>
          <a:p>
            <a:pPr algn="r" rtl="1">
              <a:lnSpc>
                <a:spcPct val="200000"/>
              </a:lnSpc>
            </a:pPr>
            <a:endParaRPr lang="ar-BH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Graphic 12" descr="Right pointing backhand index">
            <a:extLst>
              <a:ext uri="{FF2B5EF4-FFF2-40B4-BE49-F238E27FC236}">
                <a16:creationId xmlns="" xmlns:a16="http://schemas.microsoft.com/office/drawing/2014/main" id="{B7D3C55C-B7D2-49B6-B1CD-32F76B23075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915226" flipV="1">
            <a:off x="11401488" y="2401029"/>
            <a:ext cx="468000" cy="468000"/>
          </a:xfrm>
          <a:prstGeom prst="rect">
            <a:avLst/>
          </a:prstGeom>
        </p:spPr>
      </p:pic>
      <p:pic>
        <p:nvPicPr>
          <p:cNvPr id="12" name="Graphic 12" descr="Right pointing backhand index">
            <a:extLst>
              <a:ext uri="{FF2B5EF4-FFF2-40B4-BE49-F238E27FC236}">
                <a16:creationId xmlns="" xmlns:a16="http://schemas.microsoft.com/office/drawing/2014/main" id="{5C109A21-9BBB-4968-BAB8-2D0B5CE6755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915226" flipV="1">
            <a:off x="11330972" y="5127087"/>
            <a:ext cx="468000" cy="4680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E2CC3D15-20B4-49CA-823C-752AA5D318C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62337" y="487382"/>
            <a:ext cx="4454041" cy="3028857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A8C0E49F-EDB6-406D-8F05-CB24BF6A21FC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15" name="Group 14">
              <a:extLst>
                <a:ext uri="{FF2B5EF4-FFF2-40B4-BE49-F238E27FC236}">
                  <a16:creationId xmlns="" xmlns:a16="http://schemas.microsoft.com/office/drawing/2014/main" id="{C21AC6B6-59C5-4073-B389-41E2B26A441E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="" xmlns:a16="http://schemas.microsoft.com/office/drawing/2014/main" id="{36C40015-54DF-4334-87A6-14573E894FA8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9" name="Rectangle 18">
                  <a:extLst>
                    <a:ext uri="{FF2B5EF4-FFF2-40B4-BE49-F238E27FC236}">
                      <a16:creationId xmlns="" xmlns:a16="http://schemas.microsoft.com/office/drawing/2014/main" id="{A52A1A20-56CB-4E4D-8589-CE6F6F1DC907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="" xmlns:a16="http://schemas.microsoft.com/office/drawing/2014/main" id="{00530CDA-B562-4470-AFB9-B0C7F792369B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أشـــكال الأرض 2</a:t>
                  </a:r>
                </a:p>
              </p:txBody>
            </p:sp>
          </p:grpSp>
          <p:sp>
            <p:nvSpPr>
              <p:cNvPr id="18" name="Rectangle 17">
                <a:extLst>
                  <a:ext uri="{FF2B5EF4-FFF2-40B4-BE49-F238E27FC236}">
                    <a16:creationId xmlns="" xmlns:a16="http://schemas.microsoft.com/office/drawing/2014/main" id="{D6217335-E803-479E-BE59-16F9F480FB45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B1ECCE0A-AA6D-44F1-9EEF-D5D61B03FF3C}"/>
                </a:ext>
              </a:extLst>
            </p:cNvPr>
            <p:cNvSpPr txBox="1"/>
            <p:nvPr/>
          </p:nvSpPr>
          <p:spPr>
            <a:xfrm>
              <a:off x="7227183" y="1257723"/>
              <a:ext cx="2161431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الرابع </a:t>
              </a: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="" xmlns:a16="http://schemas.microsoft.com/office/drawing/2014/main" id="{27161C99-4910-4BC0-B6BA-473F6FBDE4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9991" y="3651153"/>
            <a:ext cx="4516388" cy="2650777"/>
          </a:xfrm>
          <a:prstGeom prst="rect">
            <a:avLst/>
          </a:prstGeom>
        </p:spPr>
      </p:pic>
      <p:pic>
        <p:nvPicPr>
          <p:cNvPr id="2" name="6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4297680" y="661593"/>
            <a:ext cx="609600" cy="609600"/>
          </a:xfrm>
          <a:prstGeom prst="rect">
            <a:avLst/>
          </a:prstGeom>
        </p:spPr>
      </p:pic>
      <p:pic>
        <p:nvPicPr>
          <p:cNvPr id="3" name="6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3680537" y="2258548"/>
            <a:ext cx="609600" cy="609600"/>
          </a:xfrm>
          <a:prstGeom prst="rect">
            <a:avLst/>
          </a:prstGeom>
        </p:spPr>
      </p:pic>
      <p:pic>
        <p:nvPicPr>
          <p:cNvPr id="4" name="6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2919192" y="3651153"/>
            <a:ext cx="609600" cy="60960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8B480E35-C0D4-47E3-B84C-0750DF595696}"/>
              </a:ext>
            </a:extLst>
          </p:cNvPr>
          <p:cNvSpPr txBox="1"/>
          <p:nvPr/>
        </p:nvSpPr>
        <p:spPr>
          <a:xfrm>
            <a:off x="4872221" y="1846670"/>
            <a:ext cx="696965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/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الجزيرةُ قطعةٌ من اليابسةِ مُحاطةٌ بالمياه من </a:t>
            </a:r>
            <a:r>
              <a:rPr lang="ar-B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جميع الجهات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BH" sz="2800" dirty="0"/>
          </a:p>
        </p:txBody>
      </p:sp>
    </p:spTree>
    <p:extLst>
      <p:ext uri="{BB962C8B-B14F-4D97-AF65-F5344CB8AC3E}">
        <p14:creationId xmlns:p14="http://schemas.microsoft.com/office/powerpoint/2010/main" val="1963676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692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9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3.125E-6 2.22222E-6 L -0.53985 -0.00347 " pathEditMode="relative" rAng="0" ptsTypes="AA">
                                      <p:cBhvr>
                                        <p:cTn id="16" dur="9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992" y="-185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9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3942"/>
                            </p:stCondLst>
                            <p:childTnLst>
                              <p:par>
                                <p:cTn id="2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942"/>
                            </p:stCondLst>
                            <p:childTnLst>
                              <p:par>
                                <p:cTn id="24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931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2.29167E-6 -2.96296E-6 L -0.45404 -0.00625 " pathEditMode="relative" rAng="0" ptsTypes="AA">
                                      <p:cBhvr>
                                        <p:cTn id="32" dur="9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708" y="-324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nodeType="withEffect">
                                  <p:stCondLst>
                                    <p:cond delay="97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9018B921-EBFA-4DC9-850B-CD74839868C5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0" y="552451"/>
            <a:ext cx="5200650" cy="5795962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="" xmlns:a16="http://schemas.microsoft.com/office/drawing/2014/main" id="{B6C98118-1F5B-4459-A838-72963E63A6BE}"/>
              </a:ext>
            </a:extLst>
          </p:cNvPr>
          <p:cNvGrpSpPr/>
          <p:nvPr/>
        </p:nvGrpSpPr>
        <p:grpSpPr>
          <a:xfrm>
            <a:off x="-344725" y="132"/>
            <a:ext cx="4256733" cy="352336"/>
            <a:chOff x="725075" y="1233536"/>
            <a:chExt cx="9318733" cy="406541"/>
          </a:xfrm>
        </p:grpSpPr>
        <p:grpSp>
          <p:nvGrpSpPr>
            <p:cNvPr id="6" name="Group 5">
              <a:extLst>
                <a:ext uri="{FF2B5EF4-FFF2-40B4-BE49-F238E27FC236}">
                  <a16:creationId xmlns="" xmlns:a16="http://schemas.microsoft.com/office/drawing/2014/main" id="{F4ADED16-71CC-448E-ACD5-3331288B6F5D}"/>
                </a:ext>
              </a:extLst>
            </p:cNvPr>
            <p:cNvGrpSpPr/>
            <p:nvPr/>
          </p:nvGrpSpPr>
          <p:grpSpPr>
            <a:xfrm>
              <a:off x="725075" y="1233536"/>
              <a:ext cx="9318733" cy="406541"/>
              <a:chOff x="725075" y="1233536"/>
              <a:chExt cx="9318733" cy="406541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="" xmlns:a16="http://schemas.microsoft.com/office/drawing/2014/main" id="{F038574C-F2E0-4B34-874A-D9829E0FE5AD}"/>
                  </a:ext>
                </a:extLst>
              </p:cNvPr>
              <p:cNvGrpSpPr/>
              <p:nvPr/>
            </p:nvGrpSpPr>
            <p:grpSpPr>
              <a:xfrm>
                <a:off x="725075" y="1233537"/>
                <a:ext cx="9318733" cy="406540"/>
                <a:chOff x="648875" y="973041"/>
                <a:chExt cx="9318733" cy="406540"/>
              </a:xfrm>
            </p:grpSpPr>
            <p:sp>
              <p:nvSpPr>
                <p:cNvPr id="10" name="Rectangle 9">
                  <a:extLst>
                    <a:ext uri="{FF2B5EF4-FFF2-40B4-BE49-F238E27FC236}">
                      <a16:creationId xmlns="" xmlns:a16="http://schemas.microsoft.com/office/drawing/2014/main" id="{F3BD404C-C901-4D80-8CEC-4A38F2F5B00F}"/>
                    </a:ext>
                  </a:extLst>
                </p:cNvPr>
                <p:cNvSpPr/>
                <p:nvPr/>
              </p:nvSpPr>
              <p:spPr>
                <a:xfrm>
                  <a:off x="1433297" y="973041"/>
                  <a:ext cx="8534311" cy="406540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1" anchor="ctr"/>
                <a:lstStyle/>
                <a:p>
                  <a:pPr algn="ctr"/>
                  <a:endParaRPr lang="ar-BH"/>
                </a:p>
              </p:txBody>
            </p:sp>
            <p:sp>
              <p:nvSpPr>
                <p:cNvPr id="11" name="TextBox 10">
                  <a:extLst>
                    <a:ext uri="{FF2B5EF4-FFF2-40B4-BE49-F238E27FC236}">
                      <a16:creationId xmlns="" xmlns:a16="http://schemas.microsoft.com/office/drawing/2014/main" id="{67736089-74F6-4DE3-AC64-94754F873AEB}"/>
                    </a:ext>
                  </a:extLst>
                </p:cNvPr>
                <p:cNvSpPr txBox="1"/>
                <p:nvPr/>
              </p:nvSpPr>
              <p:spPr>
                <a:xfrm>
                  <a:off x="648875" y="979471"/>
                  <a:ext cx="5292682" cy="355127"/>
                </a:xfrm>
                <a:prstGeom prst="rect">
                  <a:avLst/>
                </a:prstGeom>
                <a:noFill/>
              </p:spPr>
              <p:txBody>
                <a:bodyPr wrap="square" rtlCol="1">
                  <a:spAutoFit/>
                </a:bodyPr>
                <a:lstStyle/>
                <a:p>
                  <a:pPr algn="r" rtl="1"/>
                  <a:r>
                    <a:rPr lang="ar-BH" sz="1400" b="1" dirty="0"/>
                    <a:t>أشـــكال الأرض 2</a:t>
                  </a:r>
                </a:p>
              </p:txBody>
            </p:sp>
          </p:grpSp>
          <p:sp>
            <p:nvSpPr>
              <p:cNvPr id="9" name="Rectangle 8">
                <a:extLst>
                  <a:ext uri="{FF2B5EF4-FFF2-40B4-BE49-F238E27FC236}">
                    <a16:creationId xmlns="" xmlns:a16="http://schemas.microsoft.com/office/drawing/2014/main" id="{3695E3C7-DFE8-4BAA-9C13-446E81D1C731}"/>
                  </a:ext>
                </a:extLst>
              </p:cNvPr>
              <p:cNvSpPr/>
              <p:nvPr/>
            </p:nvSpPr>
            <p:spPr>
              <a:xfrm>
                <a:off x="7010594" y="1233536"/>
                <a:ext cx="2747269" cy="40654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ar-BH" dirty="0"/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="" xmlns:a16="http://schemas.microsoft.com/office/drawing/2014/main" id="{CA14AC76-0485-443A-9BEC-50F5972ABDA4}"/>
                </a:ext>
              </a:extLst>
            </p:cNvPr>
            <p:cNvSpPr txBox="1"/>
            <p:nvPr/>
          </p:nvSpPr>
          <p:spPr>
            <a:xfrm>
              <a:off x="7227183" y="1257723"/>
              <a:ext cx="2161431" cy="319614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r" rtl="1"/>
              <a:r>
                <a:rPr lang="ar-BH" sz="1200" b="1" dirty="0"/>
                <a:t>الدرس الرابع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017E40CF-8577-4F92-8AD9-F0BA46CA5581}"/>
              </a:ext>
            </a:extLst>
          </p:cNvPr>
          <p:cNvSpPr txBox="1"/>
          <p:nvPr/>
        </p:nvSpPr>
        <p:spPr>
          <a:xfrm>
            <a:off x="5839845" y="31620"/>
            <a:ext cx="6093994" cy="16821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إذا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نظرتَ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إلى شاطئ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مملكةِ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البحرين، تُلاحظُ أن هذا الشاطئ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متعرّجٌ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عليه رؤوسّ، منها: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30441FAE-609A-4402-B412-118110154C7E}"/>
              </a:ext>
            </a:extLst>
          </p:cNvPr>
          <p:cNvSpPr txBox="1"/>
          <p:nvPr/>
        </p:nvSpPr>
        <p:spPr>
          <a:xfrm>
            <a:off x="5200650" y="2845159"/>
            <a:ext cx="6733189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rtl="1">
              <a:lnSpc>
                <a:spcPct val="200000"/>
              </a:lnSpc>
            </a:pP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تحيطُ مياهُ البحرِ ببلدِنَا مملكةِ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البحرين من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جميعِ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الجهات،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وتتأَلَّـفُ مملكةُ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البحرين من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مجموعةِ 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جُزُرِ </a:t>
            </a:r>
            <a:r>
              <a:rPr lang="ar-BH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أهمُّها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</p:txBody>
      </p:sp>
      <p:pic>
        <p:nvPicPr>
          <p:cNvPr id="2" name="7-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4617720" y="1409012"/>
            <a:ext cx="609600" cy="609600"/>
          </a:xfrm>
          <a:prstGeom prst="rect">
            <a:avLst/>
          </a:prstGeom>
        </p:spPr>
      </p:pic>
      <p:pic>
        <p:nvPicPr>
          <p:cNvPr id="3" name="7-2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657600" y="2205431"/>
            <a:ext cx="609600" cy="609600"/>
          </a:xfrm>
          <a:prstGeom prst="rect">
            <a:avLst/>
          </a:prstGeom>
        </p:spPr>
      </p:pic>
      <p:pic>
        <p:nvPicPr>
          <p:cNvPr id="12" name="7-3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514725" y="2845159"/>
            <a:ext cx="609600" cy="609600"/>
          </a:xfrm>
          <a:prstGeom prst="rect">
            <a:avLst/>
          </a:prstGeom>
        </p:spPr>
      </p:pic>
      <p:pic>
        <p:nvPicPr>
          <p:cNvPr id="14" name="7-4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657600" y="3607992"/>
            <a:ext cx="609600" cy="609600"/>
          </a:xfrm>
          <a:prstGeom prst="rect">
            <a:avLst/>
          </a:prstGeom>
        </p:spPr>
      </p:pic>
      <p:pic>
        <p:nvPicPr>
          <p:cNvPr id="15" name="7-5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337035" y="4337525"/>
            <a:ext cx="609600" cy="609600"/>
          </a:xfrm>
          <a:prstGeom prst="rect">
            <a:avLst/>
          </a:prstGeom>
        </p:spPr>
      </p:pic>
      <p:pic>
        <p:nvPicPr>
          <p:cNvPr id="17" name="7-6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6733189" y="5738813"/>
            <a:ext cx="609600" cy="609600"/>
          </a:xfrm>
          <a:prstGeom prst="rect">
            <a:avLst/>
          </a:prstGeom>
        </p:spPr>
      </p:pic>
      <p:pic>
        <p:nvPicPr>
          <p:cNvPr id="19" name="7-7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352800" y="6537222"/>
            <a:ext cx="609600" cy="609600"/>
          </a:xfrm>
          <a:prstGeom prst="rect">
            <a:avLst/>
          </a:prstGeom>
        </p:spPr>
      </p:pic>
      <p:pic>
        <p:nvPicPr>
          <p:cNvPr id="21" name="7-8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514725" y="7307982"/>
            <a:ext cx="609600" cy="609600"/>
          </a:xfrm>
          <a:prstGeom prst="rect">
            <a:avLst/>
          </a:prstGeom>
        </p:spPr>
      </p:pic>
      <p:pic>
        <p:nvPicPr>
          <p:cNvPr id="23" name="7-9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209925" y="8022450"/>
            <a:ext cx="609600" cy="609600"/>
          </a:xfrm>
          <a:prstGeom prst="rect">
            <a:avLst/>
          </a:prstGeom>
        </p:spPr>
      </p:pic>
      <p:pic>
        <p:nvPicPr>
          <p:cNvPr id="24" name="7-10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3"/>
          <a:stretch>
            <a:fillRect/>
          </a:stretch>
        </p:blipFill>
        <p:spPr>
          <a:xfrm>
            <a:off x="-3209925" y="8751983"/>
            <a:ext cx="609600" cy="60960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67D1BD32-A485-4140-83B4-AD5CF2C14423}"/>
              </a:ext>
            </a:extLst>
          </p:cNvPr>
          <p:cNvSpPr txBox="1"/>
          <p:nvPr/>
        </p:nvSpPr>
        <p:spPr>
          <a:xfrm>
            <a:off x="8063095" y="2249747"/>
            <a:ext cx="176062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رأسُ حـيَّـان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endParaRPr lang="ar-BH" sz="2800" dirty="0"/>
          </a:p>
        </p:txBody>
      </p:sp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84A5AA6E-F97D-4D5F-991D-0A3B12D69D13}"/>
              </a:ext>
            </a:extLst>
          </p:cNvPr>
          <p:cNvSpPr txBox="1"/>
          <p:nvPr/>
        </p:nvSpPr>
        <p:spPr>
          <a:xfrm>
            <a:off x="6523052" y="2235463"/>
            <a:ext cx="18712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رأسُ الزَّلَّاق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endParaRPr lang="ar-BH" sz="2800" dirty="0"/>
          </a:p>
        </p:txBody>
      </p:sp>
      <p:sp>
        <p:nvSpPr>
          <p:cNvPr id="32" name="TextBox 31">
            <a:extLst>
              <a:ext uri="{FF2B5EF4-FFF2-40B4-BE49-F238E27FC236}">
                <a16:creationId xmlns="" xmlns:a16="http://schemas.microsoft.com/office/drawing/2014/main" id="{7B5D490E-3D02-43EA-84CB-83EF23610D7B}"/>
              </a:ext>
            </a:extLst>
          </p:cNvPr>
          <p:cNvSpPr txBox="1"/>
          <p:nvPr/>
        </p:nvSpPr>
        <p:spPr>
          <a:xfrm>
            <a:off x="5300057" y="2235463"/>
            <a:ext cx="145213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رأس البر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BH" sz="2800" dirty="0"/>
          </a:p>
        </p:txBody>
      </p:sp>
      <p:sp>
        <p:nvSpPr>
          <p:cNvPr id="34" name="TextBox 33">
            <a:extLst>
              <a:ext uri="{FF2B5EF4-FFF2-40B4-BE49-F238E27FC236}">
                <a16:creationId xmlns="" xmlns:a16="http://schemas.microsoft.com/office/drawing/2014/main" id="{29E8AF71-2890-4D38-A12D-561A974FA8A5}"/>
              </a:ext>
            </a:extLst>
          </p:cNvPr>
          <p:cNvSpPr txBox="1"/>
          <p:nvPr/>
        </p:nvSpPr>
        <p:spPr>
          <a:xfrm>
            <a:off x="9522005" y="2248621"/>
            <a:ext cx="24118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رأسُ أبي جَرْجُور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 </a:t>
            </a:r>
            <a:endParaRPr lang="ar-BH" sz="2800" dirty="0"/>
          </a:p>
        </p:txBody>
      </p:sp>
      <p:sp>
        <p:nvSpPr>
          <p:cNvPr id="29" name="TextBox 28">
            <a:extLst>
              <a:ext uri="{FF2B5EF4-FFF2-40B4-BE49-F238E27FC236}">
                <a16:creationId xmlns="" xmlns:a16="http://schemas.microsoft.com/office/drawing/2014/main" id="{73DEB856-E0B4-4979-B0B5-392B0DB7E379}"/>
              </a:ext>
            </a:extLst>
          </p:cNvPr>
          <p:cNvSpPr txBox="1"/>
          <p:nvPr/>
        </p:nvSpPr>
        <p:spPr>
          <a:xfrm>
            <a:off x="10481901" y="5084085"/>
            <a:ext cx="145193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المُـحـرَّق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 </a:t>
            </a:r>
            <a:endParaRPr lang="ar-BH" sz="2800" dirty="0"/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FB8A4F44-99A1-435E-A52C-24EBD1A6C63A}"/>
              </a:ext>
            </a:extLst>
          </p:cNvPr>
          <p:cNvSpPr txBox="1"/>
          <p:nvPr/>
        </p:nvSpPr>
        <p:spPr>
          <a:xfrm>
            <a:off x="9074087" y="5084085"/>
            <a:ext cx="16538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أم النّعســان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endParaRPr lang="ar-BH" sz="2800" dirty="0"/>
          </a:p>
        </p:txBody>
      </p:sp>
      <p:sp>
        <p:nvSpPr>
          <p:cNvPr id="31" name="TextBox 30">
            <a:extLst>
              <a:ext uri="{FF2B5EF4-FFF2-40B4-BE49-F238E27FC236}">
                <a16:creationId xmlns="" xmlns:a16="http://schemas.microsoft.com/office/drawing/2014/main" id="{A7E79E73-8D4D-4A9B-8A42-1826126B0F61}"/>
              </a:ext>
            </a:extLst>
          </p:cNvPr>
          <p:cNvSpPr txBox="1"/>
          <p:nvPr/>
        </p:nvSpPr>
        <p:spPr>
          <a:xfrm>
            <a:off x="8101429" y="5065943"/>
            <a:ext cx="105900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ستــرة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،</a:t>
            </a:r>
            <a:endParaRPr lang="ar-BH" sz="2800" dirty="0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722E0B62-3485-4A8F-B2AF-9C80E64E699F}"/>
              </a:ext>
            </a:extLst>
          </p:cNvPr>
          <p:cNvSpPr txBox="1"/>
          <p:nvPr/>
        </p:nvSpPr>
        <p:spPr>
          <a:xfrm>
            <a:off x="7219404" y="5084085"/>
            <a:ext cx="103318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BH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حــوار</a:t>
            </a:r>
            <a:r>
              <a:rPr lang="ar-BH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ar-BH" sz="2800" dirty="0"/>
          </a:p>
        </p:txBody>
      </p:sp>
    </p:spTree>
    <p:extLst>
      <p:ext uri="{BB962C8B-B14F-4D97-AF65-F5344CB8AC3E}">
        <p14:creationId xmlns:p14="http://schemas.microsoft.com/office/powerpoint/2010/main" val="1445656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1006"/>
                            </p:stCondLst>
                            <p:childTnLst>
                              <p:par>
                                <p:cTn id="8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01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4025"/>
                            </p:stCondLst>
                            <p:childTnLst>
                              <p:par>
                                <p:cTn id="1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85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881"/>
                            </p:stCondLst>
                            <p:childTnLst>
                              <p:par>
                                <p:cTn id="2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3134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15"/>
                            </p:stCondLst>
                            <p:childTnLst>
                              <p:par>
                                <p:cTn id="2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81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825"/>
                            </p:stCondLst>
                            <p:childTnLst>
                              <p:par>
                                <p:cTn id="3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0" dur="12167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4992"/>
                            </p:stCondLst>
                            <p:childTnLst>
                              <p:par>
                                <p:cTn id="42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2577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7569"/>
                            </p:stCondLst>
                            <p:childTnLst>
                              <p:par>
                                <p:cTn id="49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972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541"/>
                            </p:stCondLst>
                            <p:childTnLst>
                              <p:par>
                                <p:cTn id="5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26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43165"/>
                            </p:stCondLst>
                            <p:childTnLst>
                              <p:par>
                                <p:cTn id="63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60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vol="80000">
                <p:cTn id="7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7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18" grpId="0"/>
      <p:bldP spid="26" grpId="0"/>
      <p:bldP spid="28" grpId="0"/>
      <p:bldP spid="32" grpId="0"/>
      <p:bldP spid="34" grpId="0"/>
      <p:bldP spid="29" grpId="0"/>
      <p:bldP spid="30" grpId="0"/>
      <p:bldP spid="31" grpId="0"/>
      <p:bldP spid="3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48000" y="2628781"/>
            <a:ext cx="6096000" cy="224676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/>
            <a:r>
              <a:rPr lang="ar-BH" sz="6000" b="1" dirty="0" smtClean="0"/>
              <a:t>شكرًا جزيلًا </a:t>
            </a:r>
            <a:r>
              <a:rPr lang="ar-BH" sz="6000" b="1" dirty="0"/>
              <a:t>لكم</a:t>
            </a:r>
          </a:p>
          <a:p>
            <a:pPr algn="ctr" rtl="1"/>
            <a:r>
              <a:rPr lang="ar-BH" sz="8000" b="1" dirty="0"/>
              <a:t>انتهى الدرس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7102727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14972</TotalTime>
  <Words>231</Words>
  <Application>Microsoft Office PowerPoint</Application>
  <PresentationFormat>Widescreen</PresentationFormat>
  <Paragraphs>53</Paragraphs>
  <Slides>8</Slides>
  <Notes>4</Notes>
  <HiddenSlides>0</HiddenSlides>
  <MMClips>41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أهداف الدرس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Admin</cp:lastModifiedBy>
  <cp:revision>1522</cp:revision>
  <dcterms:created xsi:type="dcterms:W3CDTF">2020-03-05T04:31:42Z</dcterms:created>
  <dcterms:modified xsi:type="dcterms:W3CDTF">2020-11-17T05:32:23Z</dcterms:modified>
</cp:coreProperties>
</file>