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65" r:id="rId7"/>
    <p:sldId id="269" r:id="rId8"/>
    <p:sldId id="263" r:id="rId9"/>
    <p:sldId id="270" r:id="rId10"/>
    <p:sldId id="271" r:id="rId11"/>
    <p:sldId id="272" r:id="rId12"/>
    <p:sldId id="273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25D63C-8514-415D-95EA-F8D752572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62F5AD8-52F3-41C6-B8B9-03903FF0C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A0C300-1DFF-44C1-8B10-BB262B54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55C754-52D5-43D0-AC03-8B64AD264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548E56-9AD6-4204-9752-727FCD821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524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5C3B19-A2F9-47BE-85FC-4458B3420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EAF81E-7F9C-4CCD-B55B-9C9E6C8A9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F82FA9-E69A-4FC4-B362-D8AA4D1B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0A4FD2-95B2-445B-915D-B7A50926B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A596E6-B732-4EC0-A578-929BBFD3F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20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4CD8943-B502-461B-BA9A-1A8748B64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3363394-5633-48F3-94BE-5605C6A1F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8BF090-43A2-4DF8-9CDA-2F99889E7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B2F17E-3430-42AD-8242-52246EB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CFF64B-BF6A-4A92-B9A3-82A5F8260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02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886B7E-E5F7-402A-9249-A4A167DB8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A27D55-E83B-4059-A4BE-AC5A07E57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CBEAF1-78AF-4909-8C42-5C4B60EB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BE3EED-35C1-42D0-BAEB-3084A478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68D0B-B76D-48B6-BA3B-11FDC46B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810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EEF3B7-62C0-4D9D-89F2-6617663F0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769FA4-D21D-49B9-8AA1-2E0EBA65B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56C5ED-56D5-412C-9A6B-DD361B42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907F7E-FCF1-476F-A044-DDA5FA8E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7F7303-55CC-482D-8479-66BC8E81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23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BA1341-F81D-407F-9068-704E27F6B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515AA8-91C7-4D2D-8A10-27674569B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2E1975-D088-43FE-8DD6-7F8A52A36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E9AE23-A2C8-4CB6-9324-838C260C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39A57EA-629D-4ED6-9AEB-AE4ECFD8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D82256-0704-452F-B4F8-77D5F80A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565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51E69E-9B40-4598-8116-6E5487CF2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92F646-AAD3-4082-AE25-FA4583222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C0B0A6-78A9-42F4-AF37-ED60AE6A0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B4A922-583D-414F-B580-6CB4FB796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F243D51-130A-4DF9-92A0-A88F3675B6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068C2CB-4010-4D38-B757-6A57F2C1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58CB4C4-C6BD-46D8-8497-D702E958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FAF1EEB-5014-4DA9-98BE-B5D8AF30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993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99BE62-ED2F-4EB0-A534-22D04445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9CFF4FE-29B1-4EC9-B8D7-0FDE16F5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0946EC4-CF7E-4AF0-80C6-24AFF09F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A73A3B5-9C6A-402A-BF97-3B845D5EF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524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43CD03F-24D8-4403-9644-BD100C44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ABD44DB-AE57-4BD0-A476-4C29EE2F6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6D94BB1-CCD9-4A18-A485-37447054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531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981D37-CB73-463A-AFE8-4FE744682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D17962-B2AF-4032-8AD8-A1BE8B556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ED2BAF7-EB74-4D58-93CD-241589A23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28E3F-5A33-41D2-AF45-2D9937BF4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FBBD343-D776-4D2C-B644-077F51BD9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8543B4-5821-42A8-AFEF-5BF3D1D9E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11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4E17CE-A1C2-4F70-B205-CEDEE7691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EF4321-5541-4E7B-A4AD-F29CE96D2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FE4673-4A88-4C58-ABC2-5C0416ABC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10B264-2058-411A-A6D7-1623A3DBB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A023AE-2E7B-4FDD-96C4-FA4458745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96CC9E-80B2-4EF7-8A64-1ED3B703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648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BC1A18A-F510-4F48-BB9F-97A6938BA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A425C90-4386-4FB8-8F9A-A05EA36D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0C129F-9E2B-4640-96C2-3F9849881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3716C-B205-42FA-B816-23F8E21AD4E3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54DAD6-A41A-4B19-AF33-AFBD50B1D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F4B8F3-9F3B-420B-B781-9F3CDA39C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7CD19-F333-4A70-A51F-5FFA8B91B1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322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قياس المساحة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3E8D43A-D07A-4B76-B100-D2B1D2A41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2280" y="886105"/>
            <a:ext cx="7953375" cy="1905000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D328A160-C014-49ED-8C4E-8AD0E0EBD27A}"/>
              </a:ext>
            </a:extLst>
          </p:cNvPr>
          <p:cNvCxnSpPr/>
          <p:nvPr/>
        </p:nvCxnSpPr>
        <p:spPr>
          <a:xfrm>
            <a:off x="8339277" y="155999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7A5947B-A15A-4025-9742-BDA72AAB29C6}"/>
              </a:ext>
            </a:extLst>
          </p:cNvPr>
          <p:cNvCxnSpPr/>
          <p:nvPr/>
        </p:nvCxnSpPr>
        <p:spPr>
          <a:xfrm>
            <a:off x="5398434" y="155999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33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2836003-6B0D-4DFD-86B8-737046BDB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081" y="862012"/>
            <a:ext cx="7962900" cy="3219450"/>
          </a:xfrm>
          <a:prstGeom prst="rect">
            <a:avLst/>
          </a:prstGeom>
        </p:spPr>
      </p:pic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B159453C-B640-4CBD-A651-41407E9DC9AA}"/>
              </a:ext>
            </a:extLst>
          </p:cNvPr>
          <p:cNvCxnSpPr/>
          <p:nvPr/>
        </p:nvCxnSpPr>
        <p:spPr>
          <a:xfrm>
            <a:off x="6803370" y="1581430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08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490B960-B0B1-4DBE-94AC-29ACDA13C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0912" y="812006"/>
            <a:ext cx="3607593" cy="5619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09CF1C0-AB11-4B40-83FA-C65B8A6D6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6593" y="1504951"/>
            <a:ext cx="7620000" cy="9048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4FFB18A-9B3A-43ED-8360-D7B18B5FD4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068" y="3683794"/>
            <a:ext cx="76295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9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522495" y="1743074"/>
            <a:ext cx="2321136" cy="254317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مساحة شكل هندسي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المساحة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D139441-B4E3-4362-A434-AD3A7DFBF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312" y="1743074"/>
            <a:ext cx="551497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5E1FB97-4396-4FA7-8B68-C9748F190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892969"/>
            <a:ext cx="5929312" cy="452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255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F24A2A3-AE65-4EBB-B2A9-B6CD74C59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530" y="1088230"/>
            <a:ext cx="5905501" cy="195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2986C33-266A-426B-B5D8-263C3A307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588" y="778668"/>
            <a:ext cx="5507831" cy="464343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BFDB169-D345-45BC-8E6D-07A98260C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5419" y="2362199"/>
            <a:ext cx="174307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31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059620F-DF9F-4A9B-8C0B-4BFEAC978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7525" y="1485900"/>
            <a:ext cx="7846219" cy="1943100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33C58C55-9DE1-476B-A27F-C083966A767B}"/>
              </a:ext>
            </a:extLst>
          </p:cNvPr>
          <p:cNvCxnSpPr/>
          <p:nvPr/>
        </p:nvCxnSpPr>
        <p:spPr>
          <a:xfrm>
            <a:off x="8182115" y="2198034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80508300-923C-455B-9822-7E133F8C97E1}"/>
              </a:ext>
            </a:extLst>
          </p:cNvPr>
          <p:cNvCxnSpPr/>
          <p:nvPr/>
        </p:nvCxnSpPr>
        <p:spPr>
          <a:xfrm>
            <a:off x="5731809" y="2148028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20E24D5-445B-4998-A0A5-9E0F078A0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2256" y="3929062"/>
            <a:ext cx="4305300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04639E1-24D4-4F56-A737-36789D47B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0819" y="704849"/>
            <a:ext cx="8010525" cy="2847975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CA1BE63C-A0C6-48A6-BE8C-1577056D85CB}"/>
              </a:ext>
            </a:extLst>
          </p:cNvPr>
          <p:cNvCxnSpPr/>
          <p:nvPr/>
        </p:nvCxnSpPr>
        <p:spPr>
          <a:xfrm>
            <a:off x="6524765" y="795337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10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1E91A0A-44A4-49B8-91A9-5298FC3A4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3243" y="1478756"/>
            <a:ext cx="7743825" cy="1714500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2B506CAC-568D-4D73-BDD9-DC10201D7568}"/>
              </a:ext>
            </a:extLst>
          </p:cNvPr>
          <p:cNvCxnSpPr/>
          <p:nvPr/>
        </p:nvCxnSpPr>
        <p:spPr>
          <a:xfrm>
            <a:off x="7960659" y="216945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11DEDA3E-48B1-4D68-BC74-E162D558A64A}"/>
              </a:ext>
            </a:extLst>
          </p:cNvPr>
          <p:cNvCxnSpPr/>
          <p:nvPr/>
        </p:nvCxnSpPr>
        <p:spPr>
          <a:xfrm>
            <a:off x="5384147" y="2169459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37D7203-A4DC-4B9E-87D9-52986C711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950" y="997603"/>
            <a:ext cx="7734300" cy="1285875"/>
          </a:xfrm>
          <a:prstGeom prst="rect">
            <a:avLst/>
          </a:prstGeom>
        </p:spPr>
      </p:pic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50CFF7AA-3F44-4899-9D34-8BD6A49FFC4D}"/>
              </a:ext>
            </a:extLst>
          </p:cNvPr>
          <p:cNvCxnSpPr/>
          <p:nvPr/>
        </p:nvCxnSpPr>
        <p:spPr>
          <a:xfrm>
            <a:off x="8346421" y="1267105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AED0FA7-68FA-4E7A-A45F-0DC820FD5305}"/>
              </a:ext>
            </a:extLst>
          </p:cNvPr>
          <p:cNvCxnSpPr/>
          <p:nvPr/>
        </p:nvCxnSpPr>
        <p:spPr>
          <a:xfrm>
            <a:off x="5391290" y="1183622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039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</Words>
  <Application>Microsoft Office PowerPoint</Application>
  <PresentationFormat>شاشة عريضة</PresentationFormat>
  <Paragraphs>10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2022-03-17T23:00:15Z</dcterms:created>
  <dcterms:modified xsi:type="dcterms:W3CDTF">2022-03-17T23:29:33Z</dcterms:modified>
</cp:coreProperties>
</file>