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66" r:id="rId4"/>
    <p:sldId id="267" r:id="rId5"/>
    <p:sldId id="268" r:id="rId6"/>
    <p:sldId id="265" r:id="rId7"/>
    <p:sldId id="269" r:id="rId8"/>
    <p:sldId id="263" r:id="rId9"/>
    <p:sldId id="270" r:id="rId10"/>
    <p:sldId id="271" r:id="rId11"/>
    <p:sldId id="272" r:id="rId12"/>
    <p:sldId id="273" r:id="rId13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E25D63C-8514-415D-95EA-F8D7525729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F62F5AD8-52F3-41C6-B8B9-03903FF0CC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2A0C300-1DFF-44C1-8B10-BB262B546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716C-B205-42FA-B816-23F8E21AD4E3}" type="datetimeFigureOut">
              <a:rPr lang="ar-SA" smtClean="0"/>
              <a:t>15/08/43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355C754-52D5-43D0-AC03-8B64AD264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7548E56-9AD6-4204-9752-727FCD821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CD19-F333-4A70-A51F-5FFA8B91B1C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55240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15C3B19-A2F9-47BE-85FC-4458B3420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BEAF81E-7F9C-4CCD-B55B-9C9E6C8A96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0F82FA9-E69A-4FC4-B362-D8AA4D1BF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716C-B205-42FA-B816-23F8E21AD4E3}" type="datetimeFigureOut">
              <a:rPr lang="ar-SA" smtClean="0"/>
              <a:t>15/08/43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00A4FD2-95B2-445B-915D-B7A50926B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2A596E6-B732-4EC0-A578-929BBFD3F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CD19-F333-4A70-A51F-5FFA8B91B1C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4202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A4CD8943-B502-461B-BA9A-1A8748B644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3363394-5633-48F3-94BE-5605C6A1F2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18BF090-43A2-4DF8-9CDA-2F99889E7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716C-B205-42FA-B816-23F8E21AD4E3}" type="datetimeFigureOut">
              <a:rPr lang="ar-SA" smtClean="0"/>
              <a:t>15/08/43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1B2F17E-3430-42AD-8242-52246EB1B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CCFF64B-BF6A-4A92-B9A3-82A5F8260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CD19-F333-4A70-A51F-5FFA8B91B1C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8027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4886B7E-E5F7-402A-9249-A4A167DB8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2A27D55-E83B-4059-A4BE-AC5A07E57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8CBEAF1-78AF-4909-8C42-5C4B60EB0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716C-B205-42FA-B816-23F8E21AD4E3}" type="datetimeFigureOut">
              <a:rPr lang="ar-SA" smtClean="0"/>
              <a:t>15/08/43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BBE3EED-35C1-42D0-BAEB-3084A478E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0A68D0B-B76D-48B6-BA3B-11FDC46BC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CD19-F333-4A70-A51F-5FFA8B91B1C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08108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6EEF3B7-62C0-4D9D-89F2-6617663F0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8769FA4-D21D-49B9-8AA1-2E0EBA65B0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256C5ED-56D5-412C-9A6B-DD361B427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716C-B205-42FA-B816-23F8E21AD4E3}" type="datetimeFigureOut">
              <a:rPr lang="ar-SA" smtClean="0"/>
              <a:t>15/08/43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D907F7E-FCF1-476F-A044-DDA5FA8ED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B7F7303-55CC-482D-8479-66BC8E812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CD19-F333-4A70-A51F-5FFA8B91B1C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28234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7BA1341-F81D-407F-9068-704E27F6B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6515AA8-91C7-4D2D-8A10-27674569BA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D2E1975-D088-43FE-8DD6-7F8A52A367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1E9AE23-A2C8-4CB6-9324-838C260C9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716C-B205-42FA-B816-23F8E21AD4E3}" type="datetimeFigureOut">
              <a:rPr lang="ar-SA" smtClean="0"/>
              <a:t>15/08/43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39A57EA-629D-4ED6-9AEB-AE4ECFD80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0D82256-0704-452F-B4F8-77D5F80A9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CD19-F333-4A70-A51F-5FFA8B91B1C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5659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551E69E-9B40-4598-8116-6E5487CF2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F92F646-AAD3-4082-AE25-FA45832228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6C0B0A6-78A9-42F4-AF37-ED60AE6A09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A6B4A922-583D-414F-B580-6CB4FB7966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2F243D51-130A-4DF9-92A0-A88F3675B6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F068C2CB-4010-4D38-B757-6A57F2C1D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716C-B205-42FA-B816-23F8E21AD4E3}" type="datetimeFigureOut">
              <a:rPr lang="ar-SA" smtClean="0"/>
              <a:t>15/08/43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358CB4C4-C6BD-46D8-8497-D702E958D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6FAF1EEB-5014-4DA9-98BE-B5D8AF304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CD19-F333-4A70-A51F-5FFA8B91B1C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9935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D99BE62-ED2F-4EB0-A534-22D044457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59CFF4FE-29B1-4EC9-B8D7-0FDE16F51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716C-B205-42FA-B816-23F8E21AD4E3}" type="datetimeFigureOut">
              <a:rPr lang="ar-SA" smtClean="0"/>
              <a:t>15/08/43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20946EC4-CF7E-4AF0-80C6-24AFF09F8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CA73A3B5-9C6A-402A-BF97-3B845D5EF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CD19-F333-4A70-A51F-5FFA8B91B1C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35245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443CD03F-24D8-4403-9644-BD100C441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716C-B205-42FA-B816-23F8E21AD4E3}" type="datetimeFigureOut">
              <a:rPr lang="ar-SA" smtClean="0"/>
              <a:t>15/08/43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AABD44DB-AE57-4BD0-A476-4C29EE2F6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66D94BB1-CCD9-4A18-A485-374470545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CD19-F333-4A70-A51F-5FFA8B91B1C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5531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1981D37-CB73-463A-AFE8-4FE744682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DD17962-B2AF-4032-8AD8-A1BE8B556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ED2BAF7-EB74-4D58-93CD-241589A23B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9B28E3F-5A33-41D2-AF45-2D9937BF4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716C-B205-42FA-B816-23F8E21AD4E3}" type="datetimeFigureOut">
              <a:rPr lang="ar-SA" smtClean="0"/>
              <a:t>15/08/43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FBBD343-D776-4D2C-B644-077F51BD9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88543B4-5821-42A8-AFEF-5BF3D1D9E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CD19-F333-4A70-A51F-5FFA8B91B1C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93118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44E17CE-A1C2-4F70-B205-CEDEE769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B7EF4321-5541-4E7B-A4AD-F29CE96D27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DFE4673-4A88-4C58-ABC2-5C0416ABC9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F10B264-2058-411A-A6D7-1623A3DBB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716C-B205-42FA-B816-23F8E21AD4E3}" type="datetimeFigureOut">
              <a:rPr lang="ar-SA" smtClean="0"/>
              <a:t>15/08/43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BA023AE-2E7B-4FDD-96C4-FA4458745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B96CC9E-80B2-4EF7-8A64-1ED3B703E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CD19-F333-4A70-A51F-5FFA8B91B1C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76486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BC1A18A-F510-4F48-BB9F-97A6938BA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A425C90-4386-4FB8-8F9A-A05EA36D5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00C129F-9E2B-4640-96C2-3F98498813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3716C-B205-42FA-B816-23F8E21AD4E3}" type="datetimeFigureOut">
              <a:rPr lang="ar-SA" smtClean="0"/>
              <a:t>15/08/43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254DAD6-A41A-4B19-AF33-AFBD50B1D6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5F4B8F3-9F3B-420B-B781-9F3CDA39C8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7CD19-F333-4A70-A51F-5FFA8B91B1C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53228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4;p15">
            <a:extLst>
              <a:ext uri="{FF2B5EF4-FFF2-40B4-BE49-F238E27FC236}">
                <a16:creationId xmlns:a16="http://schemas.microsoft.com/office/drawing/2014/main" id="{BCACA258-BAE3-4CBD-A7F9-889156D7591A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400761" y="2107403"/>
            <a:ext cx="1123418" cy="8964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38E57202-F2F1-4F1A-A642-23A4201B0B85}"/>
              </a:ext>
            </a:extLst>
          </p:cNvPr>
          <p:cNvSpPr txBox="1"/>
          <p:nvPr/>
        </p:nvSpPr>
        <p:spPr>
          <a:xfrm>
            <a:off x="5825317" y="1503754"/>
            <a:ext cx="387548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ar-SA" sz="40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  <a:p>
            <a:pPr algn="ctr"/>
            <a:r>
              <a:rPr lang="ar-SA" sz="48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1C5BD8C7-DA5A-429D-A8C0-BE67804CD39F}"/>
              </a:ext>
            </a:extLst>
          </p:cNvPr>
          <p:cNvSpPr txBox="1"/>
          <p:nvPr/>
        </p:nvSpPr>
        <p:spPr>
          <a:xfrm>
            <a:off x="4548965" y="1617138"/>
            <a:ext cx="500181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8 - 4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قياس المساحة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8905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C3E8D43A-D07A-4B76-B100-D2B1D2A418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2280" y="886105"/>
            <a:ext cx="7953375" cy="1905000"/>
          </a:xfrm>
          <a:prstGeom prst="rect">
            <a:avLst/>
          </a:prstGeom>
        </p:spPr>
      </p:pic>
      <p:cxnSp>
        <p:nvCxnSpPr>
          <p:cNvPr id="7" name="رابط مستقيم 6">
            <a:extLst>
              <a:ext uri="{FF2B5EF4-FFF2-40B4-BE49-F238E27FC236}">
                <a16:creationId xmlns:a16="http://schemas.microsoft.com/office/drawing/2014/main" id="{D328A160-C014-49ED-8C4E-8AD0E0EBD27A}"/>
              </a:ext>
            </a:extLst>
          </p:cNvPr>
          <p:cNvCxnSpPr/>
          <p:nvPr/>
        </p:nvCxnSpPr>
        <p:spPr>
          <a:xfrm>
            <a:off x="8339277" y="1559999"/>
            <a:ext cx="0" cy="304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>
            <a:extLst>
              <a:ext uri="{FF2B5EF4-FFF2-40B4-BE49-F238E27FC236}">
                <a16:creationId xmlns:a16="http://schemas.microsoft.com/office/drawing/2014/main" id="{17A5947B-A15A-4025-9742-BDA72AAB29C6}"/>
              </a:ext>
            </a:extLst>
          </p:cNvPr>
          <p:cNvCxnSpPr/>
          <p:nvPr/>
        </p:nvCxnSpPr>
        <p:spPr>
          <a:xfrm>
            <a:off x="5398434" y="1559999"/>
            <a:ext cx="0" cy="304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332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12836003-6B0D-4DFD-86B8-737046BDB9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6081" y="862012"/>
            <a:ext cx="7962900" cy="3219450"/>
          </a:xfrm>
          <a:prstGeom prst="rect">
            <a:avLst/>
          </a:prstGeom>
        </p:spPr>
      </p:pic>
      <p:cxnSp>
        <p:nvCxnSpPr>
          <p:cNvPr id="8" name="رابط مستقيم 7">
            <a:extLst>
              <a:ext uri="{FF2B5EF4-FFF2-40B4-BE49-F238E27FC236}">
                <a16:creationId xmlns:a16="http://schemas.microsoft.com/office/drawing/2014/main" id="{B159453C-B640-4CBD-A651-41407E9DC9AA}"/>
              </a:ext>
            </a:extLst>
          </p:cNvPr>
          <p:cNvCxnSpPr/>
          <p:nvPr/>
        </p:nvCxnSpPr>
        <p:spPr>
          <a:xfrm>
            <a:off x="6803370" y="1581430"/>
            <a:ext cx="0" cy="304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6084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C490B960-B0B1-4DBE-94AC-29ACDA13C1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0912" y="812006"/>
            <a:ext cx="3607593" cy="561975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F09CF1C0-AB11-4B40-83FA-C65B8A6D69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6593" y="1504951"/>
            <a:ext cx="7620000" cy="904875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54FFB18A-9B3A-43ED-8360-D7B18B5FD4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7068" y="3683794"/>
            <a:ext cx="7629525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695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وسيلة الشرح: سهم لليسار 5">
            <a:extLst>
              <a:ext uri="{FF2B5EF4-FFF2-40B4-BE49-F238E27FC236}">
                <a16:creationId xmlns:a16="http://schemas.microsoft.com/office/drawing/2014/main" id="{EF701930-7026-41B3-B308-90DA5EB9A40F}"/>
              </a:ext>
            </a:extLst>
          </p:cNvPr>
          <p:cNvSpPr/>
          <p:nvPr/>
        </p:nvSpPr>
        <p:spPr>
          <a:xfrm>
            <a:off x="8522495" y="1743074"/>
            <a:ext cx="2321136" cy="2543175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أجد مساحة شكل هندسي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المساحة 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1D139441-B4E3-4362-A434-AD3A7DFBF9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1312" y="1743074"/>
            <a:ext cx="5514975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086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C5E1FB97-4396-4FA7-8B68-C9748F190D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892969"/>
            <a:ext cx="5929312" cy="4529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255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7F24A2A3-AE65-4EBB-B2A9-B6CD74C59B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8530" y="1088230"/>
            <a:ext cx="5905501" cy="195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32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C2986C33-266A-426B-B5D8-263C3A3070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7588" y="778668"/>
            <a:ext cx="5507831" cy="4643437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DBFDB169-D345-45BC-8E6D-07A98260C3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5419" y="2362199"/>
            <a:ext cx="1743075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319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1C51398B-AE8C-403A-AD77-52CC7B135F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6906" y="760456"/>
            <a:ext cx="1309398" cy="675437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B059620F-DF9F-4A9B-8C0B-4BFEAC9787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7525" y="1485900"/>
            <a:ext cx="7846219" cy="1943100"/>
          </a:xfrm>
          <a:prstGeom prst="rect">
            <a:avLst/>
          </a:prstGeom>
        </p:spPr>
      </p:pic>
      <p:cxnSp>
        <p:nvCxnSpPr>
          <p:cNvPr id="7" name="رابط مستقيم 6">
            <a:extLst>
              <a:ext uri="{FF2B5EF4-FFF2-40B4-BE49-F238E27FC236}">
                <a16:creationId xmlns:a16="http://schemas.microsoft.com/office/drawing/2014/main" id="{33C58C55-9DE1-476B-A27F-C083966A767B}"/>
              </a:ext>
            </a:extLst>
          </p:cNvPr>
          <p:cNvCxnSpPr/>
          <p:nvPr/>
        </p:nvCxnSpPr>
        <p:spPr>
          <a:xfrm>
            <a:off x="8182115" y="2198034"/>
            <a:ext cx="0" cy="304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مستقيم 7">
            <a:extLst>
              <a:ext uri="{FF2B5EF4-FFF2-40B4-BE49-F238E27FC236}">
                <a16:creationId xmlns:a16="http://schemas.microsoft.com/office/drawing/2014/main" id="{80508300-923C-455B-9822-7E133F8C97E1}"/>
              </a:ext>
            </a:extLst>
          </p:cNvPr>
          <p:cNvCxnSpPr/>
          <p:nvPr/>
        </p:nvCxnSpPr>
        <p:spPr>
          <a:xfrm>
            <a:off x="5731809" y="2148028"/>
            <a:ext cx="0" cy="304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1434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F20E24D5-445B-4998-A0A5-9E0F078A07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2256" y="3929062"/>
            <a:ext cx="4305300" cy="62865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204639E1-24D4-4F56-A737-36789D47B1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0819" y="704849"/>
            <a:ext cx="8010525" cy="2847975"/>
          </a:xfrm>
          <a:prstGeom prst="rect">
            <a:avLst/>
          </a:prstGeom>
        </p:spPr>
      </p:pic>
      <p:cxnSp>
        <p:nvCxnSpPr>
          <p:cNvPr id="10" name="رابط مستقيم 9">
            <a:extLst>
              <a:ext uri="{FF2B5EF4-FFF2-40B4-BE49-F238E27FC236}">
                <a16:creationId xmlns:a16="http://schemas.microsoft.com/office/drawing/2014/main" id="{CA1BE63C-A0C6-48A6-BE8C-1577056D85CB}"/>
              </a:ext>
            </a:extLst>
          </p:cNvPr>
          <p:cNvCxnSpPr/>
          <p:nvPr/>
        </p:nvCxnSpPr>
        <p:spPr>
          <a:xfrm>
            <a:off x="6524765" y="795337"/>
            <a:ext cx="0" cy="304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8104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صورة 9">
            <a:extLst>
              <a:ext uri="{FF2B5EF4-FFF2-40B4-BE49-F238E27FC236}">
                <a16:creationId xmlns:a16="http://schemas.microsoft.com/office/drawing/2014/main" id="{486C2316-2BE1-489A-B1F1-24AC3B60F7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3992" y="906796"/>
            <a:ext cx="1743076" cy="401092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81E91A0A-44A4-49B8-91A9-5298FC3A42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3243" y="1478756"/>
            <a:ext cx="7743825" cy="1714500"/>
          </a:xfrm>
          <a:prstGeom prst="rect">
            <a:avLst/>
          </a:prstGeom>
        </p:spPr>
      </p:pic>
      <p:cxnSp>
        <p:nvCxnSpPr>
          <p:cNvPr id="9" name="رابط مستقيم 8">
            <a:extLst>
              <a:ext uri="{FF2B5EF4-FFF2-40B4-BE49-F238E27FC236}">
                <a16:creationId xmlns:a16="http://schemas.microsoft.com/office/drawing/2014/main" id="{2B506CAC-568D-4D73-BDD9-DC10201D7568}"/>
              </a:ext>
            </a:extLst>
          </p:cNvPr>
          <p:cNvCxnSpPr/>
          <p:nvPr/>
        </p:nvCxnSpPr>
        <p:spPr>
          <a:xfrm>
            <a:off x="7960659" y="2169459"/>
            <a:ext cx="0" cy="304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مستقيم 11">
            <a:extLst>
              <a:ext uri="{FF2B5EF4-FFF2-40B4-BE49-F238E27FC236}">
                <a16:creationId xmlns:a16="http://schemas.microsoft.com/office/drawing/2014/main" id="{11DEDA3E-48B1-4D68-BC74-E162D558A64A}"/>
              </a:ext>
            </a:extLst>
          </p:cNvPr>
          <p:cNvCxnSpPr/>
          <p:nvPr/>
        </p:nvCxnSpPr>
        <p:spPr>
          <a:xfrm>
            <a:off x="5384147" y="2169459"/>
            <a:ext cx="0" cy="304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8956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237D7203-A4DC-4B9E-87D9-52986C7110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8950" y="997603"/>
            <a:ext cx="7734300" cy="1285875"/>
          </a:xfrm>
          <a:prstGeom prst="rect">
            <a:avLst/>
          </a:prstGeom>
        </p:spPr>
      </p:pic>
      <p:cxnSp>
        <p:nvCxnSpPr>
          <p:cNvPr id="8" name="رابط مستقيم 7">
            <a:extLst>
              <a:ext uri="{FF2B5EF4-FFF2-40B4-BE49-F238E27FC236}">
                <a16:creationId xmlns:a16="http://schemas.microsoft.com/office/drawing/2014/main" id="{50CFF7AA-3F44-4899-9D34-8BD6A49FFC4D}"/>
              </a:ext>
            </a:extLst>
          </p:cNvPr>
          <p:cNvCxnSpPr/>
          <p:nvPr/>
        </p:nvCxnSpPr>
        <p:spPr>
          <a:xfrm>
            <a:off x="8346421" y="1267105"/>
            <a:ext cx="0" cy="304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مستقيم 10">
            <a:extLst>
              <a:ext uri="{FF2B5EF4-FFF2-40B4-BE49-F238E27FC236}">
                <a16:creationId xmlns:a16="http://schemas.microsoft.com/office/drawing/2014/main" id="{3AED0FA7-68FA-4E7A-A45F-0DC820FD5305}"/>
              </a:ext>
            </a:extLst>
          </p:cNvPr>
          <p:cNvCxnSpPr/>
          <p:nvPr/>
        </p:nvCxnSpPr>
        <p:spPr>
          <a:xfrm>
            <a:off x="5391290" y="1183622"/>
            <a:ext cx="0" cy="304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30393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14</Words>
  <Application>Microsoft Office PowerPoint</Application>
  <PresentationFormat>شاشة عريضة</PresentationFormat>
  <Paragraphs>10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7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2022-03-17T23:00:15Z</dcterms:created>
  <dcterms:modified xsi:type="dcterms:W3CDTF">2022-03-17T23:29:33Z</dcterms:modified>
</cp:coreProperties>
</file>