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نمط ذو نسُق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7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9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094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40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642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483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54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877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53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6062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881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058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65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43F42-D2DE-4AB6-A770-2AB7ECB3D1DD}" type="datetimeFigureOut">
              <a:rPr lang="ar-SA" smtClean="0"/>
              <a:t>15/02/47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C023F-174F-4ED6-9C19-00398EE365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058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teqanh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hlinkClick r:id="rId2"/>
            <a:extLst>
              <a:ext uri="{FF2B5EF4-FFF2-40B4-BE49-F238E27FC236}">
                <a16:creationId xmlns:a16="http://schemas.microsoft.com/office/drawing/2014/main" id="{AC23811B-43AD-9DA0-69F2-316BBC86C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4" y="0"/>
            <a:ext cx="9700752" cy="6858000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3759450-957B-98F8-F8DB-B533471937F2}"/>
              </a:ext>
            </a:extLst>
          </p:cNvPr>
          <p:cNvSpPr txBox="1"/>
          <p:nvPr/>
        </p:nvSpPr>
        <p:spPr>
          <a:xfrm>
            <a:off x="8270789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67DC5EAD-6EAF-C336-460E-DF9928738D70}"/>
              </a:ext>
            </a:extLst>
          </p:cNvPr>
          <p:cNvSpPr txBox="1"/>
          <p:nvPr/>
        </p:nvSpPr>
        <p:spPr>
          <a:xfrm>
            <a:off x="6952735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874D0E19-4B62-9172-3FAA-9D53AD4DC652}"/>
              </a:ext>
            </a:extLst>
          </p:cNvPr>
          <p:cNvSpPr txBox="1"/>
          <p:nvPr/>
        </p:nvSpPr>
        <p:spPr>
          <a:xfrm>
            <a:off x="5667632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69580BEB-9588-98E8-6769-610B218A3867}"/>
              </a:ext>
            </a:extLst>
          </p:cNvPr>
          <p:cNvSpPr txBox="1"/>
          <p:nvPr/>
        </p:nvSpPr>
        <p:spPr>
          <a:xfrm>
            <a:off x="4349578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448D32A8-CD77-9166-7741-91229FF36FAA}"/>
              </a:ext>
            </a:extLst>
          </p:cNvPr>
          <p:cNvSpPr txBox="1"/>
          <p:nvPr/>
        </p:nvSpPr>
        <p:spPr>
          <a:xfrm>
            <a:off x="1750541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AF620F4C-301C-84BF-B4B4-EC08F25BC7E2}"/>
              </a:ext>
            </a:extLst>
          </p:cNvPr>
          <p:cNvSpPr txBox="1"/>
          <p:nvPr/>
        </p:nvSpPr>
        <p:spPr>
          <a:xfrm>
            <a:off x="432487" y="20759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3707E522-E74A-9678-7F07-0F2233754E75}"/>
              </a:ext>
            </a:extLst>
          </p:cNvPr>
          <p:cNvSpPr txBox="1"/>
          <p:nvPr/>
        </p:nvSpPr>
        <p:spPr>
          <a:xfrm>
            <a:off x="4328984" y="340428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DE874AFA-7B4D-C26F-FDC7-23DC2B3E4924}"/>
              </a:ext>
            </a:extLst>
          </p:cNvPr>
          <p:cNvSpPr txBox="1"/>
          <p:nvPr/>
        </p:nvSpPr>
        <p:spPr>
          <a:xfrm>
            <a:off x="3010930" y="340428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59FC2AA4-A7F3-C86B-FA66-625F4E909851}"/>
              </a:ext>
            </a:extLst>
          </p:cNvPr>
          <p:cNvSpPr txBox="1"/>
          <p:nvPr/>
        </p:nvSpPr>
        <p:spPr>
          <a:xfrm>
            <a:off x="6985686" y="340428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FA86AF89-EB9A-E4C7-C8AB-BBF09535EB8E}"/>
              </a:ext>
            </a:extLst>
          </p:cNvPr>
          <p:cNvSpPr txBox="1"/>
          <p:nvPr/>
        </p:nvSpPr>
        <p:spPr>
          <a:xfrm>
            <a:off x="5667632" y="340428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14E6B0B9-6B49-58D0-7990-7DF245B1CEEB}"/>
              </a:ext>
            </a:extLst>
          </p:cNvPr>
          <p:cNvSpPr txBox="1"/>
          <p:nvPr/>
        </p:nvSpPr>
        <p:spPr>
          <a:xfrm>
            <a:off x="5667632" y="47326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1482A775-C7D5-DC23-BF2A-6FDDF1BE03F8}"/>
              </a:ext>
            </a:extLst>
          </p:cNvPr>
          <p:cNvSpPr txBox="1"/>
          <p:nvPr/>
        </p:nvSpPr>
        <p:spPr>
          <a:xfrm>
            <a:off x="4349578" y="4732636"/>
            <a:ext cx="1260389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CD5A692F-AEEE-5612-B4F7-795B842B4652}"/>
              </a:ext>
            </a:extLst>
          </p:cNvPr>
          <p:cNvSpPr txBox="1"/>
          <p:nvPr/>
        </p:nvSpPr>
        <p:spPr>
          <a:xfrm>
            <a:off x="2265405" y="4691446"/>
            <a:ext cx="687860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200" dirty="0">
                <a:solidFill>
                  <a:schemeClr val="bg1">
                    <a:lumMod val="6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مساحة للكتابة هنا</a:t>
            </a: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31BEEC4E-2DA5-C289-5C2D-032A06B23396}"/>
              </a:ext>
            </a:extLst>
          </p:cNvPr>
          <p:cNvSpPr txBox="1"/>
          <p:nvPr/>
        </p:nvSpPr>
        <p:spPr>
          <a:xfrm>
            <a:off x="2685534" y="5518319"/>
            <a:ext cx="45308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/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اكتب اسمك هنا:</a:t>
            </a: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A219611E-90CF-DBFB-8F74-A926870D2E28}"/>
              </a:ext>
            </a:extLst>
          </p:cNvPr>
          <p:cNvSpPr txBox="1"/>
          <p:nvPr/>
        </p:nvSpPr>
        <p:spPr>
          <a:xfrm>
            <a:off x="3352800" y="862912"/>
            <a:ext cx="31962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اكتب اسم المدرسة هنا</a:t>
            </a:r>
          </a:p>
        </p:txBody>
      </p:sp>
    </p:spTree>
    <p:extLst>
      <p:ext uri="{BB962C8B-B14F-4D97-AF65-F5344CB8AC3E}">
        <p14:creationId xmlns:p14="http://schemas.microsoft.com/office/powerpoint/2010/main" val="184158351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</TotalTime>
  <Words>47</Words>
  <Application>Microsoft Office PowerPoint</Application>
  <PresentationFormat>A4 Paper (210x297 mm)‎</PresentationFormat>
  <Paragraphs>15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Traditional Arabic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عبد الله الكثيري</dc:creator>
  <cp:lastModifiedBy>عبد الله الكثيري</cp:lastModifiedBy>
  <cp:revision>3</cp:revision>
  <dcterms:created xsi:type="dcterms:W3CDTF">2025-08-09T06:43:47Z</dcterms:created>
  <dcterms:modified xsi:type="dcterms:W3CDTF">2025-08-09T07:05:48Z</dcterms:modified>
</cp:coreProperties>
</file>