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نمط متوسط 2 - تميي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نمط ذو نسُق 1 - تمييز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97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96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43F42-D2DE-4AB6-A770-2AB7ECB3D1DD}" type="datetimeFigureOut">
              <a:rPr lang="ar-SA" smtClean="0"/>
              <a:t>15/02/47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C023F-174F-4ED6-9C19-00398EE3659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60947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43F42-D2DE-4AB6-A770-2AB7ECB3D1DD}" type="datetimeFigureOut">
              <a:rPr lang="ar-SA" smtClean="0"/>
              <a:t>15/02/47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C023F-174F-4ED6-9C19-00398EE3659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5407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43F42-D2DE-4AB6-A770-2AB7ECB3D1DD}" type="datetimeFigureOut">
              <a:rPr lang="ar-SA" smtClean="0"/>
              <a:t>15/02/47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C023F-174F-4ED6-9C19-00398EE3659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56422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43F42-D2DE-4AB6-A770-2AB7ECB3D1DD}" type="datetimeFigureOut">
              <a:rPr lang="ar-SA" smtClean="0"/>
              <a:t>15/02/47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C023F-174F-4ED6-9C19-00398EE3659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94835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43F42-D2DE-4AB6-A770-2AB7ECB3D1DD}" type="datetimeFigureOut">
              <a:rPr lang="ar-SA" smtClean="0"/>
              <a:t>15/02/47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C023F-174F-4ED6-9C19-00398EE3659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6540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43F42-D2DE-4AB6-A770-2AB7ECB3D1DD}" type="datetimeFigureOut">
              <a:rPr lang="ar-SA" smtClean="0"/>
              <a:t>15/02/47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C023F-174F-4ED6-9C19-00398EE3659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18778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43F42-D2DE-4AB6-A770-2AB7ECB3D1DD}" type="datetimeFigureOut">
              <a:rPr lang="ar-SA" smtClean="0"/>
              <a:t>15/02/47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C023F-174F-4ED6-9C19-00398EE3659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34534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43F42-D2DE-4AB6-A770-2AB7ECB3D1DD}" type="datetimeFigureOut">
              <a:rPr lang="ar-SA" smtClean="0"/>
              <a:t>15/02/47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C023F-174F-4ED6-9C19-00398EE3659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66062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43F42-D2DE-4AB6-A770-2AB7ECB3D1DD}" type="datetimeFigureOut">
              <a:rPr lang="ar-SA" smtClean="0"/>
              <a:t>15/02/47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C023F-174F-4ED6-9C19-00398EE3659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08819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43F42-D2DE-4AB6-A770-2AB7ECB3D1DD}" type="datetimeFigureOut">
              <a:rPr lang="ar-SA" smtClean="0"/>
              <a:t>15/02/47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C023F-174F-4ED6-9C19-00398EE3659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90585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43F42-D2DE-4AB6-A770-2AB7ECB3D1DD}" type="datetimeFigureOut">
              <a:rPr lang="ar-SA" smtClean="0"/>
              <a:t>15/02/47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C023F-174F-4ED6-9C19-00398EE3659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3658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743F42-D2DE-4AB6-A770-2AB7ECB3D1DD}" type="datetimeFigureOut">
              <a:rPr lang="ar-SA" smtClean="0"/>
              <a:t>15/02/47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AC023F-174F-4ED6-9C19-00398EE3659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80580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teqanh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صورة 12">
            <a:hlinkClick r:id="rId2"/>
            <a:extLst>
              <a:ext uri="{FF2B5EF4-FFF2-40B4-BE49-F238E27FC236}">
                <a16:creationId xmlns:a16="http://schemas.microsoft.com/office/drawing/2014/main" id="{AC23811B-43AD-9DA0-69F2-316BBC86C3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24" y="0"/>
            <a:ext cx="9700752" cy="6858000"/>
          </a:xfrm>
          <a:prstGeom prst="rect">
            <a:avLst/>
          </a:prstGeom>
        </p:spPr>
      </p:pic>
      <p:sp>
        <p:nvSpPr>
          <p:cNvPr id="16" name="مربع نص 15">
            <a:extLst>
              <a:ext uri="{FF2B5EF4-FFF2-40B4-BE49-F238E27FC236}">
                <a16:creationId xmlns:a16="http://schemas.microsoft.com/office/drawing/2014/main" id="{33759450-957B-98F8-F8DB-B533471937F2}"/>
              </a:ext>
            </a:extLst>
          </p:cNvPr>
          <p:cNvSpPr txBox="1"/>
          <p:nvPr/>
        </p:nvSpPr>
        <p:spPr>
          <a:xfrm>
            <a:off x="8270789" y="2075936"/>
            <a:ext cx="1260389" cy="276999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1200" dirty="0">
                <a:solidFill>
                  <a:schemeClr val="bg1">
                    <a:lumMod val="6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مساحة للكتابة هنا</a:t>
            </a: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67DC5EAD-6EAF-C336-460E-DF9928738D70}"/>
              </a:ext>
            </a:extLst>
          </p:cNvPr>
          <p:cNvSpPr txBox="1"/>
          <p:nvPr/>
        </p:nvSpPr>
        <p:spPr>
          <a:xfrm>
            <a:off x="6952735" y="2075936"/>
            <a:ext cx="1260389" cy="276999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1200" dirty="0">
                <a:solidFill>
                  <a:schemeClr val="bg1">
                    <a:lumMod val="6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مساحة للكتابة هنا</a:t>
            </a:r>
          </a:p>
        </p:txBody>
      </p:sp>
      <p:sp>
        <p:nvSpPr>
          <p:cNvPr id="23" name="مربع نص 22">
            <a:extLst>
              <a:ext uri="{FF2B5EF4-FFF2-40B4-BE49-F238E27FC236}">
                <a16:creationId xmlns:a16="http://schemas.microsoft.com/office/drawing/2014/main" id="{874D0E19-4B62-9172-3FAA-9D53AD4DC652}"/>
              </a:ext>
            </a:extLst>
          </p:cNvPr>
          <p:cNvSpPr txBox="1"/>
          <p:nvPr/>
        </p:nvSpPr>
        <p:spPr>
          <a:xfrm>
            <a:off x="5667632" y="2075936"/>
            <a:ext cx="1260389" cy="276999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1200" dirty="0">
                <a:solidFill>
                  <a:schemeClr val="bg1">
                    <a:lumMod val="6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مساحة للكتابة هنا</a:t>
            </a:r>
          </a:p>
        </p:txBody>
      </p:sp>
      <p:sp>
        <p:nvSpPr>
          <p:cNvPr id="24" name="مربع نص 23">
            <a:extLst>
              <a:ext uri="{FF2B5EF4-FFF2-40B4-BE49-F238E27FC236}">
                <a16:creationId xmlns:a16="http://schemas.microsoft.com/office/drawing/2014/main" id="{69580BEB-9588-98E8-6769-610B218A3867}"/>
              </a:ext>
            </a:extLst>
          </p:cNvPr>
          <p:cNvSpPr txBox="1"/>
          <p:nvPr/>
        </p:nvSpPr>
        <p:spPr>
          <a:xfrm>
            <a:off x="4349578" y="2075936"/>
            <a:ext cx="1260389" cy="276999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1200" dirty="0">
                <a:solidFill>
                  <a:schemeClr val="bg1">
                    <a:lumMod val="6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مساحة للكتابة هنا</a:t>
            </a:r>
          </a:p>
        </p:txBody>
      </p:sp>
      <p:sp>
        <p:nvSpPr>
          <p:cNvPr id="37" name="مربع نص 36">
            <a:extLst>
              <a:ext uri="{FF2B5EF4-FFF2-40B4-BE49-F238E27FC236}">
                <a16:creationId xmlns:a16="http://schemas.microsoft.com/office/drawing/2014/main" id="{448D32A8-CD77-9166-7741-91229FF36FAA}"/>
              </a:ext>
            </a:extLst>
          </p:cNvPr>
          <p:cNvSpPr txBox="1"/>
          <p:nvPr/>
        </p:nvSpPr>
        <p:spPr>
          <a:xfrm>
            <a:off x="1750541" y="2075936"/>
            <a:ext cx="1260389" cy="276999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1200" dirty="0">
                <a:solidFill>
                  <a:schemeClr val="bg1">
                    <a:lumMod val="6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مساحة للكتابة هنا</a:t>
            </a:r>
          </a:p>
        </p:txBody>
      </p:sp>
      <p:sp>
        <p:nvSpPr>
          <p:cNvPr id="38" name="مربع نص 37">
            <a:extLst>
              <a:ext uri="{FF2B5EF4-FFF2-40B4-BE49-F238E27FC236}">
                <a16:creationId xmlns:a16="http://schemas.microsoft.com/office/drawing/2014/main" id="{AF620F4C-301C-84BF-B4B4-EC08F25BC7E2}"/>
              </a:ext>
            </a:extLst>
          </p:cNvPr>
          <p:cNvSpPr txBox="1"/>
          <p:nvPr/>
        </p:nvSpPr>
        <p:spPr>
          <a:xfrm>
            <a:off x="432487" y="2075936"/>
            <a:ext cx="1260389" cy="276999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1200" dirty="0">
                <a:solidFill>
                  <a:schemeClr val="bg1">
                    <a:lumMod val="6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مساحة للكتابة هنا</a:t>
            </a:r>
          </a:p>
        </p:txBody>
      </p:sp>
      <p:sp>
        <p:nvSpPr>
          <p:cNvPr id="39" name="مربع نص 38">
            <a:extLst>
              <a:ext uri="{FF2B5EF4-FFF2-40B4-BE49-F238E27FC236}">
                <a16:creationId xmlns:a16="http://schemas.microsoft.com/office/drawing/2014/main" id="{3707E522-E74A-9678-7F07-0F2233754E75}"/>
              </a:ext>
            </a:extLst>
          </p:cNvPr>
          <p:cNvSpPr txBox="1"/>
          <p:nvPr/>
        </p:nvSpPr>
        <p:spPr>
          <a:xfrm>
            <a:off x="4328984" y="3404286"/>
            <a:ext cx="1260389" cy="276999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1200" dirty="0">
                <a:solidFill>
                  <a:schemeClr val="bg1">
                    <a:lumMod val="6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مساحة للكتابة هنا</a:t>
            </a:r>
          </a:p>
        </p:txBody>
      </p:sp>
      <p:sp>
        <p:nvSpPr>
          <p:cNvPr id="40" name="مربع نص 39">
            <a:extLst>
              <a:ext uri="{FF2B5EF4-FFF2-40B4-BE49-F238E27FC236}">
                <a16:creationId xmlns:a16="http://schemas.microsoft.com/office/drawing/2014/main" id="{DE874AFA-7B4D-C26F-FDC7-23DC2B3E4924}"/>
              </a:ext>
            </a:extLst>
          </p:cNvPr>
          <p:cNvSpPr txBox="1"/>
          <p:nvPr/>
        </p:nvSpPr>
        <p:spPr>
          <a:xfrm>
            <a:off x="3010930" y="3404286"/>
            <a:ext cx="1260389" cy="276999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1200" dirty="0">
                <a:solidFill>
                  <a:schemeClr val="bg1">
                    <a:lumMod val="6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مساحة للكتابة هنا</a:t>
            </a:r>
          </a:p>
        </p:txBody>
      </p:sp>
      <p:sp>
        <p:nvSpPr>
          <p:cNvPr id="41" name="مربع نص 40">
            <a:extLst>
              <a:ext uri="{FF2B5EF4-FFF2-40B4-BE49-F238E27FC236}">
                <a16:creationId xmlns:a16="http://schemas.microsoft.com/office/drawing/2014/main" id="{59FC2AA4-A7F3-C86B-FA66-625F4E909851}"/>
              </a:ext>
            </a:extLst>
          </p:cNvPr>
          <p:cNvSpPr txBox="1"/>
          <p:nvPr/>
        </p:nvSpPr>
        <p:spPr>
          <a:xfrm>
            <a:off x="6985686" y="3404286"/>
            <a:ext cx="1260389" cy="276999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1200" dirty="0">
                <a:solidFill>
                  <a:schemeClr val="bg1">
                    <a:lumMod val="6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مساحة للكتابة هنا</a:t>
            </a:r>
          </a:p>
        </p:txBody>
      </p:sp>
      <p:sp>
        <p:nvSpPr>
          <p:cNvPr id="42" name="مربع نص 41">
            <a:extLst>
              <a:ext uri="{FF2B5EF4-FFF2-40B4-BE49-F238E27FC236}">
                <a16:creationId xmlns:a16="http://schemas.microsoft.com/office/drawing/2014/main" id="{FA86AF89-EB9A-E4C7-C8AB-BBF09535EB8E}"/>
              </a:ext>
            </a:extLst>
          </p:cNvPr>
          <p:cNvSpPr txBox="1"/>
          <p:nvPr/>
        </p:nvSpPr>
        <p:spPr>
          <a:xfrm>
            <a:off x="5667632" y="3404286"/>
            <a:ext cx="1260389" cy="276999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1200" dirty="0">
                <a:solidFill>
                  <a:schemeClr val="bg1">
                    <a:lumMod val="6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مساحة للكتابة هنا</a:t>
            </a:r>
          </a:p>
        </p:txBody>
      </p:sp>
      <p:sp>
        <p:nvSpPr>
          <p:cNvPr id="43" name="مربع نص 42">
            <a:extLst>
              <a:ext uri="{FF2B5EF4-FFF2-40B4-BE49-F238E27FC236}">
                <a16:creationId xmlns:a16="http://schemas.microsoft.com/office/drawing/2014/main" id="{14E6B0B9-6B49-58D0-7990-7DF245B1CEEB}"/>
              </a:ext>
            </a:extLst>
          </p:cNvPr>
          <p:cNvSpPr txBox="1"/>
          <p:nvPr/>
        </p:nvSpPr>
        <p:spPr>
          <a:xfrm>
            <a:off x="5667632" y="4732636"/>
            <a:ext cx="1260389" cy="276999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1200" dirty="0">
                <a:solidFill>
                  <a:schemeClr val="bg1">
                    <a:lumMod val="6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مساحة للكتابة هنا</a:t>
            </a:r>
          </a:p>
        </p:txBody>
      </p:sp>
      <p:sp>
        <p:nvSpPr>
          <p:cNvPr id="44" name="مربع نص 43">
            <a:extLst>
              <a:ext uri="{FF2B5EF4-FFF2-40B4-BE49-F238E27FC236}">
                <a16:creationId xmlns:a16="http://schemas.microsoft.com/office/drawing/2014/main" id="{1482A775-C7D5-DC23-BF2A-6FDDF1BE03F8}"/>
              </a:ext>
            </a:extLst>
          </p:cNvPr>
          <p:cNvSpPr txBox="1"/>
          <p:nvPr/>
        </p:nvSpPr>
        <p:spPr>
          <a:xfrm>
            <a:off x="4349578" y="4732636"/>
            <a:ext cx="1260389" cy="276999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1200" dirty="0">
                <a:solidFill>
                  <a:schemeClr val="bg1">
                    <a:lumMod val="6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مساحة للكتابة هنا</a:t>
            </a:r>
          </a:p>
        </p:txBody>
      </p:sp>
      <p:sp>
        <p:nvSpPr>
          <p:cNvPr id="45" name="مربع نص 44">
            <a:extLst>
              <a:ext uri="{FF2B5EF4-FFF2-40B4-BE49-F238E27FC236}">
                <a16:creationId xmlns:a16="http://schemas.microsoft.com/office/drawing/2014/main" id="{CD5A692F-AEEE-5612-B4F7-795B842B4652}"/>
              </a:ext>
            </a:extLst>
          </p:cNvPr>
          <p:cNvSpPr txBox="1"/>
          <p:nvPr/>
        </p:nvSpPr>
        <p:spPr>
          <a:xfrm>
            <a:off x="2265405" y="4691446"/>
            <a:ext cx="687860" cy="46166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1200" dirty="0">
                <a:solidFill>
                  <a:schemeClr val="bg1">
                    <a:lumMod val="6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مساحة للكتابة هنا</a:t>
            </a:r>
          </a:p>
        </p:txBody>
      </p:sp>
      <p:sp>
        <p:nvSpPr>
          <p:cNvPr id="46" name="مربع نص 45">
            <a:extLst>
              <a:ext uri="{FF2B5EF4-FFF2-40B4-BE49-F238E27FC236}">
                <a16:creationId xmlns:a16="http://schemas.microsoft.com/office/drawing/2014/main" id="{31BEEC4E-2DA5-C289-5C2D-032A06B23396}"/>
              </a:ext>
            </a:extLst>
          </p:cNvPr>
          <p:cNvSpPr txBox="1"/>
          <p:nvPr/>
        </p:nvSpPr>
        <p:spPr>
          <a:xfrm>
            <a:off x="2685534" y="5518319"/>
            <a:ext cx="4530811" cy="276999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pPr algn="r"/>
            <a:r>
              <a:rPr lang="ar-SA" sz="1200" dirty="0">
                <a:solidFill>
                  <a:schemeClr val="bg1">
                    <a:lumMod val="50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اكتب اسمك هنا:</a:t>
            </a:r>
          </a:p>
        </p:txBody>
      </p:sp>
      <p:sp>
        <p:nvSpPr>
          <p:cNvPr id="47" name="مربع نص 46">
            <a:extLst>
              <a:ext uri="{FF2B5EF4-FFF2-40B4-BE49-F238E27FC236}">
                <a16:creationId xmlns:a16="http://schemas.microsoft.com/office/drawing/2014/main" id="{A219611E-90CF-DBFB-8F74-A926870D2E28}"/>
              </a:ext>
            </a:extLst>
          </p:cNvPr>
          <p:cNvSpPr txBox="1"/>
          <p:nvPr/>
        </p:nvSpPr>
        <p:spPr>
          <a:xfrm>
            <a:off x="3352800" y="862912"/>
            <a:ext cx="3196281" cy="307777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1400" b="1" dirty="0">
                <a:solidFill>
                  <a:schemeClr val="bg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اكتب اسم المدرسة هنا</a:t>
            </a:r>
          </a:p>
        </p:txBody>
      </p:sp>
    </p:spTree>
    <p:extLst>
      <p:ext uri="{BB962C8B-B14F-4D97-AF65-F5344CB8AC3E}">
        <p14:creationId xmlns:p14="http://schemas.microsoft.com/office/powerpoint/2010/main" val="184158351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نسق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نسق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22</TotalTime>
  <Words>47</Words>
  <Application>Microsoft Office PowerPoint</Application>
  <PresentationFormat>A4 Paper (210x297 mm)‎</PresentationFormat>
  <Paragraphs>15</Paragraphs>
  <Slides>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Traditional Arabic</vt:lpstr>
      <vt:lpstr>نسق Office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عبد الله الكثيري</dc:creator>
  <cp:lastModifiedBy>عبد الله الكثيري</cp:lastModifiedBy>
  <cp:revision>3</cp:revision>
  <dcterms:created xsi:type="dcterms:W3CDTF">2025-08-09T06:43:47Z</dcterms:created>
  <dcterms:modified xsi:type="dcterms:W3CDTF">2025-08-09T07:05:48Z</dcterms:modified>
</cp:coreProperties>
</file>