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0" r:id="rId6"/>
    <p:sldId id="257" r:id="rId7"/>
    <p:sldId id="258" r:id="rId8"/>
    <p:sldId id="259" r:id="rId9"/>
    <p:sldId id="261" r:id="rId10"/>
    <p:sldId id="262" r:id="rId11"/>
    <p:sldId id="263" r:id="rId12"/>
    <p:sldId id="264" r:id="rId13"/>
  </p:sldIdLst>
  <p:sldSz cx="6858000" cy="9144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50" d="100"/>
          <a:sy n="50" d="100"/>
        </p:scale>
        <p:origin x="-2304" y="-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8173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2444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65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3625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626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46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022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567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8742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155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874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DECC2-BAFB-4E58-9687-49F5AB0BA76E}" type="datetimeFigureOut">
              <a:rPr lang="ar-SA" smtClean="0"/>
              <a:t>26/11/37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417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16" y="4067944"/>
            <a:ext cx="4763165" cy="4667907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الركن الفني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6593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الاكتشاف 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91" y="3690997"/>
            <a:ext cx="5239481" cy="474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31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التخطيط  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7" y="4139952"/>
            <a:ext cx="503217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268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الادراكي   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748" y="4067944"/>
            <a:ext cx="453650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90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28" y="323528"/>
            <a:ext cx="2088232" cy="3312368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17" y="323528"/>
            <a:ext cx="2060420" cy="3312368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375" y="3923928"/>
            <a:ext cx="2016225" cy="3312368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553" y="3886150"/>
            <a:ext cx="2016225" cy="3321546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05916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28" y="323528"/>
            <a:ext cx="2016223" cy="305926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872" y="323528"/>
            <a:ext cx="2036761" cy="3093590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284" y="3563888"/>
            <a:ext cx="2016223" cy="3032620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401" y="3563888"/>
            <a:ext cx="2088232" cy="303262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48089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08" y="1043608"/>
            <a:ext cx="2160239" cy="3168352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48013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الركن المكعبات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40" y="4355976"/>
            <a:ext cx="5238750" cy="385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83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</a:t>
            </a:r>
            <a:r>
              <a:rPr lang="ar-SA" sz="8000" b="1" dirty="0" err="1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المطالعه</a:t>
            </a:r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576" y="4211960"/>
            <a:ext cx="4286848" cy="421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71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</a:t>
            </a:r>
            <a:r>
              <a:rPr lang="ar-SA" sz="8000" b="1" dirty="0" err="1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الايهامي</a:t>
            </a:r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16" y="4572000"/>
            <a:ext cx="476250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02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الحاسب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680" y="4139952"/>
            <a:ext cx="3848637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80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الرمل 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09" y="4788024"/>
            <a:ext cx="4763165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4731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18</Words>
  <Application>Microsoft Office PowerPoint</Application>
  <PresentationFormat>عرض على الشاشة (3:4)‏</PresentationFormat>
  <Paragraphs>9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</dc:creator>
  <cp:lastModifiedBy>sa</cp:lastModifiedBy>
  <cp:revision>7</cp:revision>
  <dcterms:created xsi:type="dcterms:W3CDTF">2016-08-29T16:01:15Z</dcterms:created>
  <dcterms:modified xsi:type="dcterms:W3CDTF">2016-08-29T17:19:34Z</dcterms:modified>
</cp:coreProperties>
</file>