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92E2B4-812C-4842-8B56-0EB4DBACD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91F0267-1DEB-4CAF-824B-6769897AA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4A34CA-485E-476F-8120-440167E6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259CA8-5989-4D93-B345-A77D716A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9696996-A841-4BC7-B65A-129D3CFB7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264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707F3A-A672-466E-9CBC-FFD17CD50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17D5EE4-F8B8-4730-87A9-73069C589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A06FC0-2C05-4BE0-86CE-6F05524CD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62B492-E3AE-41E4-9967-0E581288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E9E0FCC-98E4-48A1-A22D-0CC97D29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512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8829E1E-04C6-4F72-AF13-AFF812590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8A6B71A-35F3-4E4B-8D5A-053765C5D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62BCF3-BD4A-45DB-95F3-1A06E57B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C1D50F1-36AF-4926-A664-C60B168CD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DF8E3E-FB65-4FEF-B55B-55757073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95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C52E4B-155E-4054-B7FC-0A9242B6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8F63B7-6F9A-4299-8E95-048927E3B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D6A97F7-2E8A-4BE0-8590-5DCF6B92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406AA0-E133-4B76-83B0-E78B25942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BACC3C-28BE-4411-861A-40ED4691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068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514149-78B9-4086-9E2E-3653C5EC3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3A9181-0C46-461A-BFA4-9F2794B0A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53578C-9972-4FD0-90EA-5CA9761A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C9C5D9-4158-4885-973B-E474E8775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12D9F55-7F1F-415D-8A24-EEB070E5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653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9BBD39-0436-4EC6-8A4E-37356D40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46B6662-DC08-4741-98B8-0ACF3DB8F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B84A3B7-6364-45BB-8A51-7BD799FE8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5752F1-23C7-4C2B-9631-8E418D871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1AA5E3-FEE1-4DC1-8522-BB1DA631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2F024D6-D5C3-4BA4-AB47-667F8AE3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292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4917A2-5588-4E86-9776-F4762AC1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9574279-3C1B-4FF3-8291-EA8BBBFD3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40BEE64-F5C1-492F-B189-383C7E896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075516D-48C4-438D-87CB-CC7FE3DA4E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9802E70-4FDA-46B2-BC95-28309E727F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345A153-3849-4964-A06E-F3DA6FF2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A3C3F31-C246-485C-BF1F-FD8EC7199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732E810-409F-4C08-8743-0868A2CD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962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244A94-3371-4BA6-9845-A2BA53F2B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F66808A-7E73-42F7-B7C4-81281456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C97C026-A054-4ECB-82A2-C0981C87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A26677B-C6EF-4729-B725-A1F6CA9F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890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5247EB6-74E2-494C-8352-C7525B982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A5322F5-65D1-48B9-87B0-133F9A445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B2E04D0-A166-4E11-9FC9-8717EEDA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49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06FBEF-0856-453D-8E22-7CFB4E40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470856E-B0E9-4B9F-9E85-448EFD72B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DAC8350-39ED-43F7-AE12-D15FFFDE9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9E17DE1-2069-454C-9873-89D05408F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ACED072-DDA5-4BFC-B084-FE8DD273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8C9759D-18CD-4846-95C9-7104725D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855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F14BDB-E51F-425D-A4EC-D00D22D40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3ADAB43-6614-4E10-9313-0280A59E61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54DDCA0-20B3-4367-A6A3-F7C539559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AC79066-87DC-42DB-8DE0-AC6D7BA3D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D0ED48F-3E9D-47DF-BC26-EE6B5C6AF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2EFAEC-2DEA-40CE-9BE6-73E2BF191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848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A7C1E3C-5D42-4CFB-9C6A-A3005CFC0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E1A4FE4-D421-4C4A-B7B2-DBD1FABD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36B71FB-725C-4E54-A7DB-8A94781106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E5F2C-0830-4317-995C-E8533B086A52}" type="datetimeFigureOut">
              <a:rPr lang="ar-SA" smtClean="0"/>
              <a:t>02/03/43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53ED73-4470-4488-9DD6-5A28400ED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3432A95-186F-4D1A-B69F-A3CC07E9D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9B734-5C9D-474A-A2C1-8CE63B0B18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361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07BB4DC-AA40-4C5D-BC8C-76951ED7A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12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2D3F9B-F0B9-4ED3-98BE-95854BD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9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31D212-2868-4E0C-851A-F26F30982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42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292BC6C-B769-4C3A-8B39-B966294B4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83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117779-8BE4-45AA-96AC-C3E077529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32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BCE92BD-3C4D-4AEC-A1A8-14B76BAEF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0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8A7715-26CC-488A-9DF7-13ABFDCAB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1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614A302-353A-4929-9B34-0E31D5887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6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502C8C4-A313-4E27-9B1E-F025B8055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23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7D56C6E-80D7-436D-8E20-5705A7B69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92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514B087-1F87-400F-9E08-01D10E005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5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CBB49AB-2F70-46D1-9326-6BE07094A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0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8FE024A-3985-4EA7-8AD8-EA14EC529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71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4A06DB9-8EF4-4B2B-A389-B76632F1E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7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D78A6AB-B4AC-45DB-B2D9-F5935105C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62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D7421C-624E-4F6F-A1AC-E1041D506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1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76500A7-0640-4149-9A52-9237C2A63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4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BCBB62-7A10-45C8-8E48-35846ECE3D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20D398C-7FD5-4A41-BDD8-4EBC576B7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499623B-5B00-426D-A7C7-DD3BB1D75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1026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2021-10-08T20:01:26Z</dcterms:created>
  <dcterms:modified xsi:type="dcterms:W3CDTF">2021-10-08T20:04:35Z</dcterms:modified>
</cp:coreProperties>
</file>