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theme/theme13.xml" ContentType="application/vnd.openxmlformats-officedocument.theme+xml"/>
  <Override PartName="/ppt/slideLayouts/slideLayout104.xml" ContentType="application/vnd.openxmlformats-officedocument.presentationml.slideLayout+xml"/>
  <Override PartName="/ppt/theme/theme14.xml" ContentType="application/vnd.openxmlformats-officedocument.theme+xml"/>
  <Override PartName="/ppt/slideLayouts/slideLayout105.xml" ContentType="application/vnd.openxmlformats-officedocument.presentationml.slideLayout+xml"/>
  <Override PartName="/ppt/theme/theme15.xml" ContentType="application/vnd.openxmlformats-officedocument.theme+xml"/>
  <Override PartName="/ppt/slideLayouts/slideLayout106.xml" ContentType="application/vnd.openxmlformats-officedocument.presentationml.slideLayout+xml"/>
  <Override PartName="/ppt/theme/theme16.xml" ContentType="application/vnd.openxmlformats-officedocument.theme+xml"/>
  <Override PartName="/ppt/slideLayouts/slideLayout107.xml" ContentType="application/vnd.openxmlformats-officedocument.presentationml.slideLayout+xml"/>
  <Override PartName="/ppt/theme/theme17.xml" ContentType="application/vnd.openxmlformats-officedocument.theme+xml"/>
  <Override PartName="/ppt/slideLayouts/slideLayout108.xml" ContentType="application/vnd.openxmlformats-officedocument.presentationml.slideLayout+xml"/>
  <Override PartName="/ppt/theme/theme18.xml" ContentType="application/vnd.openxmlformats-officedocument.theme+xml"/>
  <Override PartName="/ppt/slideLayouts/slideLayout109.xml" ContentType="application/vnd.openxmlformats-officedocument.presentationml.slideLayout+xml"/>
  <Override PartName="/ppt/theme/theme19.xml" ContentType="application/vnd.openxmlformats-officedocument.theme+xml"/>
  <Override PartName="/ppt/slideLayouts/slideLayout110.xml" ContentType="application/vnd.openxmlformats-officedocument.presentationml.slideLayout+xml"/>
  <Override PartName="/ppt/theme/theme20.xml" ContentType="application/vnd.openxmlformats-officedocument.theme+xml"/>
  <Override PartName="/ppt/slideLayouts/slideLayout111.xml" ContentType="application/vnd.openxmlformats-officedocument.presentationml.slideLayout+xml"/>
  <Override PartName="/ppt/theme/theme21.xml" ContentType="application/vnd.openxmlformats-officedocument.theme+xml"/>
  <Override PartName="/ppt/slideLayouts/slideLayout112.xml" ContentType="application/vnd.openxmlformats-officedocument.presentationml.slideLayout+xml"/>
  <Override PartName="/ppt/theme/theme22.xml" ContentType="application/vnd.openxmlformats-officedocument.theme+xml"/>
  <Override PartName="/ppt/slideLayouts/slideLayout113.xml" ContentType="application/vnd.openxmlformats-officedocument.presentationml.slideLayout+xml"/>
  <Override PartName="/ppt/theme/theme23.xml" ContentType="application/vnd.openxmlformats-officedocument.theme+xml"/>
  <Override PartName="/ppt/slideLayouts/slideLayout114.xml" ContentType="application/vnd.openxmlformats-officedocument.presentationml.slideLayout+xml"/>
  <Override PartName="/ppt/theme/theme24.xml" ContentType="application/vnd.openxmlformats-officedocument.theme+xml"/>
  <Override PartName="/ppt/slideLayouts/slideLayout115.xml" ContentType="application/vnd.openxmlformats-officedocument.presentationml.slideLayout+xml"/>
  <Override PartName="/ppt/theme/theme25.xml" ContentType="application/vnd.openxmlformats-officedocument.theme+xml"/>
  <Override PartName="/ppt/slideLayouts/slideLayout116.xml" ContentType="application/vnd.openxmlformats-officedocument.presentationml.slideLayout+xml"/>
  <Override PartName="/ppt/theme/theme26.xml" ContentType="application/vnd.openxmlformats-officedocument.theme+xml"/>
  <Override PartName="/ppt/slideLayouts/slideLayout117.xml" ContentType="application/vnd.openxmlformats-officedocument.presentationml.slideLayout+xml"/>
  <Override PartName="/ppt/theme/theme27.xml" ContentType="application/vnd.openxmlformats-officedocument.theme+xml"/>
  <Override PartName="/ppt/slideLayouts/slideLayout118.xml" ContentType="application/vnd.openxmlformats-officedocument.presentationml.slideLayout+xml"/>
  <Override PartName="/ppt/theme/theme28.xml" ContentType="application/vnd.openxmlformats-officedocument.theme+xml"/>
  <Override PartName="/ppt/slideLayouts/slideLayout119.xml" ContentType="application/vnd.openxmlformats-officedocument.presentationml.slideLayout+xml"/>
  <Override PartName="/ppt/theme/theme29.xml" ContentType="application/vnd.openxmlformats-officedocument.theme+xml"/>
  <Override PartName="/ppt/slideLayouts/slideLayout120.xml" ContentType="application/vnd.openxmlformats-officedocument.presentationml.slideLayout+xml"/>
  <Override PartName="/ppt/theme/theme30.xml" ContentType="application/vnd.openxmlformats-officedocument.theme+xml"/>
  <Override PartName="/ppt/slideLayouts/slideLayout121.xml" ContentType="application/vnd.openxmlformats-officedocument.presentationml.slideLayout+xml"/>
  <Override PartName="/ppt/theme/theme31.xml" ContentType="application/vnd.openxmlformats-officedocument.theme+xml"/>
  <Override PartName="/ppt/slideLayouts/slideLayout122.xml" ContentType="application/vnd.openxmlformats-officedocument.presentationml.slideLayout+xml"/>
  <Override PartName="/ppt/theme/theme32.xml" ContentType="application/vnd.openxmlformats-officedocument.theme+xml"/>
  <Override PartName="/ppt/slideLayouts/slideLayout123.xml" ContentType="application/vnd.openxmlformats-officedocument.presentationml.slideLayout+xml"/>
  <Override PartName="/ppt/theme/theme3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3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35.xml" ContentType="application/vnd.openxmlformats-officedocument.theme+xml"/>
  <Override PartName="/ppt/tags/tag85.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3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37.xml" ContentType="application/vnd.openxmlformats-officedocument.theme+xml"/>
  <Override PartName="/ppt/tags/tag86.xml" ContentType="application/vnd.openxmlformats-officedocument.presentationml.tags+xml"/>
  <Override PartName="/ppt/tags/tag8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8.xml" ContentType="application/vnd.openxmlformats-officedocument.presentationml.tags+xml"/>
  <Override PartName="/ppt/tags/tag89.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90.xml" ContentType="application/vnd.openxmlformats-officedocument.presentationml.tags+xml"/>
  <Override PartName="/ppt/tags/tag91.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3.xml" ContentType="application/vnd.openxmlformats-officedocument.themeOverride+xml"/>
  <Override PartName="/ppt/tags/tag92.xml" ContentType="application/vnd.openxmlformats-officedocument.presentationml.tags+xml"/>
  <Override PartName="/ppt/theme/themeOverride4.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93.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94.xml" ContentType="application/vnd.openxmlformats-officedocument.presentationml.tags+xml"/>
  <Override PartName="/ppt/tags/tag95.xml" ContentType="application/vnd.openxmlformats-officedocument.presentationml.tags+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21"/>
    <p:sldMasterId id="2147483679" r:id="rId22"/>
    <p:sldMasterId id="2147483718" r:id="rId23"/>
    <p:sldMasterId id="2147483730" r:id="rId24"/>
    <p:sldMasterId id="2147483745" r:id="rId25"/>
    <p:sldMasterId id="2147483759" r:id="rId26"/>
    <p:sldMasterId id="2147483764" r:id="rId27"/>
    <p:sldMasterId id="2147483776" r:id="rId28"/>
    <p:sldMasterId id="2147483778" r:id="rId29"/>
    <p:sldMasterId id="2147483780" r:id="rId30"/>
    <p:sldMasterId id="2147483782" r:id="rId31"/>
    <p:sldMasterId id="2147483784" r:id="rId32"/>
    <p:sldMasterId id="2147483786" r:id="rId33"/>
    <p:sldMasterId id="2147483788" r:id="rId34"/>
    <p:sldMasterId id="2147483790" r:id="rId35"/>
    <p:sldMasterId id="2147483792" r:id="rId36"/>
    <p:sldMasterId id="2147483794" r:id="rId37"/>
    <p:sldMasterId id="2147483796" r:id="rId38"/>
    <p:sldMasterId id="2147483798" r:id="rId39"/>
    <p:sldMasterId id="2147483800" r:id="rId40"/>
    <p:sldMasterId id="2147483802" r:id="rId41"/>
    <p:sldMasterId id="2147483804" r:id="rId42"/>
    <p:sldMasterId id="2147483806" r:id="rId43"/>
    <p:sldMasterId id="2147483808" r:id="rId44"/>
    <p:sldMasterId id="2147483810" r:id="rId45"/>
    <p:sldMasterId id="2147483812" r:id="rId46"/>
    <p:sldMasterId id="2147483814" r:id="rId47"/>
    <p:sldMasterId id="2147483816" r:id="rId48"/>
    <p:sldMasterId id="2147483818" r:id="rId49"/>
    <p:sldMasterId id="2147483820" r:id="rId50"/>
    <p:sldMasterId id="2147483822" r:id="rId51"/>
    <p:sldMasterId id="2147483824" r:id="rId52"/>
    <p:sldMasterId id="2147483826" r:id="rId53"/>
    <p:sldMasterId id="2147483828" r:id="rId54"/>
    <p:sldMasterId id="2147483842" r:id="rId55"/>
    <p:sldMasterId id="2147483855" r:id="rId56"/>
    <p:sldMasterId id="2147483867" r:id="rId57"/>
  </p:sldMasterIdLst>
  <p:sldIdLst>
    <p:sldId id="256" r:id="rId58"/>
    <p:sldId id="260" r:id="rId59"/>
    <p:sldId id="257" r:id="rId60"/>
    <p:sldId id="258" r:id="rId61"/>
    <p:sldId id="259" r:id="rId62"/>
    <p:sldId id="261" r:id="rId63"/>
    <p:sldId id="262" r:id="rId64"/>
    <p:sldId id="263" r:id="rId65"/>
    <p:sldId id="264" r:id="rId66"/>
    <p:sldId id="265" r:id="rId67"/>
    <p:sldId id="268" r:id="rId68"/>
    <p:sldId id="267" r:id="rId69"/>
    <p:sldId id="273" r:id="rId70"/>
    <p:sldId id="269" r:id="rId71"/>
    <p:sldId id="274" r:id="rId72"/>
    <p:sldId id="271" r:id="rId73"/>
    <p:sldId id="270" r:id="rId74"/>
    <p:sldId id="275" r:id="rId75"/>
    <p:sldId id="276" r:id="rId76"/>
    <p:sldId id="272" r:id="rId77"/>
    <p:sldId id="277" r:id="rId78"/>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7E30"/>
    <a:srgbClr val="4BACC6"/>
    <a:srgbClr val="FFFF00"/>
    <a:srgbClr val="9966FF"/>
    <a:srgbClr val="FF00FF"/>
    <a:srgbClr val="0099A0"/>
    <a:srgbClr val="009B99"/>
    <a:srgbClr val="009999"/>
    <a:srgbClr val="008080"/>
    <a:srgbClr val="DCF2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نمط متوسط 4 - تميي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نمط متوسط 4 - تميي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النمط المتوسط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380"/>
    <p:restoredTop sz="94660"/>
  </p:normalViewPr>
  <p:slideViewPr>
    <p:cSldViewPr>
      <p:cViewPr>
        <p:scale>
          <a:sx n="84" d="100"/>
          <a:sy n="84" d="100"/>
        </p:scale>
        <p:origin x="-1110" y="-24"/>
      </p:cViewPr>
      <p:guideLst>
        <p:guide orient="horz" pos="2160"/>
        <p:guide pos="2880"/>
      </p:guideLst>
    </p:cSldViewPr>
  </p:slideViewPr>
  <p:notesTextViewPr>
    <p:cViewPr>
      <p:scale>
        <a:sx n="1" d="1"/>
        <a:sy n="1" d="1"/>
      </p:scale>
      <p:origin x="0" y="0"/>
    </p:cViewPr>
  </p:notesTextViewPr>
  <p:sorterViewPr>
    <p:cViewPr>
      <p:scale>
        <a:sx n="100" d="100"/>
        <a:sy n="100" d="100"/>
      </p:scale>
      <p:origin x="0" y="23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Master" Target="slideMasters/slideMaster6.xml"/><Relationship Id="rId39" Type="http://schemas.openxmlformats.org/officeDocument/2006/relationships/slideMaster" Target="slideMasters/slideMaster19.xml"/><Relationship Id="rId21" Type="http://schemas.openxmlformats.org/officeDocument/2006/relationships/slideMaster" Target="slideMasters/slideMaster1.xml"/><Relationship Id="rId34" Type="http://schemas.openxmlformats.org/officeDocument/2006/relationships/slideMaster" Target="slideMasters/slideMaster14.xml"/><Relationship Id="rId42" Type="http://schemas.openxmlformats.org/officeDocument/2006/relationships/slideMaster" Target="slideMasters/slideMaster22.xml"/><Relationship Id="rId47" Type="http://schemas.openxmlformats.org/officeDocument/2006/relationships/slideMaster" Target="slideMasters/slideMaster27.xml"/><Relationship Id="rId50" Type="http://schemas.openxmlformats.org/officeDocument/2006/relationships/slideMaster" Target="slideMasters/slideMaster30.xml"/><Relationship Id="rId55" Type="http://schemas.openxmlformats.org/officeDocument/2006/relationships/slideMaster" Target="slideMasters/slideMaster35.xml"/><Relationship Id="rId63" Type="http://schemas.openxmlformats.org/officeDocument/2006/relationships/slide" Target="slides/slide6.xml"/><Relationship Id="rId68" Type="http://schemas.openxmlformats.org/officeDocument/2006/relationships/slide" Target="slides/slide11.xml"/><Relationship Id="rId76" Type="http://schemas.openxmlformats.org/officeDocument/2006/relationships/slide" Target="slides/slide19.xml"/><Relationship Id="rId7" Type="http://schemas.openxmlformats.org/officeDocument/2006/relationships/customXml" Target="../customXml/item7.xml"/><Relationship Id="rId71"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9.xml"/><Relationship Id="rId11" Type="http://schemas.openxmlformats.org/officeDocument/2006/relationships/customXml" Target="../customXml/item11.xml"/><Relationship Id="rId24" Type="http://schemas.openxmlformats.org/officeDocument/2006/relationships/slideMaster" Target="slideMasters/slideMaster4.xml"/><Relationship Id="rId32" Type="http://schemas.openxmlformats.org/officeDocument/2006/relationships/slideMaster" Target="slideMasters/slideMaster12.xml"/><Relationship Id="rId37" Type="http://schemas.openxmlformats.org/officeDocument/2006/relationships/slideMaster" Target="slideMasters/slideMaster17.xml"/><Relationship Id="rId40" Type="http://schemas.openxmlformats.org/officeDocument/2006/relationships/slideMaster" Target="slideMasters/slideMaster20.xml"/><Relationship Id="rId45" Type="http://schemas.openxmlformats.org/officeDocument/2006/relationships/slideMaster" Target="slideMasters/slideMaster25.xml"/><Relationship Id="rId53" Type="http://schemas.openxmlformats.org/officeDocument/2006/relationships/slideMaster" Target="slideMasters/slideMaster33.xml"/><Relationship Id="rId58" Type="http://schemas.openxmlformats.org/officeDocument/2006/relationships/slide" Target="slides/slide1.xml"/><Relationship Id="rId66" Type="http://schemas.openxmlformats.org/officeDocument/2006/relationships/slide" Target="slides/slide9.xml"/><Relationship Id="rId74" Type="http://schemas.openxmlformats.org/officeDocument/2006/relationships/slide" Target="slides/slide17.xml"/><Relationship Id="rId79"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4.xml"/><Relationship Id="rId82"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Master" Target="slideMasters/slideMaster11.xml"/><Relationship Id="rId44" Type="http://schemas.openxmlformats.org/officeDocument/2006/relationships/slideMaster" Target="slideMasters/slideMaster24.xml"/><Relationship Id="rId52" Type="http://schemas.openxmlformats.org/officeDocument/2006/relationships/slideMaster" Target="slideMasters/slideMaster32.xml"/><Relationship Id="rId60" Type="http://schemas.openxmlformats.org/officeDocument/2006/relationships/slide" Target="slides/slide3.xml"/><Relationship Id="rId65" Type="http://schemas.openxmlformats.org/officeDocument/2006/relationships/slide" Target="slides/slide8.xml"/><Relationship Id="rId73" Type="http://schemas.openxmlformats.org/officeDocument/2006/relationships/slide" Target="slides/slide16.xml"/><Relationship Id="rId78" Type="http://schemas.openxmlformats.org/officeDocument/2006/relationships/slide" Target="slides/slide21.xml"/><Relationship Id="rId8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Master" Target="slideMasters/slideMaster2.xml"/><Relationship Id="rId27" Type="http://schemas.openxmlformats.org/officeDocument/2006/relationships/slideMaster" Target="slideMasters/slideMaster7.xml"/><Relationship Id="rId30" Type="http://schemas.openxmlformats.org/officeDocument/2006/relationships/slideMaster" Target="slideMasters/slideMaster10.xml"/><Relationship Id="rId35" Type="http://schemas.openxmlformats.org/officeDocument/2006/relationships/slideMaster" Target="slideMasters/slideMaster15.xml"/><Relationship Id="rId43" Type="http://schemas.openxmlformats.org/officeDocument/2006/relationships/slideMaster" Target="slideMasters/slideMaster23.xml"/><Relationship Id="rId48" Type="http://schemas.openxmlformats.org/officeDocument/2006/relationships/slideMaster" Target="slideMasters/slideMaster28.xml"/><Relationship Id="rId56" Type="http://schemas.openxmlformats.org/officeDocument/2006/relationships/slideMaster" Target="slideMasters/slideMaster36.xml"/><Relationship Id="rId64" Type="http://schemas.openxmlformats.org/officeDocument/2006/relationships/slide" Target="slides/slide7.xml"/><Relationship Id="rId69" Type="http://schemas.openxmlformats.org/officeDocument/2006/relationships/slide" Target="slides/slide12.xml"/><Relationship Id="rId77" Type="http://schemas.openxmlformats.org/officeDocument/2006/relationships/slide" Target="slides/slide20.xml"/><Relationship Id="rId8" Type="http://schemas.openxmlformats.org/officeDocument/2006/relationships/customXml" Target="../customXml/item8.xml"/><Relationship Id="rId51" Type="http://schemas.openxmlformats.org/officeDocument/2006/relationships/slideMaster" Target="slideMasters/slideMaster31.xml"/><Relationship Id="rId72" Type="http://schemas.openxmlformats.org/officeDocument/2006/relationships/slide" Target="slides/slide15.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5.xml"/><Relationship Id="rId33" Type="http://schemas.openxmlformats.org/officeDocument/2006/relationships/slideMaster" Target="slideMasters/slideMaster13.xml"/><Relationship Id="rId38" Type="http://schemas.openxmlformats.org/officeDocument/2006/relationships/slideMaster" Target="slideMasters/slideMaster18.xml"/><Relationship Id="rId46" Type="http://schemas.openxmlformats.org/officeDocument/2006/relationships/slideMaster" Target="slideMasters/slideMaster26.xml"/><Relationship Id="rId59" Type="http://schemas.openxmlformats.org/officeDocument/2006/relationships/slide" Target="slides/slide2.xml"/><Relationship Id="rId67" Type="http://schemas.openxmlformats.org/officeDocument/2006/relationships/slide" Target="slides/slide10.xml"/><Relationship Id="rId20" Type="http://schemas.openxmlformats.org/officeDocument/2006/relationships/customXml" Target="../customXml/item20.xml"/><Relationship Id="rId41" Type="http://schemas.openxmlformats.org/officeDocument/2006/relationships/slideMaster" Target="slideMasters/slideMaster21.xml"/><Relationship Id="rId54" Type="http://schemas.openxmlformats.org/officeDocument/2006/relationships/slideMaster" Target="slideMasters/slideMaster34.xml"/><Relationship Id="rId62" Type="http://schemas.openxmlformats.org/officeDocument/2006/relationships/slide" Target="slides/slide5.xml"/><Relationship Id="rId70" Type="http://schemas.openxmlformats.org/officeDocument/2006/relationships/slide" Target="slides/slide13.xml"/><Relationship Id="rId75"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Master" Target="slideMasters/slideMaster3.xml"/><Relationship Id="rId28" Type="http://schemas.openxmlformats.org/officeDocument/2006/relationships/slideMaster" Target="slideMasters/slideMaster8.xml"/><Relationship Id="rId36" Type="http://schemas.openxmlformats.org/officeDocument/2006/relationships/slideMaster" Target="slideMasters/slideMaster16.xml"/><Relationship Id="rId49" Type="http://schemas.openxmlformats.org/officeDocument/2006/relationships/slideMaster" Target="slideMasters/slideMaster29.xml"/><Relationship Id="rId57" Type="http://schemas.openxmlformats.org/officeDocument/2006/relationships/slideMaster" Target="slideMasters/slideMaster37.xml"/></Relationships>
</file>

<file path=ppt/diagrams/_rels/data1.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713B1C-B392-47DD-9E32-0DC9011D9101}" type="doc">
      <dgm:prSet loTypeId="urn:microsoft.com/office/officeart/2005/8/layout/bList2" loCatId="picture" qsTypeId="urn:microsoft.com/office/officeart/2005/8/quickstyle/simple1" qsCatId="simple" csTypeId="urn:microsoft.com/office/officeart/2005/8/colors/colorful5" csCatId="colorful" phldr="1"/>
      <dgm:spPr/>
      <dgm:t>
        <a:bodyPr/>
        <a:lstStyle/>
        <a:p>
          <a:pPr rtl="1"/>
          <a:endParaRPr lang="ar-SA"/>
        </a:p>
      </dgm:t>
    </dgm:pt>
    <dgm:pt modelId="{DB4EB6CF-6E3E-43D8-B999-E866A7FE66D2}">
      <dgm:prSet phldrT="[نص]"/>
      <dgm:spPr/>
      <dgm:t>
        <a:bodyPr/>
        <a:lstStyle/>
        <a:p>
          <a:pPr algn="ctr" rtl="1"/>
          <a:r>
            <a:rPr lang="ar-SA" altLang="ar-SA" smtClean="0">
              <a:latin typeface="Simplified Arabic" pitchFamily="18" charset="-78"/>
              <a:ea typeface="Times New Roman" pitchFamily="18" charset="0"/>
              <a:cs typeface="Simplified Arabic" pitchFamily="18" charset="-78"/>
            </a:rPr>
            <a:t>هو عرض كتابي أو شفوي للحقائق والبيانات الخاصة بموضوع معين أو مشكلة</a:t>
          </a:r>
          <a:r>
            <a:rPr lang="ar-SA" altLang="ar-SA" smtClean="0">
              <a:latin typeface="Arial" pitchFamily="34" charset="0"/>
              <a:ea typeface="Times New Roman" pitchFamily="18" charset="0"/>
              <a:cs typeface="Simplified Arabic" pitchFamily="18" charset="-78"/>
            </a:rPr>
            <a:t> </a:t>
          </a:r>
          <a:r>
            <a:rPr lang="ar-SA" altLang="ar-SA" smtClean="0">
              <a:latin typeface="Simplified Arabic" pitchFamily="18" charset="-78"/>
              <a:ea typeface="Times New Roman" pitchFamily="18" charset="0"/>
              <a:cs typeface="Simplified Arabic" pitchFamily="18" charset="-78"/>
            </a:rPr>
            <a:t>معينة عرضاً تحليلياً بطريقة سلسة مبسطة مع ذكر المقترحات التي تتناسب مع النتائج</a:t>
          </a:r>
          <a:r>
            <a:rPr lang="ar-SA" altLang="ar-SA" smtClean="0">
              <a:latin typeface="Arial" pitchFamily="34" charset="0"/>
              <a:ea typeface="Times New Roman" pitchFamily="18" charset="0"/>
              <a:cs typeface="Simplified Arabic" pitchFamily="18" charset="-78"/>
            </a:rPr>
            <a:t> </a:t>
          </a:r>
          <a:r>
            <a:rPr lang="ar-SA" altLang="ar-SA" smtClean="0">
              <a:latin typeface="Simplified Arabic" pitchFamily="18" charset="-78"/>
              <a:ea typeface="Times New Roman" pitchFamily="18" charset="0"/>
              <a:cs typeface="Simplified Arabic" pitchFamily="18" charset="-78"/>
            </a:rPr>
            <a:t>التي يتم التوصل إليها من خلال التحليل</a:t>
          </a:r>
          <a:r>
            <a:rPr lang="ar-SA" altLang="ar-SA" smtClean="0">
              <a:latin typeface="Arial" pitchFamily="34" charset="0"/>
              <a:ea typeface="Times New Roman" pitchFamily="18" charset="0"/>
              <a:cs typeface="Simplified Arabic" pitchFamily="18" charset="-78"/>
            </a:rPr>
            <a:t>. </a:t>
          </a:r>
          <a:endParaRPr lang="ar-SA" dirty="0"/>
        </a:p>
      </dgm:t>
    </dgm:pt>
    <dgm:pt modelId="{9D01F826-297C-4AAF-8843-082BDE1422F2}" type="parTrans" cxnId="{A9897C38-C5D7-43E8-8655-EB4587AD4993}">
      <dgm:prSet/>
      <dgm:spPr/>
      <dgm:t>
        <a:bodyPr/>
        <a:lstStyle/>
        <a:p>
          <a:pPr rtl="1"/>
          <a:endParaRPr lang="ar-SA"/>
        </a:p>
      </dgm:t>
    </dgm:pt>
    <dgm:pt modelId="{2E58D1ED-2D39-44D3-982A-B7B13259C3D1}" type="sibTrans" cxnId="{A9897C38-C5D7-43E8-8655-EB4587AD4993}">
      <dgm:prSet/>
      <dgm:spPr/>
      <dgm:t>
        <a:bodyPr/>
        <a:lstStyle/>
        <a:p>
          <a:pPr rtl="1"/>
          <a:endParaRPr lang="ar-SA"/>
        </a:p>
      </dgm:t>
    </dgm:pt>
    <dgm:pt modelId="{0CBC10B1-4BD2-4335-A7EC-19B08ED27640}">
      <dgm:prSet phldrT="[نص]"/>
      <dgm:spPr/>
      <dgm:t>
        <a:bodyPr/>
        <a:lstStyle/>
        <a:p>
          <a:pPr rtl="1"/>
          <a:r>
            <a:rPr lang="ar-SA"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تعريف التقرير</a:t>
          </a:r>
          <a:endParaRPr lang="ar-SA"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gm:t>
    </dgm:pt>
    <dgm:pt modelId="{E325370B-EA26-404B-BC79-1C7BCFE82F45}" type="sibTrans" cxnId="{8D121234-0699-4B49-BA0C-96F15884D58C}">
      <dgm:prSet/>
      <dgm:spPr/>
      <dgm:t>
        <a:bodyPr/>
        <a:lstStyle/>
        <a:p>
          <a:pPr rtl="1"/>
          <a:endParaRPr lang="ar-SA"/>
        </a:p>
      </dgm:t>
    </dgm:pt>
    <dgm:pt modelId="{AFFEAC25-0993-4518-AF85-DF657E930BB3}" type="parTrans" cxnId="{8D121234-0699-4B49-BA0C-96F15884D58C}">
      <dgm:prSet/>
      <dgm:spPr/>
      <dgm:t>
        <a:bodyPr/>
        <a:lstStyle/>
        <a:p>
          <a:pPr rtl="1"/>
          <a:endParaRPr lang="ar-SA"/>
        </a:p>
      </dgm:t>
    </dgm:pt>
    <dgm:pt modelId="{3931E85E-547E-445C-8C7A-07399E01D882}" type="pres">
      <dgm:prSet presAssocID="{74713B1C-B392-47DD-9E32-0DC9011D9101}" presName="diagram" presStyleCnt="0">
        <dgm:presLayoutVars>
          <dgm:dir/>
          <dgm:animLvl val="lvl"/>
          <dgm:resizeHandles val="exact"/>
        </dgm:presLayoutVars>
      </dgm:prSet>
      <dgm:spPr/>
      <dgm:t>
        <a:bodyPr/>
        <a:lstStyle/>
        <a:p>
          <a:pPr rtl="1"/>
          <a:endParaRPr lang="ar-SA"/>
        </a:p>
      </dgm:t>
    </dgm:pt>
    <dgm:pt modelId="{454DBD31-D6CD-4FE3-AB73-0B25203D9D4B}" type="pres">
      <dgm:prSet presAssocID="{0CBC10B1-4BD2-4335-A7EC-19B08ED27640}" presName="compNode" presStyleCnt="0"/>
      <dgm:spPr/>
    </dgm:pt>
    <dgm:pt modelId="{7FC24481-39B4-4CC6-A0F0-F02A9EB7C9A8}" type="pres">
      <dgm:prSet presAssocID="{0CBC10B1-4BD2-4335-A7EC-19B08ED27640}" presName="childRect" presStyleLbl="bgAcc1" presStyleIdx="0" presStyleCnt="1" custScaleY="127248" custLinFactNeighborY="-111">
        <dgm:presLayoutVars>
          <dgm:bulletEnabled val="1"/>
        </dgm:presLayoutVars>
      </dgm:prSet>
      <dgm:spPr/>
      <dgm:t>
        <a:bodyPr/>
        <a:lstStyle/>
        <a:p>
          <a:pPr rtl="1"/>
          <a:endParaRPr lang="ar-SA"/>
        </a:p>
      </dgm:t>
    </dgm:pt>
    <dgm:pt modelId="{D16DF0AC-D319-4CA7-AE20-28097FC333E1}" type="pres">
      <dgm:prSet presAssocID="{0CBC10B1-4BD2-4335-A7EC-19B08ED27640}" presName="parentText" presStyleLbl="node1" presStyleIdx="0" presStyleCnt="0">
        <dgm:presLayoutVars>
          <dgm:chMax val="0"/>
          <dgm:bulletEnabled val="1"/>
        </dgm:presLayoutVars>
      </dgm:prSet>
      <dgm:spPr/>
      <dgm:t>
        <a:bodyPr/>
        <a:lstStyle/>
        <a:p>
          <a:pPr rtl="1"/>
          <a:endParaRPr lang="ar-SA"/>
        </a:p>
      </dgm:t>
    </dgm:pt>
    <dgm:pt modelId="{3ADFA0C2-8F21-4E8C-B94B-E91ACAAF3823}" type="pres">
      <dgm:prSet presAssocID="{0CBC10B1-4BD2-4335-A7EC-19B08ED27640}" presName="parentRect" presStyleLbl="alignNode1" presStyleIdx="0" presStyleCnt="1" custScaleY="58989" custLinFactNeighborY="14686"/>
      <dgm:spPr/>
      <dgm:t>
        <a:bodyPr/>
        <a:lstStyle/>
        <a:p>
          <a:pPr rtl="1"/>
          <a:endParaRPr lang="ar-SA"/>
        </a:p>
      </dgm:t>
    </dgm:pt>
    <dgm:pt modelId="{61B64C85-5FCF-40D2-8926-A61D802A722F}" type="pres">
      <dgm:prSet presAssocID="{0CBC10B1-4BD2-4335-A7EC-19B08ED27640}" presName="adorn" presStyleLbl="fgAccFollowNode1" presStyleIdx="0" presStyleCnt="1"/>
      <dgm:spPr>
        <a:blipFill rotWithShape="1">
          <a:blip xmlns:r="http://schemas.openxmlformats.org/officeDocument/2006/relationships" r:embed="rId1"/>
          <a:stretch>
            <a:fillRect/>
          </a:stretch>
        </a:blipFill>
      </dgm:spPr>
    </dgm:pt>
  </dgm:ptLst>
  <dgm:cxnLst>
    <dgm:cxn modelId="{A9897C38-C5D7-43E8-8655-EB4587AD4993}" srcId="{0CBC10B1-4BD2-4335-A7EC-19B08ED27640}" destId="{DB4EB6CF-6E3E-43D8-B999-E866A7FE66D2}" srcOrd="0" destOrd="0" parTransId="{9D01F826-297C-4AAF-8843-082BDE1422F2}" sibTransId="{2E58D1ED-2D39-44D3-982A-B7B13259C3D1}"/>
    <dgm:cxn modelId="{8D121234-0699-4B49-BA0C-96F15884D58C}" srcId="{74713B1C-B392-47DD-9E32-0DC9011D9101}" destId="{0CBC10B1-4BD2-4335-A7EC-19B08ED27640}" srcOrd="0" destOrd="0" parTransId="{AFFEAC25-0993-4518-AF85-DF657E930BB3}" sibTransId="{E325370B-EA26-404B-BC79-1C7BCFE82F45}"/>
    <dgm:cxn modelId="{821FC454-F823-4732-A0CE-013F9071DC97}" type="presOf" srcId="{0CBC10B1-4BD2-4335-A7EC-19B08ED27640}" destId="{3ADFA0C2-8F21-4E8C-B94B-E91ACAAF3823}" srcOrd="1" destOrd="0" presId="urn:microsoft.com/office/officeart/2005/8/layout/bList2"/>
    <dgm:cxn modelId="{D1E0184E-B93C-442E-969E-7D359278277B}" type="presOf" srcId="{DB4EB6CF-6E3E-43D8-B999-E866A7FE66D2}" destId="{7FC24481-39B4-4CC6-A0F0-F02A9EB7C9A8}" srcOrd="0" destOrd="0" presId="urn:microsoft.com/office/officeart/2005/8/layout/bList2"/>
    <dgm:cxn modelId="{B250E66F-83AF-477E-93AA-A07F3F469168}" type="presOf" srcId="{74713B1C-B392-47DD-9E32-0DC9011D9101}" destId="{3931E85E-547E-445C-8C7A-07399E01D882}" srcOrd="0" destOrd="0" presId="urn:microsoft.com/office/officeart/2005/8/layout/bList2"/>
    <dgm:cxn modelId="{E72CE008-FA9E-491A-9287-8289A2418F43}" type="presOf" srcId="{0CBC10B1-4BD2-4335-A7EC-19B08ED27640}" destId="{D16DF0AC-D319-4CA7-AE20-28097FC333E1}" srcOrd="0" destOrd="0" presId="urn:microsoft.com/office/officeart/2005/8/layout/bList2"/>
    <dgm:cxn modelId="{E731EB92-AFC5-46A3-BA2E-8ED1AF58AA35}" type="presParOf" srcId="{3931E85E-547E-445C-8C7A-07399E01D882}" destId="{454DBD31-D6CD-4FE3-AB73-0B25203D9D4B}" srcOrd="0" destOrd="0" presId="urn:microsoft.com/office/officeart/2005/8/layout/bList2"/>
    <dgm:cxn modelId="{ADEEC060-6F70-4F50-9A86-544136AE0E24}" type="presParOf" srcId="{454DBD31-D6CD-4FE3-AB73-0B25203D9D4B}" destId="{7FC24481-39B4-4CC6-A0F0-F02A9EB7C9A8}" srcOrd="0" destOrd="0" presId="urn:microsoft.com/office/officeart/2005/8/layout/bList2"/>
    <dgm:cxn modelId="{37CBCEEF-8490-4C2D-B742-CCAD309CC31A}" type="presParOf" srcId="{454DBD31-D6CD-4FE3-AB73-0B25203D9D4B}" destId="{D16DF0AC-D319-4CA7-AE20-28097FC333E1}" srcOrd="1" destOrd="0" presId="urn:microsoft.com/office/officeart/2005/8/layout/bList2"/>
    <dgm:cxn modelId="{AD831DED-4002-4CB5-9832-368CA6812AB4}" type="presParOf" srcId="{454DBD31-D6CD-4FE3-AB73-0B25203D9D4B}" destId="{3ADFA0C2-8F21-4E8C-B94B-E91ACAAF3823}" srcOrd="2" destOrd="0" presId="urn:microsoft.com/office/officeart/2005/8/layout/bList2"/>
    <dgm:cxn modelId="{01119ADA-5C12-4B18-B3F4-CFEB4B831F0A}" type="presParOf" srcId="{454DBD31-D6CD-4FE3-AB73-0B25203D9D4B}" destId="{61B64C85-5FCF-40D2-8926-A61D802A722F}"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E1CB30-FF4C-49CB-BFF1-B818CC3FEFCC}" type="doc">
      <dgm:prSet loTypeId="urn:microsoft.com/office/officeart/2005/8/layout/radial1" loCatId="cycle" qsTypeId="urn:microsoft.com/office/officeart/2005/8/quickstyle/3d2" qsCatId="3D" csTypeId="urn:microsoft.com/office/officeart/2005/8/colors/colorful1" csCatId="colorful" phldr="1"/>
      <dgm:spPr/>
      <dgm:t>
        <a:bodyPr/>
        <a:lstStyle/>
        <a:p>
          <a:pPr rtl="1"/>
          <a:endParaRPr lang="ar-SA"/>
        </a:p>
      </dgm:t>
    </dgm:pt>
    <dgm:pt modelId="{1DAF078D-E25D-4B79-8775-B04B8EB4DA8B}">
      <dgm:prSet phldrT="[نص]" custT="1"/>
      <dgm:spPr/>
      <dgm:t>
        <a:bodyPr/>
        <a:lstStyle/>
        <a:p>
          <a:pPr rtl="1"/>
          <a:r>
            <a:rPr lang="ar-SA" sz="4000" b="1"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خصائص التقرير:</a:t>
          </a:r>
          <a:endParaRPr lang="ar-SA" sz="4000" b="1"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91CE74F4-03A9-48CC-A77B-4FB5B9DB4711}" type="parTrans" cxnId="{E68267BA-BDD1-4121-B86B-7948935C8BE9}">
      <dgm:prSet/>
      <dgm:spPr/>
      <dgm:t>
        <a:bodyPr/>
        <a:lstStyle/>
        <a:p>
          <a:pPr rtl="1"/>
          <a:endParaRPr lang="ar-SA" sz="1800"/>
        </a:p>
      </dgm:t>
    </dgm:pt>
    <dgm:pt modelId="{87338C43-031E-492C-B1FF-AF984B60065C}" type="sibTrans" cxnId="{E68267BA-BDD1-4121-B86B-7948935C8BE9}">
      <dgm:prSet/>
      <dgm:spPr/>
      <dgm:t>
        <a:bodyPr/>
        <a:lstStyle/>
        <a:p>
          <a:pPr rtl="1"/>
          <a:endParaRPr lang="ar-SA" sz="1600"/>
        </a:p>
      </dgm:t>
    </dgm:pt>
    <dgm:pt modelId="{6384F1E7-851A-4678-A628-F92CEF54910C}">
      <dgm:prSet phldrT="[نص]" custT="1"/>
      <dgm:spPr/>
      <dgm:t>
        <a:bodyPr/>
        <a:lstStyle/>
        <a:p>
          <a:pPr rtl="1"/>
          <a:r>
            <a:rPr lang="ar-SA" sz="3200" b="1" cap="none" spc="0" dirty="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الاختصار</a:t>
          </a:r>
          <a:endParaRPr lang="ar-SA" sz="3200" b="1" cap="none" spc="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gm:t>
    </dgm:pt>
    <dgm:pt modelId="{8FE32FA0-D1EA-4197-A6C8-C9EEF0382A10}" type="parTrans" cxnId="{5671096D-A30C-4AE7-B78B-7C91B6850EA2}">
      <dgm:prSet custT="1"/>
      <dgm:spPr/>
      <dgm:t>
        <a:bodyPr/>
        <a:lstStyle/>
        <a:p>
          <a:pPr rtl="1"/>
          <a:endParaRPr lang="ar-SA" sz="500"/>
        </a:p>
      </dgm:t>
    </dgm:pt>
    <dgm:pt modelId="{C2F38A9C-FA55-488E-824D-7DD1A62160DB}" type="sibTrans" cxnId="{5671096D-A30C-4AE7-B78B-7C91B6850EA2}">
      <dgm:prSet/>
      <dgm:spPr/>
      <dgm:t>
        <a:bodyPr/>
        <a:lstStyle/>
        <a:p>
          <a:pPr rtl="1"/>
          <a:endParaRPr lang="ar-SA" sz="1800"/>
        </a:p>
      </dgm:t>
    </dgm:pt>
    <dgm:pt modelId="{3CA2F7E2-372F-48EA-A3D1-A755963783E4}">
      <dgm:prSet phldrT="[نص]" custT="1"/>
      <dgm:spPr/>
      <dgm:t>
        <a:bodyPr/>
        <a:lstStyle/>
        <a:p>
          <a:pPr rtl="1"/>
          <a:r>
            <a:rPr lang="ar-SA" sz="3200" b="1" cap="none" spc="0" dirty="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الوضوح</a:t>
          </a:r>
          <a:endParaRPr lang="ar-SA" sz="3200" b="1" cap="none" spc="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gm:t>
    </dgm:pt>
    <dgm:pt modelId="{B3BFEF73-83A9-425E-8BBA-A9C391D19B81}" type="parTrans" cxnId="{A2693372-7A57-4A29-BC07-1B366D3FC5D2}">
      <dgm:prSet custT="1"/>
      <dgm:spPr/>
      <dgm:t>
        <a:bodyPr/>
        <a:lstStyle/>
        <a:p>
          <a:pPr rtl="1"/>
          <a:endParaRPr lang="ar-SA" sz="500"/>
        </a:p>
      </dgm:t>
    </dgm:pt>
    <dgm:pt modelId="{F94F4457-F84A-4307-8B2B-989A81EC1132}" type="sibTrans" cxnId="{A2693372-7A57-4A29-BC07-1B366D3FC5D2}">
      <dgm:prSet/>
      <dgm:spPr/>
      <dgm:t>
        <a:bodyPr/>
        <a:lstStyle/>
        <a:p>
          <a:pPr rtl="1"/>
          <a:endParaRPr lang="ar-SA" sz="1800"/>
        </a:p>
      </dgm:t>
    </dgm:pt>
    <dgm:pt modelId="{821F76D0-C379-481C-9F4E-1751E063F4AE}">
      <dgm:prSet phldrT="[نص]" custT="1"/>
      <dgm:spPr/>
      <dgm:t>
        <a:bodyPr/>
        <a:lstStyle/>
        <a:p>
          <a:pPr rtl="1"/>
          <a:r>
            <a:rPr lang="ar-SA" sz="3200" b="1" cap="none" spc="0" dirty="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الشمولية</a:t>
          </a:r>
          <a:endParaRPr lang="ar-SA" sz="3200" b="1" cap="none" spc="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gm:t>
    </dgm:pt>
    <dgm:pt modelId="{A3E2402A-2C64-4685-A920-B1EE8CBA024D}" type="parTrans" cxnId="{CF96A02C-E6B8-4307-B95B-53AFE38EF8D0}">
      <dgm:prSet custT="1"/>
      <dgm:spPr/>
      <dgm:t>
        <a:bodyPr/>
        <a:lstStyle/>
        <a:p>
          <a:pPr rtl="1"/>
          <a:endParaRPr lang="ar-SA" sz="500"/>
        </a:p>
      </dgm:t>
    </dgm:pt>
    <dgm:pt modelId="{69854386-3273-4112-B924-D79DB91171C7}" type="sibTrans" cxnId="{CF96A02C-E6B8-4307-B95B-53AFE38EF8D0}">
      <dgm:prSet/>
      <dgm:spPr/>
      <dgm:t>
        <a:bodyPr/>
        <a:lstStyle/>
        <a:p>
          <a:pPr rtl="1"/>
          <a:endParaRPr lang="ar-SA" sz="1800"/>
        </a:p>
      </dgm:t>
    </dgm:pt>
    <dgm:pt modelId="{7A209D6A-6DF7-4AE0-B789-78D67883BD5C}">
      <dgm:prSet custT="1"/>
      <dgm:spPr/>
      <dgm:t>
        <a:bodyPr/>
        <a:lstStyle/>
        <a:p>
          <a:pPr rtl="1"/>
          <a:r>
            <a:rPr lang="ar-SA" sz="3200" b="1" cap="none" spc="0" dirty="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التنظيم</a:t>
          </a:r>
          <a:endParaRPr lang="ar-SA" sz="3200" b="1" cap="none" spc="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gm:t>
    </dgm:pt>
    <dgm:pt modelId="{60DAE897-25E5-4C99-84A6-86D8D419E633}" type="parTrans" cxnId="{9CE1742C-611E-4C0D-BA7F-ACCD15A316EF}">
      <dgm:prSet custT="1"/>
      <dgm:spPr/>
      <dgm:t>
        <a:bodyPr/>
        <a:lstStyle/>
        <a:p>
          <a:pPr rtl="1"/>
          <a:endParaRPr lang="ar-SA" sz="500"/>
        </a:p>
      </dgm:t>
    </dgm:pt>
    <dgm:pt modelId="{C7187233-C906-4799-BCC9-40C482DE05BB}" type="sibTrans" cxnId="{9CE1742C-611E-4C0D-BA7F-ACCD15A316EF}">
      <dgm:prSet/>
      <dgm:spPr/>
      <dgm:t>
        <a:bodyPr/>
        <a:lstStyle/>
        <a:p>
          <a:pPr rtl="1"/>
          <a:endParaRPr lang="ar-SA" sz="1800"/>
        </a:p>
      </dgm:t>
    </dgm:pt>
    <dgm:pt modelId="{7F2028EB-EC18-4A94-9DBA-3AC5581B16FC}">
      <dgm:prSet custT="1"/>
      <dgm:spPr/>
      <dgm:t>
        <a:bodyPr/>
        <a:lstStyle/>
        <a:p>
          <a:pPr rtl="1"/>
          <a:r>
            <a:rPr lang="ar-SA" sz="2800" b="1" cap="none" spc="0" dirty="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خاليًا من الأخطاء الشكلية والموضوعية.</a:t>
          </a:r>
          <a:endParaRPr lang="ar-SA" sz="2800" b="1" cap="none" spc="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gm:t>
    </dgm:pt>
    <dgm:pt modelId="{5A00171B-E678-4D25-9CBF-2A4260286E86}" type="parTrans" cxnId="{7617F30F-BF5B-46BF-9886-CC3FEA78C9A5}">
      <dgm:prSet custT="1"/>
      <dgm:spPr/>
      <dgm:t>
        <a:bodyPr/>
        <a:lstStyle/>
        <a:p>
          <a:pPr rtl="1"/>
          <a:endParaRPr lang="ar-SA" sz="500"/>
        </a:p>
      </dgm:t>
    </dgm:pt>
    <dgm:pt modelId="{C7BF02EB-B75B-425C-BA2E-E9DE499B8FD2}" type="sibTrans" cxnId="{7617F30F-BF5B-46BF-9886-CC3FEA78C9A5}">
      <dgm:prSet/>
      <dgm:spPr/>
      <dgm:t>
        <a:bodyPr/>
        <a:lstStyle/>
        <a:p>
          <a:pPr rtl="1"/>
          <a:endParaRPr lang="ar-SA" sz="1800"/>
        </a:p>
      </dgm:t>
    </dgm:pt>
    <dgm:pt modelId="{CDE3F862-821B-4121-B8B8-04B8644B5B62}">
      <dgm:prSet custT="1"/>
      <dgm:spPr/>
      <dgm:t>
        <a:bodyPr/>
        <a:lstStyle/>
        <a:p>
          <a:pPr rtl="1"/>
          <a:r>
            <a:rPr lang="ar-SA" sz="3200" b="1" cap="none" spc="0" dirty="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الإقناع</a:t>
          </a:r>
          <a:endParaRPr lang="ar-SA" sz="3200" b="1" cap="none" spc="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gm:t>
    </dgm:pt>
    <dgm:pt modelId="{FF35E570-3CEF-4D94-B077-1B9822915CF7}" type="parTrans" cxnId="{8E638417-CC28-44B9-B506-CA9A27892C22}">
      <dgm:prSet custT="1"/>
      <dgm:spPr/>
      <dgm:t>
        <a:bodyPr/>
        <a:lstStyle/>
        <a:p>
          <a:pPr rtl="1"/>
          <a:endParaRPr lang="ar-SA" sz="500"/>
        </a:p>
      </dgm:t>
    </dgm:pt>
    <dgm:pt modelId="{3ADAF76F-CC77-4378-BB9B-68E9200F102B}" type="sibTrans" cxnId="{8E638417-CC28-44B9-B506-CA9A27892C22}">
      <dgm:prSet/>
      <dgm:spPr/>
      <dgm:t>
        <a:bodyPr/>
        <a:lstStyle/>
        <a:p>
          <a:pPr rtl="1"/>
          <a:endParaRPr lang="ar-SA" sz="1800"/>
        </a:p>
      </dgm:t>
    </dgm:pt>
    <dgm:pt modelId="{608B5443-B57B-4C72-B1FB-15A01FFEB0E1}">
      <dgm:prSet custT="1"/>
      <dgm:spPr/>
      <dgm:t>
        <a:bodyPr/>
        <a:lstStyle/>
        <a:p>
          <a:pPr rtl="1"/>
          <a:r>
            <a:rPr lang="ar-SA" sz="3200" b="1" cap="none" spc="0" dirty="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الدقة</a:t>
          </a:r>
          <a:endParaRPr lang="ar-SA" sz="3200" b="1" cap="none" spc="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gm:t>
    </dgm:pt>
    <dgm:pt modelId="{D9CA4091-F22E-40C8-9314-C0F30F5985FA}" type="parTrans" cxnId="{EC5FAFF7-B6B0-4E58-9ABB-DE5D45346DFB}">
      <dgm:prSet custT="1"/>
      <dgm:spPr/>
      <dgm:t>
        <a:bodyPr/>
        <a:lstStyle/>
        <a:p>
          <a:pPr rtl="1"/>
          <a:endParaRPr lang="ar-SA" sz="500"/>
        </a:p>
      </dgm:t>
    </dgm:pt>
    <dgm:pt modelId="{46CC7E8B-F569-4293-8095-EB186BF3BB77}" type="sibTrans" cxnId="{EC5FAFF7-B6B0-4E58-9ABB-DE5D45346DFB}">
      <dgm:prSet/>
      <dgm:spPr/>
      <dgm:t>
        <a:bodyPr/>
        <a:lstStyle/>
        <a:p>
          <a:pPr rtl="1"/>
          <a:endParaRPr lang="ar-SA" sz="1800"/>
        </a:p>
      </dgm:t>
    </dgm:pt>
    <dgm:pt modelId="{D47633F4-FD51-4A22-9A99-113BF378572A}">
      <dgm:prSet custT="1"/>
      <dgm:spPr/>
      <dgm:t>
        <a:bodyPr/>
        <a:lstStyle/>
        <a:p>
          <a:pPr rtl="1"/>
          <a:r>
            <a:rPr lang="ar-SA" sz="2800" b="1" cap="none" spc="0" dirty="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الموضوعية</a:t>
          </a:r>
          <a:endParaRPr lang="ar-SA" sz="2800" b="1" cap="none" spc="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gm:t>
    </dgm:pt>
    <dgm:pt modelId="{F3474364-1181-4253-B87D-D25737BC264E}" type="parTrans" cxnId="{1FB2396C-BFF2-482E-8C0E-93C9FCDBDBF6}">
      <dgm:prSet custT="1"/>
      <dgm:spPr/>
      <dgm:t>
        <a:bodyPr/>
        <a:lstStyle/>
        <a:p>
          <a:pPr rtl="1"/>
          <a:endParaRPr lang="ar-SA" sz="500"/>
        </a:p>
      </dgm:t>
    </dgm:pt>
    <dgm:pt modelId="{68DFA4FC-8E88-4337-8A67-3B026C0C5DF3}" type="sibTrans" cxnId="{1FB2396C-BFF2-482E-8C0E-93C9FCDBDBF6}">
      <dgm:prSet/>
      <dgm:spPr/>
      <dgm:t>
        <a:bodyPr/>
        <a:lstStyle/>
        <a:p>
          <a:pPr rtl="1"/>
          <a:endParaRPr lang="ar-SA" sz="1800"/>
        </a:p>
      </dgm:t>
    </dgm:pt>
    <dgm:pt modelId="{BAF5E528-BE34-4BAE-92F6-48E1C9BEA235}" type="pres">
      <dgm:prSet presAssocID="{29E1CB30-FF4C-49CB-BFF1-B818CC3FEFCC}" presName="cycle" presStyleCnt="0">
        <dgm:presLayoutVars>
          <dgm:chMax val="1"/>
          <dgm:dir/>
          <dgm:animLvl val="ctr"/>
          <dgm:resizeHandles val="exact"/>
        </dgm:presLayoutVars>
      </dgm:prSet>
      <dgm:spPr/>
      <dgm:t>
        <a:bodyPr/>
        <a:lstStyle/>
        <a:p>
          <a:pPr rtl="1"/>
          <a:endParaRPr lang="ar-SA"/>
        </a:p>
      </dgm:t>
    </dgm:pt>
    <dgm:pt modelId="{3CC23E9C-9270-4A5D-AD91-2D918BD5ACAD}" type="pres">
      <dgm:prSet presAssocID="{1DAF078D-E25D-4B79-8775-B04B8EB4DA8B}" presName="centerShape" presStyleLbl="node0" presStyleIdx="0" presStyleCnt="1" custScaleX="157414"/>
      <dgm:spPr/>
      <dgm:t>
        <a:bodyPr/>
        <a:lstStyle/>
        <a:p>
          <a:pPr rtl="1"/>
          <a:endParaRPr lang="ar-SA"/>
        </a:p>
      </dgm:t>
    </dgm:pt>
    <dgm:pt modelId="{ED04A2A4-1003-4169-A566-1EAEAB85157B}" type="pres">
      <dgm:prSet presAssocID="{8FE32FA0-D1EA-4197-A6C8-C9EEF0382A10}" presName="Name9" presStyleLbl="parChTrans1D2" presStyleIdx="0" presStyleCnt="8"/>
      <dgm:spPr/>
      <dgm:t>
        <a:bodyPr/>
        <a:lstStyle/>
        <a:p>
          <a:pPr rtl="1"/>
          <a:endParaRPr lang="ar-SA"/>
        </a:p>
      </dgm:t>
    </dgm:pt>
    <dgm:pt modelId="{031DE2AA-B174-48AA-B8AC-4FD9D0AB591D}" type="pres">
      <dgm:prSet presAssocID="{8FE32FA0-D1EA-4197-A6C8-C9EEF0382A10}" presName="connTx" presStyleLbl="parChTrans1D2" presStyleIdx="0" presStyleCnt="8"/>
      <dgm:spPr/>
      <dgm:t>
        <a:bodyPr/>
        <a:lstStyle/>
        <a:p>
          <a:pPr rtl="1"/>
          <a:endParaRPr lang="ar-SA"/>
        </a:p>
      </dgm:t>
    </dgm:pt>
    <dgm:pt modelId="{70FC8B27-BFBD-4026-9836-26643EAC5141}" type="pres">
      <dgm:prSet presAssocID="{6384F1E7-851A-4678-A628-F92CEF54910C}" presName="node" presStyleLbl="node1" presStyleIdx="0" presStyleCnt="8" custScaleX="143334">
        <dgm:presLayoutVars>
          <dgm:bulletEnabled val="1"/>
        </dgm:presLayoutVars>
      </dgm:prSet>
      <dgm:spPr/>
      <dgm:t>
        <a:bodyPr/>
        <a:lstStyle/>
        <a:p>
          <a:pPr rtl="1"/>
          <a:endParaRPr lang="ar-SA"/>
        </a:p>
      </dgm:t>
    </dgm:pt>
    <dgm:pt modelId="{21769422-44D4-4E5D-B712-E1E972F0E3BD}" type="pres">
      <dgm:prSet presAssocID="{B3BFEF73-83A9-425E-8BBA-A9C391D19B81}" presName="Name9" presStyleLbl="parChTrans1D2" presStyleIdx="1" presStyleCnt="8"/>
      <dgm:spPr/>
      <dgm:t>
        <a:bodyPr/>
        <a:lstStyle/>
        <a:p>
          <a:pPr rtl="1"/>
          <a:endParaRPr lang="ar-SA"/>
        </a:p>
      </dgm:t>
    </dgm:pt>
    <dgm:pt modelId="{D5099FD6-3894-4BB3-B9CE-25E7A85018BA}" type="pres">
      <dgm:prSet presAssocID="{B3BFEF73-83A9-425E-8BBA-A9C391D19B81}" presName="connTx" presStyleLbl="parChTrans1D2" presStyleIdx="1" presStyleCnt="8"/>
      <dgm:spPr/>
      <dgm:t>
        <a:bodyPr/>
        <a:lstStyle/>
        <a:p>
          <a:pPr rtl="1"/>
          <a:endParaRPr lang="ar-SA"/>
        </a:p>
      </dgm:t>
    </dgm:pt>
    <dgm:pt modelId="{372B6639-19D3-41B4-8718-FE9EC867A86F}" type="pres">
      <dgm:prSet presAssocID="{3CA2F7E2-372F-48EA-A3D1-A755963783E4}" presName="node" presStyleLbl="node1" presStyleIdx="1" presStyleCnt="8" custScaleX="134810" custRadScaleRad="97499" custRadScaleInc="18490">
        <dgm:presLayoutVars>
          <dgm:bulletEnabled val="1"/>
        </dgm:presLayoutVars>
      </dgm:prSet>
      <dgm:spPr/>
      <dgm:t>
        <a:bodyPr/>
        <a:lstStyle/>
        <a:p>
          <a:pPr rtl="1"/>
          <a:endParaRPr lang="ar-SA"/>
        </a:p>
      </dgm:t>
    </dgm:pt>
    <dgm:pt modelId="{B12664BA-4670-435D-AE70-DE15921432A2}" type="pres">
      <dgm:prSet presAssocID="{F3474364-1181-4253-B87D-D25737BC264E}" presName="Name9" presStyleLbl="parChTrans1D2" presStyleIdx="2" presStyleCnt="8"/>
      <dgm:spPr/>
      <dgm:t>
        <a:bodyPr/>
        <a:lstStyle/>
        <a:p>
          <a:pPr rtl="1"/>
          <a:endParaRPr lang="ar-SA"/>
        </a:p>
      </dgm:t>
    </dgm:pt>
    <dgm:pt modelId="{5B3919A3-D011-4CB5-9C85-93BB9FB4909A}" type="pres">
      <dgm:prSet presAssocID="{F3474364-1181-4253-B87D-D25737BC264E}" presName="connTx" presStyleLbl="parChTrans1D2" presStyleIdx="2" presStyleCnt="8"/>
      <dgm:spPr/>
      <dgm:t>
        <a:bodyPr/>
        <a:lstStyle/>
        <a:p>
          <a:pPr rtl="1"/>
          <a:endParaRPr lang="ar-SA"/>
        </a:p>
      </dgm:t>
    </dgm:pt>
    <dgm:pt modelId="{4B500EF9-940F-48D6-99B3-38A532FEB745}" type="pres">
      <dgm:prSet presAssocID="{D47633F4-FD51-4A22-9A99-113BF378572A}" presName="node" presStyleLbl="node1" presStyleIdx="2" presStyleCnt="8" custScaleX="152368">
        <dgm:presLayoutVars>
          <dgm:bulletEnabled val="1"/>
        </dgm:presLayoutVars>
      </dgm:prSet>
      <dgm:spPr/>
      <dgm:t>
        <a:bodyPr/>
        <a:lstStyle/>
        <a:p>
          <a:pPr rtl="1"/>
          <a:endParaRPr lang="ar-SA"/>
        </a:p>
      </dgm:t>
    </dgm:pt>
    <dgm:pt modelId="{61D6D99B-C279-4760-83D9-D561778D39EE}" type="pres">
      <dgm:prSet presAssocID="{60DAE897-25E5-4C99-84A6-86D8D419E633}" presName="Name9" presStyleLbl="parChTrans1D2" presStyleIdx="3" presStyleCnt="8"/>
      <dgm:spPr/>
      <dgm:t>
        <a:bodyPr/>
        <a:lstStyle/>
        <a:p>
          <a:pPr rtl="1"/>
          <a:endParaRPr lang="ar-SA"/>
        </a:p>
      </dgm:t>
    </dgm:pt>
    <dgm:pt modelId="{6AA8EACE-434A-4E2E-9B2A-6DC791B241AA}" type="pres">
      <dgm:prSet presAssocID="{60DAE897-25E5-4C99-84A6-86D8D419E633}" presName="connTx" presStyleLbl="parChTrans1D2" presStyleIdx="3" presStyleCnt="8"/>
      <dgm:spPr/>
      <dgm:t>
        <a:bodyPr/>
        <a:lstStyle/>
        <a:p>
          <a:pPr rtl="1"/>
          <a:endParaRPr lang="ar-SA"/>
        </a:p>
      </dgm:t>
    </dgm:pt>
    <dgm:pt modelId="{0616CC3E-8AA7-4A97-92BD-A7F8D1F2BEB8}" type="pres">
      <dgm:prSet presAssocID="{7A209D6A-6DF7-4AE0-B789-78D67883BD5C}" presName="node" presStyleLbl="node1" presStyleIdx="3" presStyleCnt="8" custScaleX="134810" custRadScaleRad="104635" custRadScaleInc="-29255">
        <dgm:presLayoutVars>
          <dgm:bulletEnabled val="1"/>
        </dgm:presLayoutVars>
      </dgm:prSet>
      <dgm:spPr/>
      <dgm:t>
        <a:bodyPr/>
        <a:lstStyle/>
        <a:p>
          <a:pPr rtl="1"/>
          <a:endParaRPr lang="ar-SA"/>
        </a:p>
      </dgm:t>
    </dgm:pt>
    <dgm:pt modelId="{25F7EE39-3510-43CA-9F81-719EBB90E458}" type="pres">
      <dgm:prSet presAssocID="{5A00171B-E678-4D25-9CBF-2A4260286E86}" presName="Name9" presStyleLbl="parChTrans1D2" presStyleIdx="4" presStyleCnt="8"/>
      <dgm:spPr/>
      <dgm:t>
        <a:bodyPr/>
        <a:lstStyle/>
        <a:p>
          <a:pPr rtl="1"/>
          <a:endParaRPr lang="ar-SA"/>
        </a:p>
      </dgm:t>
    </dgm:pt>
    <dgm:pt modelId="{C9D7C202-137C-4024-AC7B-1754C4C5971C}" type="pres">
      <dgm:prSet presAssocID="{5A00171B-E678-4D25-9CBF-2A4260286E86}" presName="connTx" presStyleLbl="parChTrans1D2" presStyleIdx="4" presStyleCnt="8"/>
      <dgm:spPr/>
      <dgm:t>
        <a:bodyPr/>
        <a:lstStyle/>
        <a:p>
          <a:pPr rtl="1"/>
          <a:endParaRPr lang="ar-SA"/>
        </a:p>
      </dgm:t>
    </dgm:pt>
    <dgm:pt modelId="{CF9B279C-43D1-48B7-A70E-6A21BBAE0E4C}" type="pres">
      <dgm:prSet presAssocID="{7F2028EB-EC18-4A94-9DBA-3AC5581B16FC}" presName="node" presStyleLbl="node1" presStyleIdx="4" presStyleCnt="8" custScaleX="199962">
        <dgm:presLayoutVars>
          <dgm:bulletEnabled val="1"/>
        </dgm:presLayoutVars>
      </dgm:prSet>
      <dgm:spPr/>
      <dgm:t>
        <a:bodyPr/>
        <a:lstStyle/>
        <a:p>
          <a:pPr rtl="1"/>
          <a:endParaRPr lang="ar-SA"/>
        </a:p>
      </dgm:t>
    </dgm:pt>
    <dgm:pt modelId="{01A008CE-01B2-4476-956A-CBDEA6AC61A7}" type="pres">
      <dgm:prSet presAssocID="{FF35E570-3CEF-4D94-B077-1B9822915CF7}" presName="Name9" presStyleLbl="parChTrans1D2" presStyleIdx="5" presStyleCnt="8"/>
      <dgm:spPr/>
      <dgm:t>
        <a:bodyPr/>
        <a:lstStyle/>
        <a:p>
          <a:pPr rtl="1"/>
          <a:endParaRPr lang="ar-SA"/>
        </a:p>
      </dgm:t>
    </dgm:pt>
    <dgm:pt modelId="{5950F090-F841-41E5-9A52-4162CA600816}" type="pres">
      <dgm:prSet presAssocID="{FF35E570-3CEF-4D94-B077-1B9822915CF7}" presName="connTx" presStyleLbl="parChTrans1D2" presStyleIdx="5" presStyleCnt="8"/>
      <dgm:spPr/>
      <dgm:t>
        <a:bodyPr/>
        <a:lstStyle/>
        <a:p>
          <a:pPr rtl="1"/>
          <a:endParaRPr lang="ar-SA"/>
        </a:p>
      </dgm:t>
    </dgm:pt>
    <dgm:pt modelId="{61F5E03E-CC9E-45ED-A153-748E5F106AF9}" type="pres">
      <dgm:prSet presAssocID="{CDE3F862-821B-4121-B8B8-04B8644B5B62}" presName="node" presStyleLbl="node1" presStyleIdx="5" presStyleCnt="8" custScaleX="134810" custRadScaleRad="104975" custRadScaleInc="29909">
        <dgm:presLayoutVars>
          <dgm:bulletEnabled val="1"/>
        </dgm:presLayoutVars>
      </dgm:prSet>
      <dgm:spPr/>
      <dgm:t>
        <a:bodyPr/>
        <a:lstStyle/>
        <a:p>
          <a:pPr rtl="1"/>
          <a:endParaRPr lang="ar-SA"/>
        </a:p>
      </dgm:t>
    </dgm:pt>
    <dgm:pt modelId="{8C7746BB-12CB-4663-ABCD-5E2721576209}" type="pres">
      <dgm:prSet presAssocID="{D9CA4091-F22E-40C8-9314-C0F30F5985FA}" presName="Name9" presStyleLbl="parChTrans1D2" presStyleIdx="6" presStyleCnt="8"/>
      <dgm:spPr/>
      <dgm:t>
        <a:bodyPr/>
        <a:lstStyle/>
        <a:p>
          <a:pPr rtl="1"/>
          <a:endParaRPr lang="ar-SA"/>
        </a:p>
      </dgm:t>
    </dgm:pt>
    <dgm:pt modelId="{359C2DA2-0B37-4149-8A89-1A6141C372BC}" type="pres">
      <dgm:prSet presAssocID="{D9CA4091-F22E-40C8-9314-C0F30F5985FA}" presName="connTx" presStyleLbl="parChTrans1D2" presStyleIdx="6" presStyleCnt="8"/>
      <dgm:spPr/>
      <dgm:t>
        <a:bodyPr/>
        <a:lstStyle/>
        <a:p>
          <a:pPr rtl="1"/>
          <a:endParaRPr lang="ar-SA"/>
        </a:p>
      </dgm:t>
    </dgm:pt>
    <dgm:pt modelId="{FDB9FF41-6608-4DC3-8A55-F16AECA7D4F0}" type="pres">
      <dgm:prSet presAssocID="{608B5443-B57B-4C72-B1FB-15A01FFEB0E1}" presName="node" presStyleLbl="node1" presStyleIdx="6" presStyleCnt="8" custScaleX="134810">
        <dgm:presLayoutVars>
          <dgm:bulletEnabled val="1"/>
        </dgm:presLayoutVars>
      </dgm:prSet>
      <dgm:spPr/>
      <dgm:t>
        <a:bodyPr/>
        <a:lstStyle/>
        <a:p>
          <a:pPr rtl="1"/>
          <a:endParaRPr lang="ar-SA"/>
        </a:p>
      </dgm:t>
    </dgm:pt>
    <dgm:pt modelId="{60133D90-BB12-43A1-9F6F-C2106AFDF6D7}" type="pres">
      <dgm:prSet presAssocID="{A3E2402A-2C64-4685-A920-B1EE8CBA024D}" presName="Name9" presStyleLbl="parChTrans1D2" presStyleIdx="7" presStyleCnt="8"/>
      <dgm:spPr/>
      <dgm:t>
        <a:bodyPr/>
        <a:lstStyle/>
        <a:p>
          <a:pPr rtl="1"/>
          <a:endParaRPr lang="ar-SA"/>
        </a:p>
      </dgm:t>
    </dgm:pt>
    <dgm:pt modelId="{7B8BA3FF-8612-4171-BD62-1704AD681F1B}" type="pres">
      <dgm:prSet presAssocID="{A3E2402A-2C64-4685-A920-B1EE8CBA024D}" presName="connTx" presStyleLbl="parChTrans1D2" presStyleIdx="7" presStyleCnt="8"/>
      <dgm:spPr/>
      <dgm:t>
        <a:bodyPr/>
        <a:lstStyle/>
        <a:p>
          <a:pPr rtl="1"/>
          <a:endParaRPr lang="ar-SA"/>
        </a:p>
      </dgm:t>
    </dgm:pt>
    <dgm:pt modelId="{B78CE842-3FE0-4E06-9DC0-37B146E84832}" type="pres">
      <dgm:prSet presAssocID="{821F76D0-C379-481C-9F4E-1751E063F4AE}" presName="node" presStyleLbl="node1" presStyleIdx="7" presStyleCnt="8" custScaleX="134810" custRadScaleRad="101691" custRadScaleInc="-18496">
        <dgm:presLayoutVars>
          <dgm:bulletEnabled val="1"/>
        </dgm:presLayoutVars>
      </dgm:prSet>
      <dgm:spPr/>
      <dgm:t>
        <a:bodyPr/>
        <a:lstStyle/>
        <a:p>
          <a:pPr rtl="1"/>
          <a:endParaRPr lang="ar-SA"/>
        </a:p>
      </dgm:t>
    </dgm:pt>
  </dgm:ptLst>
  <dgm:cxnLst>
    <dgm:cxn modelId="{5671096D-A30C-4AE7-B78B-7C91B6850EA2}" srcId="{1DAF078D-E25D-4B79-8775-B04B8EB4DA8B}" destId="{6384F1E7-851A-4678-A628-F92CEF54910C}" srcOrd="0" destOrd="0" parTransId="{8FE32FA0-D1EA-4197-A6C8-C9EEF0382A10}" sibTransId="{C2F38A9C-FA55-488E-824D-7DD1A62160DB}"/>
    <dgm:cxn modelId="{9D2A3C31-FE1E-42A8-B87A-9394AC91FDB0}" type="presOf" srcId="{B3BFEF73-83A9-425E-8BBA-A9C391D19B81}" destId="{21769422-44D4-4E5D-B712-E1E972F0E3BD}" srcOrd="0" destOrd="0" presId="urn:microsoft.com/office/officeart/2005/8/layout/radial1"/>
    <dgm:cxn modelId="{876B4906-860B-4898-831C-E369D55AC028}" type="presOf" srcId="{60DAE897-25E5-4C99-84A6-86D8D419E633}" destId="{6AA8EACE-434A-4E2E-9B2A-6DC791B241AA}" srcOrd="1" destOrd="0" presId="urn:microsoft.com/office/officeart/2005/8/layout/radial1"/>
    <dgm:cxn modelId="{1B77CEE9-3B52-4F5A-8B83-7266402BDCBF}" type="presOf" srcId="{D9CA4091-F22E-40C8-9314-C0F30F5985FA}" destId="{8C7746BB-12CB-4663-ABCD-5E2721576209}" srcOrd="0" destOrd="0" presId="urn:microsoft.com/office/officeart/2005/8/layout/radial1"/>
    <dgm:cxn modelId="{1D0242AA-30CF-45B0-AD92-8272A379CC26}" type="presOf" srcId="{821F76D0-C379-481C-9F4E-1751E063F4AE}" destId="{B78CE842-3FE0-4E06-9DC0-37B146E84832}" srcOrd="0" destOrd="0" presId="urn:microsoft.com/office/officeart/2005/8/layout/radial1"/>
    <dgm:cxn modelId="{69CA8440-2259-4F76-AA9A-6CED0A72F642}" type="presOf" srcId="{A3E2402A-2C64-4685-A920-B1EE8CBA024D}" destId="{7B8BA3FF-8612-4171-BD62-1704AD681F1B}" srcOrd="1" destOrd="0" presId="urn:microsoft.com/office/officeart/2005/8/layout/radial1"/>
    <dgm:cxn modelId="{9467F688-9228-45E8-835E-606EE40A3879}" type="presOf" srcId="{A3E2402A-2C64-4685-A920-B1EE8CBA024D}" destId="{60133D90-BB12-43A1-9F6F-C2106AFDF6D7}" srcOrd="0" destOrd="0" presId="urn:microsoft.com/office/officeart/2005/8/layout/radial1"/>
    <dgm:cxn modelId="{4478C483-86E0-4027-BF1A-523FD76A1037}" type="presOf" srcId="{CDE3F862-821B-4121-B8B8-04B8644B5B62}" destId="{61F5E03E-CC9E-45ED-A153-748E5F106AF9}" srcOrd="0" destOrd="0" presId="urn:microsoft.com/office/officeart/2005/8/layout/radial1"/>
    <dgm:cxn modelId="{9D1B060E-AAB1-4C2F-ADC4-1F2D8690CBB6}" type="presOf" srcId="{8FE32FA0-D1EA-4197-A6C8-C9EEF0382A10}" destId="{ED04A2A4-1003-4169-A566-1EAEAB85157B}" srcOrd="0" destOrd="0" presId="urn:microsoft.com/office/officeart/2005/8/layout/radial1"/>
    <dgm:cxn modelId="{EC5FAFF7-B6B0-4E58-9ABB-DE5D45346DFB}" srcId="{1DAF078D-E25D-4B79-8775-B04B8EB4DA8B}" destId="{608B5443-B57B-4C72-B1FB-15A01FFEB0E1}" srcOrd="6" destOrd="0" parTransId="{D9CA4091-F22E-40C8-9314-C0F30F5985FA}" sibTransId="{46CC7E8B-F569-4293-8095-EB186BF3BB77}"/>
    <dgm:cxn modelId="{A2693372-7A57-4A29-BC07-1B366D3FC5D2}" srcId="{1DAF078D-E25D-4B79-8775-B04B8EB4DA8B}" destId="{3CA2F7E2-372F-48EA-A3D1-A755963783E4}" srcOrd="1" destOrd="0" parTransId="{B3BFEF73-83A9-425E-8BBA-A9C391D19B81}" sibTransId="{F94F4457-F84A-4307-8B2B-989A81EC1132}"/>
    <dgm:cxn modelId="{479D2BBB-8686-4A16-9883-74E15E00870B}" type="presOf" srcId="{F3474364-1181-4253-B87D-D25737BC264E}" destId="{5B3919A3-D011-4CB5-9C85-93BB9FB4909A}" srcOrd="1" destOrd="0" presId="urn:microsoft.com/office/officeart/2005/8/layout/radial1"/>
    <dgm:cxn modelId="{E68267BA-BDD1-4121-B86B-7948935C8BE9}" srcId="{29E1CB30-FF4C-49CB-BFF1-B818CC3FEFCC}" destId="{1DAF078D-E25D-4B79-8775-B04B8EB4DA8B}" srcOrd="0" destOrd="0" parTransId="{91CE74F4-03A9-48CC-A77B-4FB5B9DB4711}" sibTransId="{87338C43-031E-492C-B1FF-AF984B60065C}"/>
    <dgm:cxn modelId="{FC2BFDF9-9448-4A21-B52B-05CD11AF670B}" type="presOf" srcId="{6384F1E7-851A-4678-A628-F92CEF54910C}" destId="{70FC8B27-BFBD-4026-9836-26643EAC5141}" srcOrd="0" destOrd="0" presId="urn:microsoft.com/office/officeart/2005/8/layout/radial1"/>
    <dgm:cxn modelId="{4223F881-49C6-40C2-99EB-2731A3BBD072}" type="presOf" srcId="{D9CA4091-F22E-40C8-9314-C0F30F5985FA}" destId="{359C2DA2-0B37-4149-8A89-1A6141C372BC}" srcOrd="1" destOrd="0" presId="urn:microsoft.com/office/officeart/2005/8/layout/radial1"/>
    <dgm:cxn modelId="{8694DB4B-E2BB-41F9-9B82-21AF9FAAFC59}" type="presOf" srcId="{608B5443-B57B-4C72-B1FB-15A01FFEB0E1}" destId="{FDB9FF41-6608-4DC3-8A55-F16AECA7D4F0}" srcOrd="0" destOrd="0" presId="urn:microsoft.com/office/officeart/2005/8/layout/radial1"/>
    <dgm:cxn modelId="{59472D68-65A8-44EE-B712-4B7BF7B1B71B}" type="presOf" srcId="{5A00171B-E678-4D25-9CBF-2A4260286E86}" destId="{25F7EE39-3510-43CA-9F81-719EBB90E458}" srcOrd="0" destOrd="0" presId="urn:microsoft.com/office/officeart/2005/8/layout/radial1"/>
    <dgm:cxn modelId="{59666CD6-3729-4DEA-A398-4F2BA7CA0AFD}" type="presOf" srcId="{29E1CB30-FF4C-49CB-BFF1-B818CC3FEFCC}" destId="{BAF5E528-BE34-4BAE-92F6-48E1C9BEA235}" srcOrd="0" destOrd="0" presId="urn:microsoft.com/office/officeart/2005/8/layout/radial1"/>
    <dgm:cxn modelId="{8E638417-CC28-44B9-B506-CA9A27892C22}" srcId="{1DAF078D-E25D-4B79-8775-B04B8EB4DA8B}" destId="{CDE3F862-821B-4121-B8B8-04B8644B5B62}" srcOrd="5" destOrd="0" parTransId="{FF35E570-3CEF-4D94-B077-1B9822915CF7}" sibTransId="{3ADAF76F-CC77-4378-BB9B-68E9200F102B}"/>
    <dgm:cxn modelId="{E25ED468-AACD-471F-9503-856CB1101169}" type="presOf" srcId="{1DAF078D-E25D-4B79-8775-B04B8EB4DA8B}" destId="{3CC23E9C-9270-4A5D-AD91-2D918BD5ACAD}" srcOrd="0" destOrd="0" presId="urn:microsoft.com/office/officeart/2005/8/layout/radial1"/>
    <dgm:cxn modelId="{B25D1373-9D90-4C09-B7F1-A015670183D6}" type="presOf" srcId="{F3474364-1181-4253-B87D-D25737BC264E}" destId="{B12664BA-4670-435D-AE70-DE15921432A2}" srcOrd="0" destOrd="0" presId="urn:microsoft.com/office/officeart/2005/8/layout/radial1"/>
    <dgm:cxn modelId="{DC60D7FE-0277-409E-B353-8027AC0F73B9}" type="presOf" srcId="{FF35E570-3CEF-4D94-B077-1B9822915CF7}" destId="{01A008CE-01B2-4476-956A-CBDEA6AC61A7}" srcOrd="0" destOrd="0" presId="urn:microsoft.com/office/officeart/2005/8/layout/radial1"/>
    <dgm:cxn modelId="{2259C6DE-123E-4856-8278-17E582430C69}" type="presOf" srcId="{B3BFEF73-83A9-425E-8BBA-A9C391D19B81}" destId="{D5099FD6-3894-4BB3-B9CE-25E7A85018BA}" srcOrd="1" destOrd="0" presId="urn:microsoft.com/office/officeart/2005/8/layout/radial1"/>
    <dgm:cxn modelId="{CF5D3B89-0B4B-473A-816D-DD38145FD0B7}" type="presOf" srcId="{D47633F4-FD51-4A22-9A99-113BF378572A}" destId="{4B500EF9-940F-48D6-99B3-38A532FEB745}" srcOrd="0" destOrd="0" presId="urn:microsoft.com/office/officeart/2005/8/layout/radial1"/>
    <dgm:cxn modelId="{7617F30F-BF5B-46BF-9886-CC3FEA78C9A5}" srcId="{1DAF078D-E25D-4B79-8775-B04B8EB4DA8B}" destId="{7F2028EB-EC18-4A94-9DBA-3AC5581B16FC}" srcOrd="4" destOrd="0" parTransId="{5A00171B-E678-4D25-9CBF-2A4260286E86}" sibTransId="{C7BF02EB-B75B-425C-BA2E-E9DE499B8FD2}"/>
    <dgm:cxn modelId="{9045F276-74DD-4F3A-9BAE-E1D2B3E1EF52}" type="presOf" srcId="{5A00171B-E678-4D25-9CBF-2A4260286E86}" destId="{C9D7C202-137C-4024-AC7B-1754C4C5971C}" srcOrd="1" destOrd="0" presId="urn:microsoft.com/office/officeart/2005/8/layout/radial1"/>
    <dgm:cxn modelId="{2A5B11A5-0BB3-4042-9B83-980F8915D929}" type="presOf" srcId="{7F2028EB-EC18-4A94-9DBA-3AC5581B16FC}" destId="{CF9B279C-43D1-48B7-A70E-6A21BBAE0E4C}" srcOrd="0" destOrd="0" presId="urn:microsoft.com/office/officeart/2005/8/layout/radial1"/>
    <dgm:cxn modelId="{823CFE10-007C-4B56-9724-D1FEDF53A906}" type="presOf" srcId="{60DAE897-25E5-4C99-84A6-86D8D419E633}" destId="{61D6D99B-C279-4760-83D9-D561778D39EE}" srcOrd="0" destOrd="0" presId="urn:microsoft.com/office/officeart/2005/8/layout/radial1"/>
    <dgm:cxn modelId="{9CE1742C-611E-4C0D-BA7F-ACCD15A316EF}" srcId="{1DAF078D-E25D-4B79-8775-B04B8EB4DA8B}" destId="{7A209D6A-6DF7-4AE0-B789-78D67883BD5C}" srcOrd="3" destOrd="0" parTransId="{60DAE897-25E5-4C99-84A6-86D8D419E633}" sibTransId="{C7187233-C906-4799-BCC9-40C482DE05BB}"/>
    <dgm:cxn modelId="{6B0CCAFD-6F49-49F1-9D96-8ED44DBD0896}" type="presOf" srcId="{3CA2F7E2-372F-48EA-A3D1-A755963783E4}" destId="{372B6639-19D3-41B4-8718-FE9EC867A86F}" srcOrd="0" destOrd="0" presId="urn:microsoft.com/office/officeart/2005/8/layout/radial1"/>
    <dgm:cxn modelId="{1FB2396C-BFF2-482E-8C0E-93C9FCDBDBF6}" srcId="{1DAF078D-E25D-4B79-8775-B04B8EB4DA8B}" destId="{D47633F4-FD51-4A22-9A99-113BF378572A}" srcOrd="2" destOrd="0" parTransId="{F3474364-1181-4253-B87D-D25737BC264E}" sibTransId="{68DFA4FC-8E88-4337-8A67-3B026C0C5DF3}"/>
    <dgm:cxn modelId="{6F96CCA5-8012-44F7-B206-B6DD8F760C5E}" type="presOf" srcId="{8FE32FA0-D1EA-4197-A6C8-C9EEF0382A10}" destId="{031DE2AA-B174-48AA-B8AC-4FD9D0AB591D}" srcOrd="1" destOrd="0" presId="urn:microsoft.com/office/officeart/2005/8/layout/radial1"/>
    <dgm:cxn modelId="{D7231E73-132E-44F1-AF92-FC6297D620B7}" type="presOf" srcId="{7A209D6A-6DF7-4AE0-B789-78D67883BD5C}" destId="{0616CC3E-8AA7-4A97-92BD-A7F8D1F2BEB8}" srcOrd="0" destOrd="0" presId="urn:microsoft.com/office/officeart/2005/8/layout/radial1"/>
    <dgm:cxn modelId="{C065D6E5-42B3-4225-BD6B-E3BA473E0F86}" type="presOf" srcId="{FF35E570-3CEF-4D94-B077-1B9822915CF7}" destId="{5950F090-F841-41E5-9A52-4162CA600816}" srcOrd="1" destOrd="0" presId="urn:microsoft.com/office/officeart/2005/8/layout/radial1"/>
    <dgm:cxn modelId="{CF96A02C-E6B8-4307-B95B-53AFE38EF8D0}" srcId="{1DAF078D-E25D-4B79-8775-B04B8EB4DA8B}" destId="{821F76D0-C379-481C-9F4E-1751E063F4AE}" srcOrd="7" destOrd="0" parTransId="{A3E2402A-2C64-4685-A920-B1EE8CBA024D}" sibTransId="{69854386-3273-4112-B924-D79DB91171C7}"/>
    <dgm:cxn modelId="{0D15C59F-C792-4133-9A8D-6F924D3C0AC8}" type="presParOf" srcId="{BAF5E528-BE34-4BAE-92F6-48E1C9BEA235}" destId="{3CC23E9C-9270-4A5D-AD91-2D918BD5ACAD}" srcOrd="0" destOrd="0" presId="urn:microsoft.com/office/officeart/2005/8/layout/radial1"/>
    <dgm:cxn modelId="{3AF151C6-90ED-4F82-8D12-3AAEB1F9A73F}" type="presParOf" srcId="{BAF5E528-BE34-4BAE-92F6-48E1C9BEA235}" destId="{ED04A2A4-1003-4169-A566-1EAEAB85157B}" srcOrd="1" destOrd="0" presId="urn:microsoft.com/office/officeart/2005/8/layout/radial1"/>
    <dgm:cxn modelId="{DED1DBBC-E2EF-403D-98B8-4C0123AE4F4A}" type="presParOf" srcId="{ED04A2A4-1003-4169-A566-1EAEAB85157B}" destId="{031DE2AA-B174-48AA-B8AC-4FD9D0AB591D}" srcOrd="0" destOrd="0" presId="urn:microsoft.com/office/officeart/2005/8/layout/radial1"/>
    <dgm:cxn modelId="{2D4C277D-C8C3-4083-8C0D-5E6D3B2F24BC}" type="presParOf" srcId="{BAF5E528-BE34-4BAE-92F6-48E1C9BEA235}" destId="{70FC8B27-BFBD-4026-9836-26643EAC5141}" srcOrd="2" destOrd="0" presId="urn:microsoft.com/office/officeart/2005/8/layout/radial1"/>
    <dgm:cxn modelId="{0FF5F1CB-88B5-49BB-AF61-B44721CDB934}" type="presParOf" srcId="{BAF5E528-BE34-4BAE-92F6-48E1C9BEA235}" destId="{21769422-44D4-4E5D-B712-E1E972F0E3BD}" srcOrd="3" destOrd="0" presId="urn:microsoft.com/office/officeart/2005/8/layout/radial1"/>
    <dgm:cxn modelId="{D32658CC-CFA8-4CF7-8880-8CC45B9A1690}" type="presParOf" srcId="{21769422-44D4-4E5D-B712-E1E972F0E3BD}" destId="{D5099FD6-3894-4BB3-B9CE-25E7A85018BA}" srcOrd="0" destOrd="0" presId="urn:microsoft.com/office/officeart/2005/8/layout/radial1"/>
    <dgm:cxn modelId="{F650496E-F818-48E7-B31C-D969A596EB67}" type="presParOf" srcId="{BAF5E528-BE34-4BAE-92F6-48E1C9BEA235}" destId="{372B6639-19D3-41B4-8718-FE9EC867A86F}" srcOrd="4" destOrd="0" presId="urn:microsoft.com/office/officeart/2005/8/layout/radial1"/>
    <dgm:cxn modelId="{D3FC2A57-98A5-44FF-BF0F-591DDAB86593}" type="presParOf" srcId="{BAF5E528-BE34-4BAE-92F6-48E1C9BEA235}" destId="{B12664BA-4670-435D-AE70-DE15921432A2}" srcOrd="5" destOrd="0" presId="urn:microsoft.com/office/officeart/2005/8/layout/radial1"/>
    <dgm:cxn modelId="{0345B24D-189E-4453-B7BC-55795EDB27F7}" type="presParOf" srcId="{B12664BA-4670-435D-AE70-DE15921432A2}" destId="{5B3919A3-D011-4CB5-9C85-93BB9FB4909A}" srcOrd="0" destOrd="0" presId="urn:microsoft.com/office/officeart/2005/8/layout/radial1"/>
    <dgm:cxn modelId="{BBBBF6C6-ED05-4FA4-AEB6-CF1A2558FC16}" type="presParOf" srcId="{BAF5E528-BE34-4BAE-92F6-48E1C9BEA235}" destId="{4B500EF9-940F-48D6-99B3-38A532FEB745}" srcOrd="6" destOrd="0" presId="urn:microsoft.com/office/officeart/2005/8/layout/radial1"/>
    <dgm:cxn modelId="{19EBAF06-8F08-47DD-8DD0-727BACBA70B5}" type="presParOf" srcId="{BAF5E528-BE34-4BAE-92F6-48E1C9BEA235}" destId="{61D6D99B-C279-4760-83D9-D561778D39EE}" srcOrd="7" destOrd="0" presId="urn:microsoft.com/office/officeart/2005/8/layout/radial1"/>
    <dgm:cxn modelId="{69EF97AD-259F-40AC-94A4-FA4B1AD00FD4}" type="presParOf" srcId="{61D6D99B-C279-4760-83D9-D561778D39EE}" destId="{6AA8EACE-434A-4E2E-9B2A-6DC791B241AA}" srcOrd="0" destOrd="0" presId="urn:microsoft.com/office/officeart/2005/8/layout/radial1"/>
    <dgm:cxn modelId="{7D3197F7-56E7-4C26-957F-C8324139CCB5}" type="presParOf" srcId="{BAF5E528-BE34-4BAE-92F6-48E1C9BEA235}" destId="{0616CC3E-8AA7-4A97-92BD-A7F8D1F2BEB8}" srcOrd="8" destOrd="0" presId="urn:microsoft.com/office/officeart/2005/8/layout/radial1"/>
    <dgm:cxn modelId="{4F80D229-B4B4-4B63-8379-172596B2A1FB}" type="presParOf" srcId="{BAF5E528-BE34-4BAE-92F6-48E1C9BEA235}" destId="{25F7EE39-3510-43CA-9F81-719EBB90E458}" srcOrd="9" destOrd="0" presId="urn:microsoft.com/office/officeart/2005/8/layout/radial1"/>
    <dgm:cxn modelId="{11EC44D1-0B11-4355-8799-BA13E634AEA3}" type="presParOf" srcId="{25F7EE39-3510-43CA-9F81-719EBB90E458}" destId="{C9D7C202-137C-4024-AC7B-1754C4C5971C}" srcOrd="0" destOrd="0" presId="urn:microsoft.com/office/officeart/2005/8/layout/radial1"/>
    <dgm:cxn modelId="{4C772CCD-07FA-43C4-80FE-B4408CA26CFF}" type="presParOf" srcId="{BAF5E528-BE34-4BAE-92F6-48E1C9BEA235}" destId="{CF9B279C-43D1-48B7-A70E-6A21BBAE0E4C}" srcOrd="10" destOrd="0" presId="urn:microsoft.com/office/officeart/2005/8/layout/radial1"/>
    <dgm:cxn modelId="{AE08125D-107C-4D15-8184-F0AF7138BFEF}" type="presParOf" srcId="{BAF5E528-BE34-4BAE-92F6-48E1C9BEA235}" destId="{01A008CE-01B2-4476-956A-CBDEA6AC61A7}" srcOrd="11" destOrd="0" presId="urn:microsoft.com/office/officeart/2005/8/layout/radial1"/>
    <dgm:cxn modelId="{7A1DDEB5-E91E-4131-9F66-05F55074EE1D}" type="presParOf" srcId="{01A008CE-01B2-4476-956A-CBDEA6AC61A7}" destId="{5950F090-F841-41E5-9A52-4162CA600816}" srcOrd="0" destOrd="0" presId="urn:microsoft.com/office/officeart/2005/8/layout/radial1"/>
    <dgm:cxn modelId="{96AB717E-5902-4255-9A56-C3ACD2D62ABA}" type="presParOf" srcId="{BAF5E528-BE34-4BAE-92F6-48E1C9BEA235}" destId="{61F5E03E-CC9E-45ED-A153-748E5F106AF9}" srcOrd="12" destOrd="0" presId="urn:microsoft.com/office/officeart/2005/8/layout/radial1"/>
    <dgm:cxn modelId="{83CC9093-65CC-4FD3-8A72-E5435A75B133}" type="presParOf" srcId="{BAF5E528-BE34-4BAE-92F6-48E1C9BEA235}" destId="{8C7746BB-12CB-4663-ABCD-5E2721576209}" srcOrd="13" destOrd="0" presId="urn:microsoft.com/office/officeart/2005/8/layout/radial1"/>
    <dgm:cxn modelId="{F1D8139D-F234-46AF-B323-533963D77605}" type="presParOf" srcId="{8C7746BB-12CB-4663-ABCD-5E2721576209}" destId="{359C2DA2-0B37-4149-8A89-1A6141C372BC}" srcOrd="0" destOrd="0" presId="urn:microsoft.com/office/officeart/2005/8/layout/radial1"/>
    <dgm:cxn modelId="{A32EFA59-0644-40B8-A031-8D89995A1D51}" type="presParOf" srcId="{BAF5E528-BE34-4BAE-92F6-48E1C9BEA235}" destId="{FDB9FF41-6608-4DC3-8A55-F16AECA7D4F0}" srcOrd="14" destOrd="0" presId="urn:microsoft.com/office/officeart/2005/8/layout/radial1"/>
    <dgm:cxn modelId="{8874F288-67B8-47F5-A4CA-8D0F26666E88}" type="presParOf" srcId="{BAF5E528-BE34-4BAE-92F6-48E1C9BEA235}" destId="{60133D90-BB12-43A1-9F6F-C2106AFDF6D7}" srcOrd="15" destOrd="0" presId="urn:microsoft.com/office/officeart/2005/8/layout/radial1"/>
    <dgm:cxn modelId="{74F6062E-BAFE-48C9-B91E-FC8CF3FE56A6}" type="presParOf" srcId="{60133D90-BB12-43A1-9F6F-C2106AFDF6D7}" destId="{7B8BA3FF-8612-4171-BD62-1704AD681F1B}" srcOrd="0" destOrd="0" presId="urn:microsoft.com/office/officeart/2005/8/layout/radial1"/>
    <dgm:cxn modelId="{E4898441-E76B-4666-BB30-DC5A51DB4EF4}" type="presParOf" srcId="{BAF5E528-BE34-4BAE-92F6-48E1C9BEA235}" destId="{B78CE842-3FE0-4E06-9DC0-37B146E84832}"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26B93C-04E7-49F5-82F9-1417D0DAE12E}"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pPr rtl="1"/>
          <a:endParaRPr lang="ar-SA"/>
        </a:p>
      </dgm:t>
    </dgm:pt>
    <dgm:pt modelId="{66696802-519A-4E97-974B-751AC3A3AF25}">
      <dgm:prSet phldrT="[نص]" custT="1"/>
      <dgm:spPr/>
      <dgm:t>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1"/>
          <a:r>
            <a:rPr lang="ar-SA" sz="4800" b="1" cap="none" spc="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الهدف من التقرير</a:t>
          </a:r>
          <a:endParaRPr lang="ar-SA" sz="4800" b="1" cap="none" spc="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dgm:t>
    </dgm:pt>
    <dgm:pt modelId="{37D5282F-3841-493A-A50C-7B89A1F7F91B}" type="parTrans" cxnId="{7A525AB1-7C4A-4BD1-ABFC-A30FFF6D807D}">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D9BE3ED2-433E-4B5B-80BA-21685A4E7FFF}" type="sibTrans" cxnId="{7A525AB1-7C4A-4BD1-ABFC-A30FFF6D807D}">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7B02CDC1-1CD1-4A08-8170-BD05452B82A3}">
      <dgm:prSet phldrT="[نص]" custT="1"/>
      <dgm:spPr/>
      <dgm:t>
        <a:bodyPr/>
        <a:lstStyle/>
        <a:p>
          <a:pPr rtl="1"/>
          <a:r>
            <a:rPr lang="ar-SA" sz="3200" b="1"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نقل معلومات إلى الآخرين.</a:t>
          </a:r>
          <a:endParaRPr lang="ar-SA" sz="3200" b="1"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4BE0B819-AFB6-472A-BC82-2C93BC486937}" type="parTrans" cxnId="{F9B4AB45-1029-4533-A9CD-61FABFB7284A}">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3E04D458-A60C-469E-8D0B-32BECB7EEA64}" type="sibTrans" cxnId="{F9B4AB45-1029-4533-A9CD-61FABFB7284A}">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379D197B-EC94-43F4-B5CE-72B569E553D1}">
      <dgm:prSet phldrT="[نص]" custT="1"/>
      <dgm:spPr/>
      <dgm:t>
        <a:bodyPr/>
        <a:lstStyle/>
        <a:p>
          <a:pPr rtl="1"/>
          <a:r>
            <a:rPr lang="ar-SA" sz="3200" b="1"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عرض مشكلة من المشكلات دون إبداء الرأي.</a:t>
          </a:r>
          <a:endParaRPr lang="ar-SA" sz="3200" b="1"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77E65DB6-114E-4A0F-A669-A60F6609FB95}" type="parTrans" cxnId="{BFE0CFD6-E79A-4C34-9148-29523A615936}">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4E4685A9-6FB9-43AA-98CF-35201680A2B8}" type="sibTrans" cxnId="{BFE0CFD6-E79A-4C34-9148-29523A615936}">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ABA5A9AB-822F-407E-870A-194B84BE8995}">
      <dgm:prSet phldrT="[نص]" custT="1"/>
      <dgm:spPr/>
      <dgm:t>
        <a:bodyPr/>
        <a:lstStyle/>
        <a:p>
          <a:pPr rtl="1"/>
          <a:r>
            <a:rPr lang="ar-SA" sz="3200" b="1"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تحليل بيانات وحقائق مطلوب معرفتها بالتفصيل.</a:t>
          </a:r>
          <a:endParaRPr lang="ar-SA" sz="3200" b="1"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E93F106B-0EA9-4CCA-961D-96C1A47E6784}" type="parTrans" cxnId="{9D44654D-BD2C-4653-B8B6-10FED78A26F9}">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48F12767-1B65-4B41-B98E-9573BA13F065}" type="sibTrans" cxnId="{9D44654D-BD2C-4653-B8B6-10FED78A26F9}">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49F5BD59-05F6-43A8-A25F-625FE044BE77}">
      <dgm:prSet custT="1"/>
      <dgm:spPr/>
      <dgm:t>
        <a:bodyPr/>
        <a:lstStyle/>
        <a:p>
          <a:pPr rtl="1"/>
          <a:r>
            <a:rPr lang="ar-SA" sz="3200" b="1"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عرض بدائل وحلول لمشكلة من المشكلات. </a:t>
          </a:r>
          <a:endParaRPr lang="ar-SA" sz="3200" b="1"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205BE112-7906-471C-BA06-FDCBA86B8112}" type="parTrans" cxnId="{F988A9D7-BAFF-47F8-BB2B-56285D3F1713}">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5FB0004A-55DB-414F-B079-23874CA07956}" type="sibTrans" cxnId="{F988A9D7-BAFF-47F8-BB2B-56285D3F1713}">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1BE81FA3-952E-4644-9FEA-DF74D7FDAF72}">
      <dgm:prSet custT="1"/>
      <dgm:spPr/>
      <dgm:t>
        <a:bodyPr/>
        <a:lstStyle/>
        <a:p>
          <a:pPr rtl="1"/>
          <a:r>
            <a:rPr lang="ar-SA" sz="3200" b="1"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عرض إنجازات قسم أو إدارة أو لجنة من اللجان.</a:t>
          </a:r>
          <a:endParaRPr lang="ar-SA" sz="3200" b="1"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E0D2C895-9A90-40DE-878D-84086442C0D1}" type="parTrans" cxnId="{B4D32B17-71FF-406C-AE74-6B981D61468E}">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C126632E-C686-4953-AE2F-DE1DAB2C2085}" type="sibTrans" cxnId="{B4D32B17-71FF-406C-AE74-6B981D61468E}">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0B78D674-6452-4839-9C66-29C586CB4F32}">
      <dgm:prSet custT="1"/>
      <dgm:spPr/>
      <dgm:t>
        <a:bodyPr/>
        <a:lstStyle/>
        <a:p>
          <a:pPr rtl="1"/>
          <a:r>
            <a:rPr lang="ar-SA" sz="3200" b="1"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إرشاد المسؤولين لاتخاذ القرار.</a:t>
          </a:r>
          <a:endParaRPr lang="ar-SA" sz="3200" b="1"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DABC16DC-1B8C-4CD0-A2D1-0098097AF250}" type="parTrans" cxnId="{46C84F1F-829A-4E58-A89A-309F25E23FB0}">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E71EADE4-1A1B-4C89-AC80-413CCAED46A7}" type="sibTrans" cxnId="{46C84F1F-829A-4E58-A89A-309F25E23FB0}">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FBF5305A-3E64-4EE7-8103-2533F60CE276}">
      <dgm:prSet custT="1"/>
      <dgm:spPr/>
      <dgm:t>
        <a:bodyPr/>
        <a:lstStyle/>
        <a:p>
          <a:pPr rtl="1"/>
          <a:r>
            <a:rPr lang="ar-SA" sz="3200" b="1"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الرد على تساؤلات المؤسسات الخارجية.</a:t>
          </a:r>
          <a:endParaRPr lang="ar-SA" sz="3200" b="1"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3EB087CE-68B5-4657-9DF6-A200BA979562}" type="parTrans" cxnId="{1DDAEF2E-6548-4FA8-8F6A-0576EE9CA581}">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9A84F168-1D43-44E7-9F7D-9D1444818043}" type="sibTrans" cxnId="{1DDAEF2E-6548-4FA8-8F6A-0576EE9CA581}">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B87F73AA-057F-4B3D-94BF-05D8F7CA4DBB}">
      <dgm:prSet custT="1"/>
      <dgm:spPr/>
      <dgm:t>
        <a:bodyPr/>
        <a:lstStyle/>
        <a:p>
          <a:pPr rtl="1"/>
          <a:r>
            <a:rPr lang="ar-SA" sz="3200" b="1"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تحليل مواطن القوة والضعف في المؤسسة.</a:t>
          </a:r>
          <a:endParaRPr lang="ar-SA" sz="3200" b="1"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4F838C34-6135-40EF-BBC5-EA4DA4671E91}" type="parTrans" cxnId="{029004A9-EC60-4414-98A9-CD53546A0235}">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D7A27587-2588-41C1-9312-0A15A40D6DF9}" type="sibTrans" cxnId="{029004A9-EC60-4414-98A9-CD53546A0235}">
      <dgm:prSet/>
      <dgm:spPr/>
      <dgm:t>
        <a:bodyPr/>
        <a:lstStyle/>
        <a:p>
          <a:pPr rtl="1"/>
          <a:endParaRPr lang="ar-SA" sz="1800"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591920E7-959A-4BB5-B240-BDCFAE5D98BC}" type="pres">
      <dgm:prSet presAssocID="{3A26B93C-04E7-49F5-82F9-1417D0DAE12E}" presName="vert0" presStyleCnt="0">
        <dgm:presLayoutVars>
          <dgm:dir val="rev"/>
          <dgm:animOne val="branch"/>
          <dgm:animLvl val="lvl"/>
        </dgm:presLayoutVars>
      </dgm:prSet>
      <dgm:spPr/>
      <dgm:t>
        <a:bodyPr/>
        <a:lstStyle/>
        <a:p>
          <a:pPr rtl="1"/>
          <a:endParaRPr lang="ar-SA"/>
        </a:p>
      </dgm:t>
    </dgm:pt>
    <dgm:pt modelId="{9438BB90-F17E-4F83-8BC8-BABA7843ED1C}" type="pres">
      <dgm:prSet presAssocID="{66696802-519A-4E97-974B-751AC3A3AF25}" presName="thickLine" presStyleLbl="alignNode1" presStyleIdx="0" presStyleCnt="1"/>
      <dgm:spPr/>
      <dgm:t>
        <a:bodyPr/>
        <a:lstStyle/>
        <a:p>
          <a:pPr rtl="1"/>
          <a:endParaRPr lang="ar-SA"/>
        </a:p>
      </dgm:t>
    </dgm:pt>
    <dgm:pt modelId="{8129E7B7-DB8A-4F4E-BFB6-1219B8BBFAEE}" type="pres">
      <dgm:prSet presAssocID="{66696802-519A-4E97-974B-751AC3A3AF25}" presName="horz1" presStyleCnt="0"/>
      <dgm:spPr/>
      <dgm:t>
        <a:bodyPr/>
        <a:lstStyle/>
        <a:p>
          <a:pPr rtl="1"/>
          <a:endParaRPr lang="ar-SA"/>
        </a:p>
      </dgm:t>
    </dgm:pt>
    <dgm:pt modelId="{DB33D5B5-2360-49FE-AF5B-6B532A063C59}" type="pres">
      <dgm:prSet presAssocID="{66696802-519A-4E97-974B-751AC3A3AF25}" presName="tx1" presStyleLbl="revTx" presStyleIdx="0" presStyleCnt="9"/>
      <dgm:spPr/>
      <dgm:t>
        <a:bodyPr/>
        <a:lstStyle/>
        <a:p>
          <a:pPr rtl="1"/>
          <a:endParaRPr lang="ar-SA"/>
        </a:p>
      </dgm:t>
    </dgm:pt>
    <dgm:pt modelId="{553990D4-FB9B-455D-8724-EF0E76E64814}" type="pres">
      <dgm:prSet presAssocID="{66696802-519A-4E97-974B-751AC3A3AF25}" presName="vert1" presStyleCnt="0"/>
      <dgm:spPr/>
      <dgm:t>
        <a:bodyPr/>
        <a:lstStyle/>
        <a:p>
          <a:pPr rtl="1"/>
          <a:endParaRPr lang="ar-SA"/>
        </a:p>
      </dgm:t>
    </dgm:pt>
    <dgm:pt modelId="{F0C154A6-7AA1-4576-9680-448EFF8B4B19}" type="pres">
      <dgm:prSet presAssocID="{7B02CDC1-1CD1-4A08-8170-BD05452B82A3}" presName="vertSpace2a" presStyleCnt="0"/>
      <dgm:spPr/>
      <dgm:t>
        <a:bodyPr/>
        <a:lstStyle/>
        <a:p>
          <a:pPr rtl="1"/>
          <a:endParaRPr lang="ar-SA"/>
        </a:p>
      </dgm:t>
    </dgm:pt>
    <dgm:pt modelId="{63D999A2-0F73-41EB-9185-0EE47AD21503}" type="pres">
      <dgm:prSet presAssocID="{7B02CDC1-1CD1-4A08-8170-BD05452B82A3}" presName="horz2" presStyleCnt="0"/>
      <dgm:spPr/>
      <dgm:t>
        <a:bodyPr/>
        <a:lstStyle/>
        <a:p>
          <a:pPr rtl="1"/>
          <a:endParaRPr lang="ar-SA"/>
        </a:p>
      </dgm:t>
    </dgm:pt>
    <dgm:pt modelId="{8CADC046-5DC4-4469-89E1-DA211248C2C0}" type="pres">
      <dgm:prSet presAssocID="{7B02CDC1-1CD1-4A08-8170-BD05452B82A3}" presName="horzSpace2" presStyleCnt="0"/>
      <dgm:spPr/>
      <dgm:t>
        <a:bodyPr/>
        <a:lstStyle/>
        <a:p>
          <a:pPr rtl="1"/>
          <a:endParaRPr lang="ar-SA"/>
        </a:p>
      </dgm:t>
    </dgm:pt>
    <dgm:pt modelId="{15CF2177-6974-45D4-9FBE-B73ACFDDCA39}" type="pres">
      <dgm:prSet presAssocID="{7B02CDC1-1CD1-4A08-8170-BD05452B82A3}" presName="tx2" presStyleLbl="revTx" presStyleIdx="1" presStyleCnt="9"/>
      <dgm:spPr/>
      <dgm:t>
        <a:bodyPr/>
        <a:lstStyle/>
        <a:p>
          <a:pPr rtl="1"/>
          <a:endParaRPr lang="ar-SA"/>
        </a:p>
      </dgm:t>
    </dgm:pt>
    <dgm:pt modelId="{0BA3D9E0-01F1-41D8-A553-6E338B742F7D}" type="pres">
      <dgm:prSet presAssocID="{7B02CDC1-1CD1-4A08-8170-BD05452B82A3}" presName="vert2" presStyleCnt="0"/>
      <dgm:spPr/>
      <dgm:t>
        <a:bodyPr/>
        <a:lstStyle/>
        <a:p>
          <a:pPr rtl="1"/>
          <a:endParaRPr lang="ar-SA"/>
        </a:p>
      </dgm:t>
    </dgm:pt>
    <dgm:pt modelId="{6EA18251-2B1C-4A94-979D-34DF11DEC675}" type="pres">
      <dgm:prSet presAssocID="{7B02CDC1-1CD1-4A08-8170-BD05452B82A3}" presName="thinLine2b" presStyleLbl="callout" presStyleIdx="0" presStyleCnt="8"/>
      <dgm:spPr/>
      <dgm:t>
        <a:bodyPr/>
        <a:lstStyle/>
        <a:p>
          <a:pPr rtl="1"/>
          <a:endParaRPr lang="ar-SA"/>
        </a:p>
      </dgm:t>
    </dgm:pt>
    <dgm:pt modelId="{AE78821A-11D4-459F-95CD-C1F25E2C3355}" type="pres">
      <dgm:prSet presAssocID="{7B02CDC1-1CD1-4A08-8170-BD05452B82A3}" presName="vertSpace2b" presStyleCnt="0"/>
      <dgm:spPr/>
      <dgm:t>
        <a:bodyPr/>
        <a:lstStyle/>
        <a:p>
          <a:pPr rtl="1"/>
          <a:endParaRPr lang="ar-SA"/>
        </a:p>
      </dgm:t>
    </dgm:pt>
    <dgm:pt modelId="{0DC074EE-CE92-4C15-8C54-FA54D53C5938}" type="pres">
      <dgm:prSet presAssocID="{379D197B-EC94-43F4-B5CE-72B569E553D1}" presName="horz2" presStyleCnt="0"/>
      <dgm:spPr/>
      <dgm:t>
        <a:bodyPr/>
        <a:lstStyle/>
        <a:p>
          <a:pPr rtl="1"/>
          <a:endParaRPr lang="ar-SA"/>
        </a:p>
      </dgm:t>
    </dgm:pt>
    <dgm:pt modelId="{C10C0A43-FC6C-44B6-8EFB-33221B69BA29}" type="pres">
      <dgm:prSet presAssocID="{379D197B-EC94-43F4-B5CE-72B569E553D1}" presName="horzSpace2" presStyleCnt="0"/>
      <dgm:spPr/>
      <dgm:t>
        <a:bodyPr/>
        <a:lstStyle/>
        <a:p>
          <a:pPr rtl="1"/>
          <a:endParaRPr lang="ar-SA"/>
        </a:p>
      </dgm:t>
    </dgm:pt>
    <dgm:pt modelId="{2F23D954-E2D5-4B64-9330-0DFFE64AC08F}" type="pres">
      <dgm:prSet presAssocID="{379D197B-EC94-43F4-B5CE-72B569E553D1}" presName="tx2" presStyleLbl="revTx" presStyleIdx="2" presStyleCnt="9"/>
      <dgm:spPr/>
      <dgm:t>
        <a:bodyPr/>
        <a:lstStyle/>
        <a:p>
          <a:pPr rtl="1"/>
          <a:endParaRPr lang="ar-SA"/>
        </a:p>
      </dgm:t>
    </dgm:pt>
    <dgm:pt modelId="{965B5C40-A07D-4DD3-9744-48993029D856}" type="pres">
      <dgm:prSet presAssocID="{379D197B-EC94-43F4-B5CE-72B569E553D1}" presName="vert2" presStyleCnt="0"/>
      <dgm:spPr/>
      <dgm:t>
        <a:bodyPr/>
        <a:lstStyle/>
        <a:p>
          <a:pPr rtl="1"/>
          <a:endParaRPr lang="ar-SA"/>
        </a:p>
      </dgm:t>
    </dgm:pt>
    <dgm:pt modelId="{DF4A78A8-A731-4935-95C2-705D9F599E80}" type="pres">
      <dgm:prSet presAssocID="{379D197B-EC94-43F4-B5CE-72B569E553D1}" presName="thinLine2b" presStyleLbl="callout" presStyleIdx="1" presStyleCnt="8"/>
      <dgm:spPr/>
      <dgm:t>
        <a:bodyPr/>
        <a:lstStyle/>
        <a:p>
          <a:pPr rtl="1"/>
          <a:endParaRPr lang="ar-SA"/>
        </a:p>
      </dgm:t>
    </dgm:pt>
    <dgm:pt modelId="{7F64DD37-8878-44EA-AF61-7182FAD3C97E}" type="pres">
      <dgm:prSet presAssocID="{379D197B-EC94-43F4-B5CE-72B569E553D1}" presName="vertSpace2b" presStyleCnt="0"/>
      <dgm:spPr/>
      <dgm:t>
        <a:bodyPr/>
        <a:lstStyle/>
        <a:p>
          <a:pPr rtl="1"/>
          <a:endParaRPr lang="ar-SA"/>
        </a:p>
      </dgm:t>
    </dgm:pt>
    <dgm:pt modelId="{AEDFB156-C1EB-4238-A7BC-1BEEA164916D}" type="pres">
      <dgm:prSet presAssocID="{49F5BD59-05F6-43A8-A25F-625FE044BE77}" presName="horz2" presStyleCnt="0"/>
      <dgm:spPr/>
      <dgm:t>
        <a:bodyPr/>
        <a:lstStyle/>
        <a:p>
          <a:pPr rtl="1"/>
          <a:endParaRPr lang="ar-SA"/>
        </a:p>
      </dgm:t>
    </dgm:pt>
    <dgm:pt modelId="{ACC9556C-88CC-4681-8590-0E8841E04E2C}" type="pres">
      <dgm:prSet presAssocID="{49F5BD59-05F6-43A8-A25F-625FE044BE77}" presName="horzSpace2" presStyleCnt="0"/>
      <dgm:spPr/>
      <dgm:t>
        <a:bodyPr/>
        <a:lstStyle/>
        <a:p>
          <a:pPr rtl="1"/>
          <a:endParaRPr lang="ar-SA"/>
        </a:p>
      </dgm:t>
    </dgm:pt>
    <dgm:pt modelId="{F3C94B01-CA1B-46C9-BEE5-AE5813E07B58}" type="pres">
      <dgm:prSet presAssocID="{49F5BD59-05F6-43A8-A25F-625FE044BE77}" presName="tx2" presStyleLbl="revTx" presStyleIdx="3" presStyleCnt="9"/>
      <dgm:spPr/>
      <dgm:t>
        <a:bodyPr/>
        <a:lstStyle/>
        <a:p>
          <a:pPr rtl="1"/>
          <a:endParaRPr lang="ar-SA"/>
        </a:p>
      </dgm:t>
    </dgm:pt>
    <dgm:pt modelId="{FCC3F8F2-4C76-4994-A50D-121F26CAD27A}" type="pres">
      <dgm:prSet presAssocID="{49F5BD59-05F6-43A8-A25F-625FE044BE77}" presName="vert2" presStyleCnt="0"/>
      <dgm:spPr/>
      <dgm:t>
        <a:bodyPr/>
        <a:lstStyle/>
        <a:p>
          <a:pPr rtl="1"/>
          <a:endParaRPr lang="ar-SA"/>
        </a:p>
      </dgm:t>
    </dgm:pt>
    <dgm:pt modelId="{F10337E4-F755-46D5-B85A-21033857562F}" type="pres">
      <dgm:prSet presAssocID="{49F5BD59-05F6-43A8-A25F-625FE044BE77}" presName="thinLine2b" presStyleLbl="callout" presStyleIdx="2" presStyleCnt="8"/>
      <dgm:spPr/>
      <dgm:t>
        <a:bodyPr/>
        <a:lstStyle/>
        <a:p>
          <a:pPr rtl="1"/>
          <a:endParaRPr lang="ar-SA"/>
        </a:p>
      </dgm:t>
    </dgm:pt>
    <dgm:pt modelId="{C4815BE7-2421-4E59-8A68-2973F1F659AE}" type="pres">
      <dgm:prSet presAssocID="{49F5BD59-05F6-43A8-A25F-625FE044BE77}" presName="vertSpace2b" presStyleCnt="0"/>
      <dgm:spPr/>
      <dgm:t>
        <a:bodyPr/>
        <a:lstStyle/>
        <a:p>
          <a:pPr rtl="1"/>
          <a:endParaRPr lang="ar-SA"/>
        </a:p>
      </dgm:t>
    </dgm:pt>
    <dgm:pt modelId="{8D9377E3-5ACC-4865-9A8E-21A8E75CBAA3}" type="pres">
      <dgm:prSet presAssocID="{1BE81FA3-952E-4644-9FEA-DF74D7FDAF72}" presName="horz2" presStyleCnt="0"/>
      <dgm:spPr/>
      <dgm:t>
        <a:bodyPr/>
        <a:lstStyle/>
        <a:p>
          <a:pPr rtl="1"/>
          <a:endParaRPr lang="ar-SA"/>
        </a:p>
      </dgm:t>
    </dgm:pt>
    <dgm:pt modelId="{26F06068-F4A6-4C4A-A0D7-EF36E0ACA7C5}" type="pres">
      <dgm:prSet presAssocID="{1BE81FA3-952E-4644-9FEA-DF74D7FDAF72}" presName="horzSpace2" presStyleCnt="0"/>
      <dgm:spPr/>
      <dgm:t>
        <a:bodyPr/>
        <a:lstStyle/>
        <a:p>
          <a:pPr rtl="1"/>
          <a:endParaRPr lang="ar-SA"/>
        </a:p>
      </dgm:t>
    </dgm:pt>
    <dgm:pt modelId="{AB17BC3B-62C0-4139-B36F-BD24BB2BF196}" type="pres">
      <dgm:prSet presAssocID="{1BE81FA3-952E-4644-9FEA-DF74D7FDAF72}" presName="tx2" presStyleLbl="revTx" presStyleIdx="4" presStyleCnt="9"/>
      <dgm:spPr/>
      <dgm:t>
        <a:bodyPr/>
        <a:lstStyle/>
        <a:p>
          <a:pPr rtl="1"/>
          <a:endParaRPr lang="ar-SA"/>
        </a:p>
      </dgm:t>
    </dgm:pt>
    <dgm:pt modelId="{F7FBB3E5-20B1-4D75-AC6B-0E8586B928EF}" type="pres">
      <dgm:prSet presAssocID="{1BE81FA3-952E-4644-9FEA-DF74D7FDAF72}" presName="vert2" presStyleCnt="0"/>
      <dgm:spPr/>
      <dgm:t>
        <a:bodyPr/>
        <a:lstStyle/>
        <a:p>
          <a:pPr rtl="1"/>
          <a:endParaRPr lang="ar-SA"/>
        </a:p>
      </dgm:t>
    </dgm:pt>
    <dgm:pt modelId="{8FC1E8D7-E824-40FC-9D59-AE45DD818A06}" type="pres">
      <dgm:prSet presAssocID="{1BE81FA3-952E-4644-9FEA-DF74D7FDAF72}" presName="thinLine2b" presStyleLbl="callout" presStyleIdx="3" presStyleCnt="8"/>
      <dgm:spPr/>
      <dgm:t>
        <a:bodyPr/>
        <a:lstStyle/>
        <a:p>
          <a:pPr rtl="1"/>
          <a:endParaRPr lang="ar-SA"/>
        </a:p>
      </dgm:t>
    </dgm:pt>
    <dgm:pt modelId="{AF8EB4D0-B860-4C9A-836D-84FF21C98968}" type="pres">
      <dgm:prSet presAssocID="{1BE81FA3-952E-4644-9FEA-DF74D7FDAF72}" presName="vertSpace2b" presStyleCnt="0"/>
      <dgm:spPr/>
      <dgm:t>
        <a:bodyPr/>
        <a:lstStyle/>
        <a:p>
          <a:pPr rtl="1"/>
          <a:endParaRPr lang="ar-SA"/>
        </a:p>
      </dgm:t>
    </dgm:pt>
    <dgm:pt modelId="{DF218024-4A69-486C-AE95-495AF7971C86}" type="pres">
      <dgm:prSet presAssocID="{0B78D674-6452-4839-9C66-29C586CB4F32}" presName="horz2" presStyleCnt="0"/>
      <dgm:spPr/>
      <dgm:t>
        <a:bodyPr/>
        <a:lstStyle/>
        <a:p>
          <a:pPr rtl="1"/>
          <a:endParaRPr lang="ar-SA"/>
        </a:p>
      </dgm:t>
    </dgm:pt>
    <dgm:pt modelId="{C61F5AFC-3AD1-4EF3-BD61-F03CAAAA6B69}" type="pres">
      <dgm:prSet presAssocID="{0B78D674-6452-4839-9C66-29C586CB4F32}" presName="horzSpace2" presStyleCnt="0"/>
      <dgm:spPr/>
      <dgm:t>
        <a:bodyPr/>
        <a:lstStyle/>
        <a:p>
          <a:pPr rtl="1"/>
          <a:endParaRPr lang="ar-SA"/>
        </a:p>
      </dgm:t>
    </dgm:pt>
    <dgm:pt modelId="{C0421056-5591-4C37-8278-B44E850E8075}" type="pres">
      <dgm:prSet presAssocID="{0B78D674-6452-4839-9C66-29C586CB4F32}" presName="tx2" presStyleLbl="revTx" presStyleIdx="5" presStyleCnt="9"/>
      <dgm:spPr/>
      <dgm:t>
        <a:bodyPr/>
        <a:lstStyle/>
        <a:p>
          <a:pPr rtl="1"/>
          <a:endParaRPr lang="ar-SA"/>
        </a:p>
      </dgm:t>
    </dgm:pt>
    <dgm:pt modelId="{FE40C004-0C8E-4E9B-8589-0FECBBFC54A2}" type="pres">
      <dgm:prSet presAssocID="{0B78D674-6452-4839-9C66-29C586CB4F32}" presName="vert2" presStyleCnt="0"/>
      <dgm:spPr/>
      <dgm:t>
        <a:bodyPr/>
        <a:lstStyle/>
        <a:p>
          <a:pPr rtl="1"/>
          <a:endParaRPr lang="ar-SA"/>
        </a:p>
      </dgm:t>
    </dgm:pt>
    <dgm:pt modelId="{AD72A43B-A1DC-4E59-B427-D82F3B1F20BE}" type="pres">
      <dgm:prSet presAssocID="{0B78D674-6452-4839-9C66-29C586CB4F32}" presName="thinLine2b" presStyleLbl="callout" presStyleIdx="4" presStyleCnt="8"/>
      <dgm:spPr/>
      <dgm:t>
        <a:bodyPr/>
        <a:lstStyle/>
        <a:p>
          <a:pPr rtl="1"/>
          <a:endParaRPr lang="ar-SA"/>
        </a:p>
      </dgm:t>
    </dgm:pt>
    <dgm:pt modelId="{C6799878-7925-4106-BB3B-D1F37654EBC0}" type="pres">
      <dgm:prSet presAssocID="{0B78D674-6452-4839-9C66-29C586CB4F32}" presName="vertSpace2b" presStyleCnt="0"/>
      <dgm:spPr/>
      <dgm:t>
        <a:bodyPr/>
        <a:lstStyle/>
        <a:p>
          <a:pPr rtl="1"/>
          <a:endParaRPr lang="ar-SA"/>
        </a:p>
      </dgm:t>
    </dgm:pt>
    <dgm:pt modelId="{9875D4B5-63DC-4954-AA45-FEFD833372FB}" type="pres">
      <dgm:prSet presAssocID="{FBF5305A-3E64-4EE7-8103-2533F60CE276}" presName="horz2" presStyleCnt="0"/>
      <dgm:spPr/>
      <dgm:t>
        <a:bodyPr/>
        <a:lstStyle/>
        <a:p>
          <a:pPr rtl="1"/>
          <a:endParaRPr lang="ar-SA"/>
        </a:p>
      </dgm:t>
    </dgm:pt>
    <dgm:pt modelId="{B186C086-8BF0-4A9E-84B4-F89936D6FC20}" type="pres">
      <dgm:prSet presAssocID="{FBF5305A-3E64-4EE7-8103-2533F60CE276}" presName="horzSpace2" presStyleCnt="0"/>
      <dgm:spPr/>
      <dgm:t>
        <a:bodyPr/>
        <a:lstStyle/>
        <a:p>
          <a:pPr rtl="1"/>
          <a:endParaRPr lang="ar-SA"/>
        </a:p>
      </dgm:t>
    </dgm:pt>
    <dgm:pt modelId="{782069B6-A3B4-4DB9-A080-8F8425D16385}" type="pres">
      <dgm:prSet presAssocID="{FBF5305A-3E64-4EE7-8103-2533F60CE276}" presName="tx2" presStyleLbl="revTx" presStyleIdx="6" presStyleCnt="9"/>
      <dgm:spPr/>
      <dgm:t>
        <a:bodyPr/>
        <a:lstStyle/>
        <a:p>
          <a:pPr rtl="1"/>
          <a:endParaRPr lang="ar-SA"/>
        </a:p>
      </dgm:t>
    </dgm:pt>
    <dgm:pt modelId="{68A06617-F86E-4FEB-B3CA-5A5A939F82A3}" type="pres">
      <dgm:prSet presAssocID="{FBF5305A-3E64-4EE7-8103-2533F60CE276}" presName="vert2" presStyleCnt="0"/>
      <dgm:spPr/>
      <dgm:t>
        <a:bodyPr/>
        <a:lstStyle/>
        <a:p>
          <a:pPr rtl="1"/>
          <a:endParaRPr lang="ar-SA"/>
        </a:p>
      </dgm:t>
    </dgm:pt>
    <dgm:pt modelId="{3E3BE3A7-8F57-4AC1-A037-273594C79CC1}" type="pres">
      <dgm:prSet presAssocID="{FBF5305A-3E64-4EE7-8103-2533F60CE276}" presName="thinLine2b" presStyleLbl="callout" presStyleIdx="5" presStyleCnt="8"/>
      <dgm:spPr/>
      <dgm:t>
        <a:bodyPr/>
        <a:lstStyle/>
        <a:p>
          <a:pPr rtl="1"/>
          <a:endParaRPr lang="ar-SA"/>
        </a:p>
      </dgm:t>
    </dgm:pt>
    <dgm:pt modelId="{60E7225A-9EA2-4C1D-85FF-86DD2DC4FAD0}" type="pres">
      <dgm:prSet presAssocID="{FBF5305A-3E64-4EE7-8103-2533F60CE276}" presName="vertSpace2b" presStyleCnt="0"/>
      <dgm:spPr/>
      <dgm:t>
        <a:bodyPr/>
        <a:lstStyle/>
        <a:p>
          <a:pPr rtl="1"/>
          <a:endParaRPr lang="ar-SA"/>
        </a:p>
      </dgm:t>
    </dgm:pt>
    <dgm:pt modelId="{AF2C4960-71C8-49C2-A797-BB7F6F8F1425}" type="pres">
      <dgm:prSet presAssocID="{B87F73AA-057F-4B3D-94BF-05D8F7CA4DBB}" presName="horz2" presStyleCnt="0"/>
      <dgm:spPr/>
      <dgm:t>
        <a:bodyPr/>
        <a:lstStyle/>
        <a:p>
          <a:pPr rtl="1"/>
          <a:endParaRPr lang="ar-SA"/>
        </a:p>
      </dgm:t>
    </dgm:pt>
    <dgm:pt modelId="{2017239E-ACCB-4D77-8B0B-F105A2AC7260}" type="pres">
      <dgm:prSet presAssocID="{B87F73AA-057F-4B3D-94BF-05D8F7CA4DBB}" presName="horzSpace2" presStyleCnt="0"/>
      <dgm:spPr/>
      <dgm:t>
        <a:bodyPr/>
        <a:lstStyle/>
        <a:p>
          <a:pPr rtl="1"/>
          <a:endParaRPr lang="ar-SA"/>
        </a:p>
      </dgm:t>
    </dgm:pt>
    <dgm:pt modelId="{6B5E4868-4ED7-4476-B801-BDCFE763A4B8}" type="pres">
      <dgm:prSet presAssocID="{B87F73AA-057F-4B3D-94BF-05D8F7CA4DBB}" presName="tx2" presStyleLbl="revTx" presStyleIdx="7" presStyleCnt="9"/>
      <dgm:spPr/>
      <dgm:t>
        <a:bodyPr/>
        <a:lstStyle/>
        <a:p>
          <a:pPr rtl="1"/>
          <a:endParaRPr lang="ar-SA"/>
        </a:p>
      </dgm:t>
    </dgm:pt>
    <dgm:pt modelId="{7E16822E-AF55-4B53-A53D-D561139ECF96}" type="pres">
      <dgm:prSet presAssocID="{B87F73AA-057F-4B3D-94BF-05D8F7CA4DBB}" presName="vert2" presStyleCnt="0"/>
      <dgm:spPr/>
      <dgm:t>
        <a:bodyPr/>
        <a:lstStyle/>
        <a:p>
          <a:pPr rtl="1"/>
          <a:endParaRPr lang="ar-SA"/>
        </a:p>
      </dgm:t>
    </dgm:pt>
    <dgm:pt modelId="{07476DA8-985A-4E2C-A3D9-7AE1BE115177}" type="pres">
      <dgm:prSet presAssocID="{B87F73AA-057F-4B3D-94BF-05D8F7CA4DBB}" presName="thinLine2b" presStyleLbl="callout" presStyleIdx="6" presStyleCnt="8"/>
      <dgm:spPr/>
      <dgm:t>
        <a:bodyPr/>
        <a:lstStyle/>
        <a:p>
          <a:pPr rtl="1"/>
          <a:endParaRPr lang="ar-SA"/>
        </a:p>
      </dgm:t>
    </dgm:pt>
    <dgm:pt modelId="{5898EFF9-B833-4C96-8153-15EB2D844E2A}" type="pres">
      <dgm:prSet presAssocID="{B87F73AA-057F-4B3D-94BF-05D8F7CA4DBB}" presName="vertSpace2b" presStyleCnt="0"/>
      <dgm:spPr/>
      <dgm:t>
        <a:bodyPr/>
        <a:lstStyle/>
        <a:p>
          <a:pPr rtl="1"/>
          <a:endParaRPr lang="ar-SA"/>
        </a:p>
      </dgm:t>
    </dgm:pt>
    <dgm:pt modelId="{2ECA5C30-9ED2-4003-BF1C-C0BDB7961663}" type="pres">
      <dgm:prSet presAssocID="{ABA5A9AB-822F-407E-870A-194B84BE8995}" presName="horz2" presStyleCnt="0"/>
      <dgm:spPr/>
      <dgm:t>
        <a:bodyPr/>
        <a:lstStyle/>
        <a:p>
          <a:pPr rtl="1"/>
          <a:endParaRPr lang="ar-SA"/>
        </a:p>
      </dgm:t>
    </dgm:pt>
    <dgm:pt modelId="{0FE88DD2-447E-412A-B950-49BE70CB8E26}" type="pres">
      <dgm:prSet presAssocID="{ABA5A9AB-822F-407E-870A-194B84BE8995}" presName="horzSpace2" presStyleCnt="0"/>
      <dgm:spPr/>
      <dgm:t>
        <a:bodyPr/>
        <a:lstStyle/>
        <a:p>
          <a:pPr rtl="1"/>
          <a:endParaRPr lang="ar-SA"/>
        </a:p>
      </dgm:t>
    </dgm:pt>
    <dgm:pt modelId="{B55016E2-810A-40D1-A08F-08145030C2C9}" type="pres">
      <dgm:prSet presAssocID="{ABA5A9AB-822F-407E-870A-194B84BE8995}" presName="tx2" presStyleLbl="revTx" presStyleIdx="8" presStyleCnt="9"/>
      <dgm:spPr/>
      <dgm:t>
        <a:bodyPr/>
        <a:lstStyle/>
        <a:p>
          <a:pPr rtl="1"/>
          <a:endParaRPr lang="ar-SA"/>
        </a:p>
      </dgm:t>
    </dgm:pt>
    <dgm:pt modelId="{DFFCB364-D980-4BEE-AF94-6141CE28F0DB}" type="pres">
      <dgm:prSet presAssocID="{ABA5A9AB-822F-407E-870A-194B84BE8995}" presName="vert2" presStyleCnt="0"/>
      <dgm:spPr/>
      <dgm:t>
        <a:bodyPr/>
        <a:lstStyle/>
        <a:p>
          <a:pPr rtl="1"/>
          <a:endParaRPr lang="ar-SA"/>
        </a:p>
      </dgm:t>
    </dgm:pt>
    <dgm:pt modelId="{CF2CA2B3-D2D4-49D0-B2F0-985797048671}" type="pres">
      <dgm:prSet presAssocID="{ABA5A9AB-822F-407E-870A-194B84BE8995}" presName="thinLine2b" presStyleLbl="callout" presStyleIdx="7" presStyleCnt="8"/>
      <dgm:spPr/>
      <dgm:t>
        <a:bodyPr/>
        <a:lstStyle/>
        <a:p>
          <a:pPr rtl="1"/>
          <a:endParaRPr lang="ar-SA"/>
        </a:p>
      </dgm:t>
    </dgm:pt>
    <dgm:pt modelId="{F62E309E-38B6-457A-B97A-7A9B976A5A1C}" type="pres">
      <dgm:prSet presAssocID="{ABA5A9AB-822F-407E-870A-194B84BE8995}" presName="vertSpace2b" presStyleCnt="0"/>
      <dgm:spPr/>
      <dgm:t>
        <a:bodyPr/>
        <a:lstStyle/>
        <a:p>
          <a:pPr rtl="1"/>
          <a:endParaRPr lang="ar-SA"/>
        </a:p>
      </dgm:t>
    </dgm:pt>
  </dgm:ptLst>
  <dgm:cxnLst>
    <dgm:cxn modelId="{B0912D8A-8BA9-461E-B594-328C69B79DF2}" type="presOf" srcId="{FBF5305A-3E64-4EE7-8103-2533F60CE276}" destId="{782069B6-A3B4-4DB9-A080-8F8425D16385}" srcOrd="0" destOrd="0" presId="urn:microsoft.com/office/officeart/2008/layout/LinedList"/>
    <dgm:cxn modelId="{7A525AB1-7C4A-4BD1-ABFC-A30FFF6D807D}" srcId="{3A26B93C-04E7-49F5-82F9-1417D0DAE12E}" destId="{66696802-519A-4E97-974B-751AC3A3AF25}" srcOrd="0" destOrd="0" parTransId="{37D5282F-3841-493A-A50C-7B89A1F7F91B}" sibTransId="{D9BE3ED2-433E-4B5B-80BA-21685A4E7FFF}"/>
    <dgm:cxn modelId="{94DF1623-2F1E-49A5-BC18-194AA1D757C8}" type="presOf" srcId="{3A26B93C-04E7-49F5-82F9-1417D0DAE12E}" destId="{591920E7-959A-4BB5-B240-BDCFAE5D98BC}" srcOrd="0" destOrd="0" presId="urn:microsoft.com/office/officeart/2008/layout/LinedList"/>
    <dgm:cxn modelId="{29F18A8F-5CCD-4C94-B212-82AA93AD6542}" type="presOf" srcId="{1BE81FA3-952E-4644-9FEA-DF74D7FDAF72}" destId="{AB17BC3B-62C0-4139-B36F-BD24BB2BF196}" srcOrd="0" destOrd="0" presId="urn:microsoft.com/office/officeart/2008/layout/LinedList"/>
    <dgm:cxn modelId="{1DDAEF2E-6548-4FA8-8F6A-0576EE9CA581}" srcId="{66696802-519A-4E97-974B-751AC3A3AF25}" destId="{FBF5305A-3E64-4EE7-8103-2533F60CE276}" srcOrd="5" destOrd="0" parTransId="{3EB087CE-68B5-4657-9DF6-A200BA979562}" sibTransId="{9A84F168-1D43-44E7-9F7D-9D1444818043}"/>
    <dgm:cxn modelId="{B4D32B17-71FF-406C-AE74-6B981D61468E}" srcId="{66696802-519A-4E97-974B-751AC3A3AF25}" destId="{1BE81FA3-952E-4644-9FEA-DF74D7FDAF72}" srcOrd="3" destOrd="0" parTransId="{E0D2C895-9A90-40DE-878D-84086442C0D1}" sibTransId="{C126632E-C686-4953-AE2F-DE1DAB2C2085}"/>
    <dgm:cxn modelId="{B442F550-8A97-485B-AE1F-5864006234B9}" type="presOf" srcId="{379D197B-EC94-43F4-B5CE-72B569E553D1}" destId="{2F23D954-E2D5-4B64-9330-0DFFE64AC08F}" srcOrd="0" destOrd="0" presId="urn:microsoft.com/office/officeart/2008/layout/LinedList"/>
    <dgm:cxn modelId="{4F2868E0-7859-4231-832F-4BA6E847F1DA}" type="presOf" srcId="{ABA5A9AB-822F-407E-870A-194B84BE8995}" destId="{B55016E2-810A-40D1-A08F-08145030C2C9}" srcOrd="0" destOrd="0" presId="urn:microsoft.com/office/officeart/2008/layout/LinedList"/>
    <dgm:cxn modelId="{9D44654D-BD2C-4653-B8B6-10FED78A26F9}" srcId="{66696802-519A-4E97-974B-751AC3A3AF25}" destId="{ABA5A9AB-822F-407E-870A-194B84BE8995}" srcOrd="7" destOrd="0" parTransId="{E93F106B-0EA9-4CCA-961D-96C1A47E6784}" sibTransId="{48F12767-1B65-4B41-B98E-9573BA13F065}"/>
    <dgm:cxn modelId="{0414B4A6-CCA2-4D97-A968-76472A0B5E3E}" type="presOf" srcId="{B87F73AA-057F-4B3D-94BF-05D8F7CA4DBB}" destId="{6B5E4868-4ED7-4476-B801-BDCFE763A4B8}" srcOrd="0" destOrd="0" presId="urn:microsoft.com/office/officeart/2008/layout/LinedList"/>
    <dgm:cxn modelId="{029004A9-EC60-4414-98A9-CD53546A0235}" srcId="{66696802-519A-4E97-974B-751AC3A3AF25}" destId="{B87F73AA-057F-4B3D-94BF-05D8F7CA4DBB}" srcOrd="6" destOrd="0" parTransId="{4F838C34-6135-40EF-BBC5-EA4DA4671E91}" sibTransId="{D7A27587-2588-41C1-9312-0A15A40D6DF9}"/>
    <dgm:cxn modelId="{F988A9D7-BAFF-47F8-BB2B-56285D3F1713}" srcId="{66696802-519A-4E97-974B-751AC3A3AF25}" destId="{49F5BD59-05F6-43A8-A25F-625FE044BE77}" srcOrd="2" destOrd="0" parTransId="{205BE112-7906-471C-BA06-FDCBA86B8112}" sibTransId="{5FB0004A-55DB-414F-B079-23874CA07956}"/>
    <dgm:cxn modelId="{F9B4AB45-1029-4533-A9CD-61FABFB7284A}" srcId="{66696802-519A-4E97-974B-751AC3A3AF25}" destId="{7B02CDC1-1CD1-4A08-8170-BD05452B82A3}" srcOrd="0" destOrd="0" parTransId="{4BE0B819-AFB6-472A-BC82-2C93BC486937}" sibTransId="{3E04D458-A60C-469E-8D0B-32BECB7EEA64}"/>
    <dgm:cxn modelId="{169655C8-4BEB-487D-9AAC-C8AF0D61B495}" type="presOf" srcId="{66696802-519A-4E97-974B-751AC3A3AF25}" destId="{DB33D5B5-2360-49FE-AF5B-6B532A063C59}" srcOrd="0" destOrd="0" presId="urn:microsoft.com/office/officeart/2008/layout/LinedList"/>
    <dgm:cxn modelId="{4482DFB6-0CC3-4C09-9BB6-C2AA1F539901}" type="presOf" srcId="{7B02CDC1-1CD1-4A08-8170-BD05452B82A3}" destId="{15CF2177-6974-45D4-9FBE-B73ACFDDCA39}" srcOrd="0" destOrd="0" presId="urn:microsoft.com/office/officeart/2008/layout/LinedList"/>
    <dgm:cxn modelId="{C18E79CF-AD76-491D-89F0-4C68A889A87C}" type="presOf" srcId="{0B78D674-6452-4839-9C66-29C586CB4F32}" destId="{C0421056-5591-4C37-8278-B44E850E8075}" srcOrd="0" destOrd="0" presId="urn:microsoft.com/office/officeart/2008/layout/LinedList"/>
    <dgm:cxn modelId="{BFE0CFD6-E79A-4C34-9148-29523A615936}" srcId="{66696802-519A-4E97-974B-751AC3A3AF25}" destId="{379D197B-EC94-43F4-B5CE-72B569E553D1}" srcOrd="1" destOrd="0" parTransId="{77E65DB6-114E-4A0F-A669-A60F6609FB95}" sibTransId="{4E4685A9-6FB9-43AA-98CF-35201680A2B8}"/>
    <dgm:cxn modelId="{46C84F1F-829A-4E58-A89A-309F25E23FB0}" srcId="{66696802-519A-4E97-974B-751AC3A3AF25}" destId="{0B78D674-6452-4839-9C66-29C586CB4F32}" srcOrd="4" destOrd="0" parTransId="{DABC16DC-1B8C-4CD0-A2D1-0098097AF250}" sibTransId="{E71EADE4-1A1B-4C89-AC80-413CCAED46A7}"/>
    <dgm:cxn modelId="{580F1E5B-6652-4A8F-B230-F0298DBCE08C}" type="presOf" srcId="{49F5BD59-05F6-43A8-A25F-625FE044BE77}" destId="{F3C94B01-CA1B-46C9-BEE5-AE5813E07B58}" srcOrd="0" destOrd="0" presId="urn:microsoft.com/office/officeart/2008/layout/LinedList"/>
    <dgm:cxn modelId="{FD9521BF-4F7C-4B8E-B56E-D527733260C1}" type="presParOf" srcId="{591920E7-959A-4BB5-B240-BDCFAE5D98BC}" destId="{9438BB90-F17E-4F83-8BC8-BABA7843ED1C}" srcOrd="0" destOrd="0" presId="urn:microsoft.com/office/officeart/2008/layout/LinedList"/>
    <dgm:cxn modelId="{20E3EE8C-06C9-465D-9AF5-EE1A7A413D05}" type="presParOf" srcId="{591920E7-959A-4BB5-B240-BDCFAE5D98BC}" destId="{8129E7B7-DB8A-4F4E-BFB6-1219B8BBFAEE}" srcOrd="1" destOrd="0" presId="urn:microsoft.com/office/officeart/2008/layout/LinedList"/>
    <dgm:cxn modelId="{E6D0A8E3-9C78-4FC1-8D5A-ADF14D04B156}" type="presParOf" srcId="{8129E7B7-DB8A-4F4E-BFB6-1219B8BBFAEE}" destId="{DB33D5B5-2360-49FE-AF5B-6B532A063C59}" srcOrd="0" destOrd="0" presId="urn:microsoft.com/office/officeart/2008/layout/LinedList"/>
    <dgm:cxn modelId="{CBDB2EB8-5622-40BE-9DB6-3051539FC2B3}" type="presParOf" srcId="{8129E7B7-DB8A-4F4E-BFB6-1219B8BBFAEE}" destId="{553990D4-FB9B-455D-8724-EF0E76E64814}" srcOrd="1" destOrd="0" presId="urn:microsoft.com/office/officeart/2008/layout/LinedList"/>
    <dgm:cxn modelId="{047B378D-8F61-4289-8A17-4EF3C43BCC94}" type="presParOf" srcId="{553990D4-FB9B-455D-8724-EF0E76E64814}" destId="{F0C154A6-7AA1-4576-9680-448EFF8B4B19}" srcOrd="0" destOrd="0" presId="urn:microsoft.com/office/officeart/2008/layout/LinedList"/>
    <dgm:cxn modelId="{622D3477-B6A8-4687-B4B7-0C197D9D87C8}" type="presParOf" srcId="{553990D4-FB9B-455D-8724-EF0E76E64814}" destId="{63D999A2-0F73-41EB-9185-0EE47AD21503}" srcOrd="1" destOrd="0" presId="urn:microsoft.com/office/officeart/2008/layout/LinedList"/>
    <dgm:cxn modelId="{B9DC5433-6604-44D5-9E4D-6EEAB1DEA6AD}" type="presParOf" srcId="{63D999A2-0F73-41EB-9185-0EE47AD21503}" destId="{8CADC046-5DC4-4469-89E1-DA211248C2C0}" srcOrd="0" destOrd="0" presId="urn:microsoft.com/office/officeart/2008/layout/LinedList"/>
    <dgm:cxn modelId="{DEF60404-2554-4564-852E-3A4DF65800EF}" type="presParOf" srcId="{63D999A2-0F73-41EB-9185-0EE47AD21503}" destId="{15CF2177-6974-45D4-9FBE-B73ACFDDCA39}" srcOrd="1" destOrd="0" presId="urn:microsoft.com/office/officeart/2008/layout/LinedList"/>
    <dgm:cxn modelId="{A8367DCB-D265-40C5-B44C-3B6ED4BABB8C}" type="presParOf" srcId="{63D999A2-0F73-41EB-9185-0EE47AD21503}" destId="{0BA3D9E0-01F1-41D8-A553-6E338B742F7D}" srcOrd="2" destOrd="0" presId="urn:microsoft.com/office/officeart/2008/layout/LinedList"/>
    <dgm:cxn modelId="{ECFEFF23-C553-447E-A748-62793032D949}" type="presParOf" srcId="{553990D4-FB9B-455D-8724-EF0E76E64814}" destId="{6EA18251-2B1C-4A94-979D-34DF11DEC675}" srcOrd="2" destOrd="0" presId="urn:microsoft.com/office/officeart/2008/layout/LinedList"/>
    <dgm:cxn modelId="{E89F7E0E-52F8-411A-BF2E-B3D8DE33A8E1}" type="presParOf" srcId="{553990D4-FB9B-455D-8724-EF0E76E64814}" destId="{AE78821A-11D4-459F-95CD-C1F25E2C3355}" srcOrd="3" destOrd="0" presId="urn:microsoft.com/office/officeart/2008/layout/LinedList"/>
    <dgm:cxn modelId="{B6F8C266-C18E-4AEF-A5CA-6C93B89F3F69}" type="presParOf" srcId="{553990D4-FB9B-455D-8724-EF0E76E64814}" destId="{0DC074EE-CE92-4C15-8C54-FA54D53C5938}" srcOrd="4" destOrd="0" presId="urn:microsoft.com/office/officeart/2008/layout/LinedList"/>
    <dgm:cxn modelId="{F6402652-960C-4AB6-A68B-9D61A2107A7E}" type="presParOf" srcId="{0DC074EE-CE92-4C15-8C54-FA54D53C5938}" destId="{C10C0A43-FC6C-44B6-8EFB-33221B69BA29}" srcOrd="0" destOrd="0" presId="urn:microsoft.com/office/officeart/2008/layout/LinedList"/>
    <dgm:cxn modelId="{2AA2E162-836B-4780-9784-C529EFDE0E93}" type="presParOf" srcId="{0DC074EE-CE92-4C15-8C54-FA54D53C5938}" destId="{2F23D954-E2D5-4B64-9330-0DFFE64AC08F}" srcOrd="1" destOrd="0" presId="urn:microsoft.com/office/officeart/2008/layout/LinedList"/>
    <dgm:cxn modelId="{4C5ED671-6025-4F9B-A022-64555F7A8A9A}" type="presParOf" srcId="{0DC074EE-CE92-4C15-8C54-FA54D53C5938}" destId="{965B5C40-A07D-4DD3-9744-48993029D856}" srcOrd="2" destOrd="0" presId="urn:microsoft.com/office/officeart/2008/layout/LinedList"/>
    <dgm:cxn modelId="{E5C0FAEB-8049-4F49-A27B-5CFF4A4219DC}" type="presParOf" srcId="{553990D4-FB9B-455D-8724-EF0E76E64814}" destId="{DF4A78A8-A731-4935-95C2-705D9F599E80}" srcOrd="5" destOrd="0" presId="urn:microsoft.com/office/officeart/2008/layout/LinedList"/>
    <dgm:cxn modelId="{F213C1A5-43DE-47AC-A15A-090FC97DEBB3}" type="presParOf" srcId="{553990D4-FB9B-455D-8724-EF0E76E64814}" destId="{7F64DD37-8878-44EA-AF61-7182FAD3C97E}" srcOrd="6" destOrd="0" presId="urn:microsoft.com/office/officeart/2008/layout/LinedList"/>
    <dgm:cxn modelId="{E1EE9327-18D2-4038-9B2A-DC4997577189}" type="presParOf" srcId="{553990D4-FB9B-455D-8724-EF0E76E64814}" destId="{AEDFB156-C1EB-4238-A7BC-1BEEA164916D}" srcOrd="7" destOrd="0" presId="urn:microsoft.com/office/officeart/2008/layout/LinedList"/>
    <dgm:cxn modelId="{9A4DE1C6-EE6F-4013-912E-329F922CF357}" type="presParOf" srcId="{AEDFB156-C1EB-4238-A7BC-1BEEA164916D}" destId="{ACC9556C-88CC-4681-8590-0E8841E04E2C}" srcOrd="0" destOrd="0" presId="urn:microsoft.com/office/officeart/2008/layout/LinedList"/>
    <dgm:cxn modelId="{275792CB-0893-498C-84C0-7A9E545CDA7F}" type="presParOf" srcId="{AEDFB156-C1EB-4238-A7BC-1BEEA164916D}" destId="{F3C94B01-CA1B-46C9-BEE5-AE5813E07B58}" srcOrd="1" destOrd="0" presId="urn:microsoft.com/office/officeart/2008/layout/LinedList"/>
    <dgm:cxn modelId="{C3EE3E37-E614-41F0-8DFD-F07D251BE8CF}" type="presParOf" srcId="{AEDFB156-C1EB-4238-A7BC-1BEEA164916D}" destId="{FCC3F8F2-4C76-4994-A50D-121F26CAD27A}" srcOrd="2" destOrd="0" presId="urn:microsoft.com/office/officeart/2008/layout/LinedList"/>
    <dgm:cxn modelId="{71584153-2015-423C-9780-7309B370B790}" type="presParOf" srcId="{553990D4-FB9B-455D-8724-EF0E76E64814}" destId="{F10337E4-F755-46D5-B85A-21033857562F}" srcOrd="8" destOrd="0" presId="urn:microsoft.com/office/officeart/2008/layout/LinedList"/>
    <dgm:cxn modelId="{081371DF-1C26-4D1D-BF13-8D806DBB5A23}" type="presParOf" srcId="{553990D4-FB9B-455D-8724-EF0E76E64814}" destId="{C4815BE7-2421-4E59-8A68-2973F1F659AE}" srcOrd="9" destOrd="0" presId="urn:microsoft.com/office/officeart/2008/layout/LinedList"/>
    <dgm:cxn modelId="{FA74E899-0343-4896-9A3B-5ED2D28F27CE}" type="presParOf" srcId="{553990D4-FB9B-455D-8724-EF0E76E64814}" destId="{8D9377E3-5ACC-4865-9A8E-21A8E75CBAA3}" srcOrd="10" destOrd="0" presId="urn:microsoft.com/office/officeart/2008/layout/LinedList"/>
    <dgm:cxn modelId="{7029CB7A-355F-4133-858B-DAFDC13A75F4}" type="presParOf" srcId="{8D9377E3-5ACC-4865-9A8E-21A8E75CBAA3}" destId="{26F06068-F4A6-4C4A-A0D7-EF36E0ACA7C5}" srcOrd="0" destOrd="0" presId="urn:microsoft.com/office/officeart/2008/layout/LinedList"/>
    <dgm:cxn modelId="{AAC8A26C-48E1-4406-BB6C-36A4D0EB0B03}" type="presParOf" srcId="{8D9377E3-5ACC-4865-9A8E-21A8E75CBAA3}" destId="{AB17BC3B-62C0-4139-B36F-BD24BB2BF196}" srcOrd="1" destOrd="0" presId="urn:microsoft.com/office/officeart/2008/layout/LinedList"/>
    <dgm:cxn modelId="{34264934-AABE-4AF7-AB96-5413A7DE244D}" type="presParOf" srcId="{8D9377E3-5ACC-4865-9A8E-21A8E75CBAA3}" destId="{F7FBB3E5-20B1-4D75-AC6B-0E8586B928EF}" srcOrd="2" destOrd="0" presId="urn:microsoft.com/office/officeart/2008/layout/LinedList"/>
    <dgm:cxn modelId="{EDFD4640-9200-4BF2-AD66-3217105BFE80}" type="presParOf" srcId="{553990D4-FB9B-455D-8724-EF0E76E64814}" destId="{8FC1E8D7-E824-40FC-9D59-AE45DD818A06}" srcOrd="11" destOrd="0" presId="urn:microsoft.com/office/officeart/2008/layout/LinedList"/>
    <dgm:cxn modelId="{D4BAEDF1-D0E6-4DFD-9F2A-8961B119B476}" type="presParOf" srcId="{553990D4-FB9B-455D-8724-EF0E76E64814}" destId="{AF8EB4D0-B860-4C9A-836D-84FF21C98968}" srcOrd="12" destOrd="0" presId="urn:microsoft.com/office/officeart/2008/layout/LinedList"/>
    <dgm:cxn modelId="{A4052AFB-087A-4CFA-8F59-A3CED885D6F6}" type="presParOf" srcId="{553990D4-FB9B-455D-8724-EF0E76E64814}" destId="{DF218024-4A69-486C-AE95-495AF7971C86}" srcOrd="13" destOrd="0" presId="urn:microsoft.com/office/officeart/2008/layout/LinedList"/>
    <dgm:cxn modelId="{31DF2ADB-4B9E-44F2-A84D-2010B4EFFDBC}" type="presParOf" srcId="{DF218024-4A69-486C-AE95-495AF7971C86}" destId="{C61F5AFC-3AD1-4EF3-BD61-F03CAAAA6B69}" srcOrd="0" destOrd="0" presId="urn:microsoft.com/office/officeart/2008/layout/LinedList"/>
    <dgm:cxn modelId="{1A856A70-09D0-46E9-8683-ECB05666244D}" type="presParOf" srcId="{DF218024-4A69-486C-AE95-495AF7971C86}" destId="{C0421056-5591-4C37-8278-B44E850E8075}" srcOrd="1" destOrd="0" presId="urn:microsoft.com/office/officeart/2008/layout/LinedList"/>
    <dgm:cxn modelId="{D442D97D-B2F6-40E6-BC6C-D19AE371FFFF}" type="presParOf" srcId="{DF218024-4A69-486C-AE95-495AF7971C86}" destId="{FE40C004-0C8E-4E9B-8589-0FECBBFC54A2}" srcOrd="2" destOrd="0" presId="urn:microsoft.com/office/officeart/2008/layout/LinedList"/>
    <dgm:cxn modelId="{43C4C857-A358-43D1-9EC0-52932340108E}" type="presParOf" srcId="{553990D4-FB9B-455D-8724-EF0E76E64814}" destId="{AD72A43B-A1DC-4E59-B427-D82F3B1F20BE}" srcOrd="14" destOrd="0" presId="urn:microsoft.com/office/officeart/2008/layout/LinedList"/>
    <dgm:cxn modelId="{A63527E1-990D-4B5D-939F-C1940E7BD5B1}" type="presParOf" srcId="{553990D4-FB9B-455D-8724-EF0E76E64814}" destId="{C6799878-7925-4106-BB3B-D1F37654EBC0}" srcOrd="15" destOrd="0" presId="urn:microsoft.com/office/officeart/2008/layout/LinedList"/>
    <dgm:cxn modelId="{8750E647-796C-476A-A91E-0FE5A6A24A80}" type="presParOf" srcId="{553990D4-FB9B-455D-8724-EF0E76E64814}" destId="{9875D4B5-63DC-4954-AA45-FEFD833372FB}" srcOrd="16" destOrd="0" presId="urn:microsoft.com/office/officeart/2008/layout/LinedList"/>
    <dgm:cxn modelId="{F7A13C29-EADD-487D-A208-62C4BA625184}" type="presParOf" srcId="{9875D4B5-63DC-4954-AA45-FEFD833372FB}" destId="{B186C086-8BF0-4A9E-84B4-F89936D6FC20}" srcOrd="0" destOrd="0" presId="urn:microsoft.com/office/officeart/2008/layout/LinedList"/>
    <dgm:cxn modelId="{C8D7A80F-E226-46DC-9D78-0D9D3FBDDD30}" type="presParOf" srcId="{9875D4B5-63DC-4954-AA45-FEFD833372FB}" destId="{782069B6-A3B4-4DB9-A080-8F8425D16385}" srcOrd="1" destOrd="0" presId="urn:microsoft.com/office/officeart/2008/layout/LinedList"/>
    <dgm:cxn modelId="{33229F40-5DCF-4233-8B0D-5F2AFC98BAED}" type="presParOf" srcId="{9875D4B5-63DC-4954-AA45-FEFD833372FB}" destId="{68A06617-F86E-4FEB-B3CA-5A5A939F82A3}" srcOrd="2" destOrd="0" presId="urn:microsoft.com/office/officeart/2008/layout/LinedList"/>
    <dgm:cxn modelId="{818E61E4-1F11-4A76-8A0C-74F3588F769B}" type="presParOf" srcId="{553990D4-FB9B-455D-8724-EF0E76E64814}" destId="{3E3BE3A7-8F57-4AC1-A037-273594C79CC1}" srcOrd="17" destOrd="0" presId="urn:microsoft.com/office/officeart/2008/layout/LinedList"/>
    <dgm:cxn modelId="{D4C342E6-7E09-4B0F-8BA6-26634A28080B}" type="presParOf" srcId="{553990D4-FB9B-455D-8724-EF0E76E64814}" destId="{60E7225A-9EA2-4C1D-85FF-86DD2DC4FAD0}" srcOrd="18" destOrd="0" presId="urn:microsoft.com/office/officeart/2008/layout/LinedList"/>
    <dgm:cxn modelId="{21B66276-02B8-4C27-8CA1-D25C6CED259B}" type="presParOf" srcId="{553990D4-FB9B-455D-8724-EF0E76E64814}" destId="{AF2C4960-71C8-49C2-A797-BB7F6F8F1425}" srcOrd="19" destOrd="0" presId="urn:microsoft.com/office/officeart/2008/layout/LinedList"/>
    <dgm:cxn modelId="{F1ECE1EF-182B-4661-8795-9435E2853DFC}" type="presParOf" srcId="{AF2C4960-71C8-49C2-A797-BB7F6F8F1425}" destId="{2017239E-ACCB-4D77-8B0B-F105A2AC7260}" srcOrd="0" destOrd="0" presId="urn:microsoft.com/office/officeart/2008/layout/LinedList"/>
    <dgm:cxn modelId="{27F8FEB5-4924-405D-957E-F4D931DD8E6A}" type="presParOf" srcId="{AF2C4960-71C8-49C2-A797-BB7F6F8F1425}" destId="{6B5E4868-4ED7-4476-B801-BDCFE763A4B8}" srcOrd="1" destOrd="0" presId="urn:microsoft.com/office/officeart/2008/layout/LinedList"/>
    <dgm:cxn modelId="{AAA77BBE-B43A-40D6-A28F-C529AA43251E}" type="presParOf" srcId="{AF2C4960-71C8-49C2-A797-BB7F6F8F1425}" destId="{7E16822E-AF55-4B53-A53D-D561139ECF96}" srcOrd="2" destOrd="0" presId="urn:microsoft.com/office/officeart/2008/layout/LinedList"/>
    <dgm:cxn modelId="{48CFC102-5AFB-4F6A-80D4-A8EBB7901146}" type="presParOf" srcId="{553990D4-FB9B-455D-8724-EF0E76E64814}" destId="{07476DA8-985A-4E2C-A3D9-7AE1BE115177}" srcOrd="20" destOrd="0" presId="urn:microsoft.com/office/officeart/2008/layout/LinedList"/>
    <dgm:cxn modelId="{B9D088F4-ADBF-48EE-9E23-C19A5AF12754}" type="presParOf" srcId="{553990D4-FB9B-455D-8724-EF0E76E64814}" destId="{5898EFF9-B833-4C96-8153-15EB2D844E2A}" srcOrd="21" destOrd="0" presId="urn:microsoft.com/office/officeart/2008/layout/LinedList"/>
    <dgm:cxn modelId="{6439C8E8-E0DA-420A-B7B1-31D12B6AA6E7}" type="presParOf" srcId="{553990D4-FB9B-455D-8724-EF0E76E64814}" destId="{2ECA5C30-9ED2-4003-BF1C-C0BDB7961663}" srcOrd="22" destOrd="0" presId="urn:microsoft.com/office/officeart/2008/layout/LinedList"/>
    <dgm:cxn modelId="{CF664848-B1F9-4FE2-8B0B-0DA8AD10C88F}" type="presParOf" srcId="{2ECA5C30-9ED2-4003-BF1C-C0BDB7961663}" destId="{0FE88DD2-447E-412A-B950-49BE70CB8E26}" srcOrd="0" destOrd="0" presId="urn:microsoft.com/office/officeart/2008/layout/LinedList"/>
    <dgm:cxn modelId="{75B10289-DF54-4935-A3B9-254130796FAE}" type="presParOf" srcId="{2ECA5C30-9ED2-4003-BF1C-C0BDB7961663}" destId="{B55016E2-810A-40D1-A08F-08145030C2C9}" srcOrd="1" destOrd="0" presId="urn:microsoft.com/office/officeart/2008/layout/LinedList"/>
    <dgm:cxn modelId="{30724E1C-A014-44E1-9318-8F112F223F09}" type="presParOf" srcId="{2ECA5C30-9ED2-4003-BF1C-C0BDB7961663}" destId="{DFFCB364-D980-4BEE-AF94-6141CE28F0DB}" srcOrd="2" destOrd="0" presId="urn:microsoft.com/office/officeart/2008/layout/LinedList"/>
    <dgm:cxn modelId="{B647C817-34E8-434C-ACE9-16FDA52A7599}" type="presParOf" srcId="{553990D4-FB9B-455D-8724-EF0E76E64814}" destId="{CF2CA2B3-D2D4-49D0-B2F0-985797048671}" srcOrd="23" destOrd="0" presId="urn:microsoft.com/office/officeart/2008/layout/LinedList"/>
    <dgm:cxn modelId="{DA80DB03-2DF7-4E96-884D-E53F2BE451CB}" type="presParOf" srcId="{553990D4-FB9B-455D-8724-EF0E76E64814}" destId="{F62E309E-38B6-457A-B97A-7A9B976A5A1C}" srcOrd="24"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5834A4-DFBF-4EFE-9499-8EC86B398283}" type="doc">
      <dgm:prSet loTypeId="urn:microsoft.com/office/officeart/2008/layout/HalfCircleOrganizationChart" loCatId="hierarchy" qsTypeId="urn:microsoft.com/office/officeart/2005/8/quickstyle/simple1" qsCatId="simple" csTypeId="urn:microsoft.com/office/officeart/2005/8/colors/colorful2" csCatId="colorful" phldr="1"/>
      <dgm:spPr/>
      <dgm:t>
        <a:bodyPr/>
        <a:lstStyle/>
        <a:p>
          <a:pPr rtl="1"/>
          <a:endParaRPr lang="ar-SA"/>
        </a:p>
      </dgm:t>
    </dgm:pt>
    <dgm:pt modelId="{A2034A96-9B12-4A4A-A03D-DC4104A4CE9C}">
      <dgm:prSet phldrT="[نص]" custT="1"/>
      <dgm:spPr/>
      <dgm:t>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rtl="1"/>
          <a:r>
            <a:rPr lang="ar-SA" sz="3200" b="1" cap="none" spc="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أنواع التقارير</a:t>
          </a:r>
          <a:endParaRPr lang="ar-SA" sz="3200" b="1" cap="none" spc="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dgm:t>
    </dgm:pt>
    <dgm:pt modelId="{5C9B2AEF-82F3-47A2-A444-0AAF5765932B}" type="parTrans" cxnId="{4351BAC3-C040-4024-9000-B34862306D2A}">
      <dgm:prSet/>
      <dgm:spPr/>
      <dgm:t>
        <a:bodyPr/>
        <a:lstStyle/>
        <a:p>
          <a:pPr rtl="1"/>
          <a:endParaRPr lang="ar-SA" sz="3200" b="1"/>
        </a:p>
      </dgm:t>
    </dgm:pt>
    <dgm:pt modelId="{CE154308-6AC1-48F6-82D4-64D332B92226}" type="sibTrans" cxnId="{4351BAC3-C040-4024-9000-B34862306D2A}">
      <dgm:prSet/>
      <dgm:spPr/>
      <dgm:t>
        <a:bodyPr/>
        <a:lstStyle/>
        <a:p>
          <a:pPr rtl="1"/>
          <a:endParaRPr lang="ar-SA" sz="3200" b="1"/>
        </a:p>
      </dgm:t>
    </dgm:pt>
    <dgm:pt modelId="{9B096EA2-B127-400F-A07E-1FF3DE846C30}">
      <dgm:prSet phldrT="[نص]" custT="1"/>
      <dgm:spPr/>
      <dgm:t>
        <a:bodyPr/>
        <a:lstStyle/>
        <a:p>
          <a:pPr rtl="1">
            <a:spcAft>
              <a:spcPts val="0"/>
            </a:spcAft>
          </a:pPr>
          <a:r>
            <a:rPr lang="ar-SA" sz="2400" b="1" cap="none" spc="0" dirty="0" smtClean="0">
              <a:ln w="1905"/>
              <a:solidFill>
                <a:srgbClr val="7030A0"/>
              </a:solidFill>
              <a:effectLst>
                <a:innerShdw blurRad="69850" dist="43180" dir="5400000">
                  <a:srgbClr val="000000">
                    <a:alpha val="65000"/>
                  </a:srgbClr>
                </a:innerShdw>
              </a:effectLst>
            </a:rPr>
            <a:t>حسب الفترة الزمنية</a:t>
          </a:r>
          <a:endParaRPr lang="ar-SA" sz="2400" b="1" cap="none" spc="0" dirty="0">
            <a:ln w="1905"/>
            <a:solidFill>
              <a:srgbClr val="7030A0"/>
            </a:solidFill>
            <a:effectLst>
              <a:innerShdw blurRad="69850" dist="43180" dir="5400000">
                <a:srgbClr val="000000">
                  <a:alpha val="65000"/>
                </a:srgbClr>
              </a:innerShdw>
            </a:effectLst>
          </a:endParaRPr>
        </a:p>
      </dgm:t>
    </dgm:pt>
    <dgm:pt modelId="{E2EBDA1F-3904-484B-AC21-4A8E8FD17DA8}" type="parTrans" cxnId="{B0403BFF-D029-4ACC-A793-FBB31C8DBAD1}">
      <dgm:prSet/>
      <dgm:spPr/>
      <dgm:t>
        <a:bodyPr/>
        <a:lstStyle/>
        <a:p>
          <a:pPr rtl="1"/>
          <a:endParaRPr lang="ar-SA" sz="3200" b="1"/>
        </a:p>
      </dgm:t>
    </dgm:pt>
    <dgm:pt modelId="{937916C0-456F-4BA8-B9A8-6E978C7489CC}" type="sibTrans" cxnId="{B0403BFF-D029-4ACC-A793-FBB31C8DBAD1}">
      <dgm:prSet/>
      <dgm:spPr/>
      <dgm:t>
        <a:bodyPr/>
        <a:lstStyle/>
        <a:p>
          <a:pPr rtl="1"/>
          <a:endParaRPr lang="ar-SA" sz="3200" b="1"/>
        </a:p>
      </dgm:t>
    </dgm:pt>
    <dgm:pt modelId="{CE0C1E61-2251-47C6-94E1-A2664B371972}">
      <dgm:prSet phldrT="[نص]" custT="1"/>
      <dgm:spPr/>
      <dgm:t>
        <a:bodyPr/>
        <a:lstStyle/>
        <a:p>
          <a:pPr rtl="1"/>
          <a:r>
            <a:rPr lang="ar-SA" sz="2400" b="1" dirty="0" smtClean="0"/>
            <a:t>دورية.</a:t>
          </a:r>
          <a:endParaRPr lang="ar-SA" sz="2400" b="1" dirty="0"/>
        </a:p>
      </dgm:t>
    </dgm:pt>
    <dgm:pt modelId="{C823EAD1-CA5C-4A6B-A88A-93B5F9937E15}" type="parTrans" cxnId="{EA4207CA-B77B-4233-A2F9-E661629DF237}">
      <dgm:prSet/>
      <dgm:spPr/>
      <dgm:t>
        <a:bodyPr/>
        <a:lstStyle/>
        <a:p>
          <a:pPr rtl="1"/>
          <a:endParaRPr lang="ar-SA" sz="3200" b="1"/>
        </a:p>
      </dgm:t>
    </dgm:pt>
    <dgm:pt modelId="{97202D2B-AEFE-4868-A19F-A71EAA8A6B60}" type="sibTrans" cxnId="{EA4207CA-B77B-4233-A2F9-E661629DF237}">
      <dgm:prSet/>
      <dgm:spPr/>
      <dgm:t>
        <a:bodyPr/>
        <a:lstStyle/>
        <a:p>
          <a:pPr rtl="1"/>
          <a:endParaRPr lang="ar-SA" sz="3200" b="1"/>
        </a:p>
      </dgm:t>
    </dgm:pt>
    <dgm:pt modelId="{4572CF2A-82BF-45B6-891E-1E69A98EC4E3}">
      <dgm:prSet phldrT="[نص]" custT="1"/>
      <dgm:spPr/>
      <dgm:t>
        <a:bodyPr/>
        <a:lstStyle/>
        <a:p>
          <a:pPr rtl="1"/>
          <a:r>
            <a:rPr lang="ar-SA" sz="2400" b="1" dirty="0" smtClean="0"/>
            <a:t>غير دورية.</a:t>
          </a:r>
          <a:endParaRPr lang="ar-SA" sz="2400" b="1" dirty="0"/>
        </a:p>
      </dgm:t>
    </dgm:pt>
    <dgm:pt modelId="{28FB4945-5B87-4989-B58E-BC759F9567CE}" type="parTrans" cxnId="{F5ECC9F6-D96F-4690-8287-5C528F7E4D5B}">
      <dgm:prSet/>
      <dgm:spPr/>
      <dgm:t>
        <a:bodyPr/>
        <a:lstStyle/>
        <a:p>
          <a:pPr rtl="1"/>
          <a:endParaRPr lang="ar-SA" sz="3200" b="1"/>
        </a:p>
      </dgm:t>
    </dgm:pt>
    <dgm:pt modelId="{2E8E8B29-0661-4DF3-8929-45E9DAC621D0}" type="sibTrans" cxnId="{F5ECC9F6-D96F-4690-8287-5C528F7E4D5B}">
      <dgm:prSet/>
      <dgm:spPr/>
      <dgm:t>
        <a:bodyPr/>
        <a:lstStyle/>
        <a:p>
          <a:pPr rtl="1"/>
          <a:endParaRPr lang="ar-SA" sz="3200" b="1"/>
        </a:p>
      </dgm:t>
    </dgm:pt>
    <dgm:pt modelId="{137849EA-2DE6-45ED-87C1-082070941764}">
      <dgm:prSet phldrT="[نص]" custT="1"/>
      <dgm:spPr/>
      <dgm:t>
        <a:bodyPr/>
        <a:lstStyle/>
        <a:p>
          <a:pPr rtl="1"/>
          <a:r>
            <a:rPr lang="ar-SA" sz="2600" b="1" cap="none" spc="0" dirty="0" smtClean="0">
              <a:ln w="1905"/>
              <a:solidFill>
                <a:srgbClr val="7030A0"/>
              </a:solidFill>
              <a:effectLst>
                <a:innerShdw blurRad="69850" dist="43180" dir="5400000">
                  <a:srgbClr val="000000">
                    <a:alpha val="65000"/>
                  </a:srgbClr>
                </a:innerShdw>
              </a:effectLst>
            </a:rPr>
            <a:t>حسب شكلها</a:t>
          </a:r>
          <a:endParaRPr lang="ar-SA" sz="2600" b="1" cap="none" spc="0" dirty="0">
            <a:ln w="1905"/>
            <a:solidFill>
              <a:srgbClr val="7030A0"/>
            </a:solidFill>
            <a:effectLst>
              <a:innerShdw blurRad="69850" dist="43180" dir="5400000">
                <a:srgbClr val="000000">
                  <a:alpha val="65000"/>
                </a:srgbClr>
              </a:innerShdw>
            </a:effectLst>
          </a:endParaRPr>
        </a:p>
      </dgm:t>
    </dgm:pt>
    <dgm:pt modelId="{60417C57-1FAB-4A9C-ACDA-2C6177565124}" type="parTrans" cxnId="{A25B3C52-DE1F-4AB4-A76A-0583A38AA8A7}">
      <dgm:prSet/>
      <dgm:spPr/>
      <dgm:t>
        <a:bodyPr/>
        <a:lstStyle/>
        <a:p>
          <a:pPr rtl="1"/>
          <a:endParaRPr lang="ar-SA" sz="3200" b="1"/>
        </a:p>
      </dgm:t>
    </dgm:pt>
    <dgm:pt modelId="{061F4F44-B013-4293-BD2B-0C617FCCCF8D}" type="sibTrans" cxnId="{A25B3C52-DE1F-4AB4-A76A-0583A38AA8A7}">
      <dgm:prSet/>
      <dgm:spPr/>
      <dgm:t>
        <a:bodyPr/>
        <a:lstStyle/>
        <a:p>
          <a:pPr rtl="1"/>
          <a:endParaRPr lang="ar-SA" sz="3200" b="1"/>
        </a:p>
      </dgm:t>
    </dgm:pt>
    <dgm:pt modelId="{EF847B51-925C-4339-80B2-94C6145FAEDB}">
      <dgm:prSet phldrT="[نص]" custT="1"/>
      <dgm:spPr/>
      <dgm:t>
        <a:bodyPr/>
        <a:lstStyle/>
        <a:p>
          <a:pPr rtl="1">
            <a:spcAft>
              <a:spcPts val="0"/>
            </a:spcAft>
          </a:pPr>
          <a:r>
            <a:rPr lang="ar-SA" sz="2400" b="1" dirty="0" smtClean="0"/>
            <a:t>نمطية </a:t>
          </a:r>
        </a:p>
        <a:p>
          <a:pPr rtl="1">
            <a:spcAft>
              <a:spcPts val="0"/>
            </a:spcAft>
          </a:pPr>
          <a:r>
            <a:rPr lang="ar-SA" sz="1800" b="1" dirty="0" smtClean="0"/>
            <a:t>(رسمية – غير رسمية)</a:t>
          </a:r>
          <a:endParaRPr lang="ar-SA" sz="1800" b="1" dirty="0"/>
        </a:p>
      </dgm:t>
    </dgm:pt>
    <dgm:pt modelId="{892AD8C1-27EC-4E99-A210-A26781BD9EC5}" type="parTrans" cxnId="{620B877C-5B2C-490F-9F1B-CCD753EFEDE6}">
      <dgm:prSet/>
      <dgm:spPr/>
      <dgm:t>
        <a:bodyPr/>
        <a:lstStyle/>
        <a:p>
          <a:pPr rtl="1"/>
          <a:endParaRPr lang="ar-SA" sz="3200" b="1"/>
        </a:p>
      </dgm:t>
    </dgm:pt>
    <dgm:pt modelId="{FC51929D-CC9C-42B4-A65A-D1D39C74B2D1}" type="sibTrans" cxnId="{620B877C-5B2C-490F-9F1B-CCD753EFEDE6}">
      <dgm:prSet/>
      <dgm:spPr/>
      <dgm:t>
        <a:bodyPr/>
        <a:lstStyle/>
        <a:p>
          <a:pPr rtl="1"/>
          <a:endParaRPr lang="ar-SA" sz="3200" b="1"/>
        </a:p>
      </dgm:t>
    </dgm:pt>
    <dgm:pt modelId="{574C0BDA-B271-44A0-BBB7-529205A55603}">
      <dgm:prSet custT="1"/>
      <dgm:spPr/>
      <dgm:t>
        <a:bodyPr/>
        <a:lstStyle/>
        <a:p>
          <a:pPr rtl="1"/>
          <a:r>
            <a:rPr lang="ar-SA" sz="2600" b="1" cap="none" spc="0" dirty="0" smtClean="0">
              <a:ln w="1905"/>
              <a:solidFill>
                <a:srgbClr val="7030A0"/>
              </a:solidFill>
              <a:effectLst>
                <a:innerShdw blurRad="69850" dist="43180" dir="5400000">
                  <a:srgbClr val="000000">
                    <a:alpha val="65000"/>
                  </a:srgbClr>
                </a:innerShdw>
              </a:effectLst>
            </a:rPr>
            <a:t>حسب طبيعتها</a:t>
          </a:r>
          <a:endParaRPr lang="ar-SA" sz="2600" b="1" cap="none" spc="0" dirty="0">
            <a:ln w="1905"/>
            <a:solidFill>
              <a:srgbClr val="7030A0"/>
            </a:solidFill>
            <a:effectLst>
              <a:innerShdw blurRad="69850" dist="43180" dir="5400000">
                <a:srgbClr val="000000">
                  <a:alpha val="65000"/>
                </a:srgbClr>
              </a:innerShdw>
            </a:effectLst>
          </a:endParaRPr>
        </a:p>
      </dgm:t>
    </dgm:pt>
    <dgm:pt modelId="{9603550F-66C8-4681-91C0-687A8A6B3FF0}" type="parTrans" cxnId="{91253415-C321-4A32-823E-79AC2B64E443}">
      <dgm:prSet/>
      <dgm:spPr/>
      <dgm:t>
        <a:bodyPr/>
        <a:lstStyle/>
        <a:p>
          <a:pPr rtl="1"/>
          <a:endParaRPr lang="ar-SA" sz="3200" b="1"/>
        </a:p>
      </dgm:t>
    </dgm:pt>
    <dgm:pt modelId="{C30E5952-1E70-477F-AC7F-DC81A27A9C1E}" type="sibTrans" cxnId="{91253415-C321-4A32-823E-79AC2B64E443}">
      <dgm:prSet/>
      <dgm:spPr/>
      <dgm:t>
        <a:bodyPr/>
        <a:lstStyle/>
        <a:p>
          <a:pPr rtl="1"/>
          <a:endParaRPr lang="ar-SA" sz="3200" b="1"/>
        </a:p>
      </dgm:t>
    </dgm:pt>
    <dgm:pt modelId="{218B5D87-6BF1-437C-8064-6B96E4CF1231}">
      <dgm:prSet custT="1"/>
      <dgm:spPr/>
      <dgm:t>
        <a:bodyPr/>
        <a:lstStyle/>
        <a:p>
          <a:pPr rtl="1"/>
          <a:r>
            <a:rPr lang="ar-SA" sz="2400" b="1" dirty="0" smtClean="0"/>
            <a:t>وصفية - إخبارية</a:t>
          </a:r>
          <a:endParaRPr lang="ar-SA" sz="2400" b="1" dirty="0"/>
        </a:p>
      </dgm:t>
    </dgm:pt>
    <dgm:pt modelId="{61582A5D-B9FC-462D-92FC-757393497933}" type="parTrans" cxnId="{A131E627-2AD9-4229-9CDF-66190EAD0330}">
      <dgm:prSet/>
      <dgm:spPr/>
      <dgm:t>
        <a:bodyPr/>
        <a:lstStyle/>
        <a:p>
          <a:pPr rtl="1"/>
          <a:endParaRPr lang="ar-SA" sz="3200" b="1"/>
        </a:p>
      </dgm:t>
    </dgm:pt>
    <dgm:pt modelId="{843E9921-66FA-4F92-B504-F68B14CBEEEF}" type="sibTrans" cxnId="{A131E627-2AD9-4229-9CDF-66190EAD0330}">
      <dgm:prSet/>
      <dgm:spPr/>
      <dgm:t>
        <a:bodyPr/>
        <a:lstStyle/>
        <a:p>
          <a:pPr rtl="1"/>
          <a:endParaRPr lang="ar-SA" sz="3200" b="1"/>
        </a:p>
      </dgm:t>
    </dgm:pt>
    <dgm:pt modelId="{E937F898-C94E-435C-A463-C535A100C45E}">
      <dgm:prSet custT="1"/>
      <dgm:spPr/>
      <dgm:t>
        <a:bodyPr/>
        <a:lstStyle/>
        <a:p>
          <a:pPr rtl="1"/>
          <a:r>
            <a:rPr lang="ar-SA" sz="2000" b="1" dirty="0" smtClean="0"/>
            <a:t>مختصرة (قصيرة).</a:t>
          </a:r>
          <a:endParaRPr lang="ar-SA" sz="2000" b="1" dirty="0"/>
        </a:p>
      </dgm:t>
    </dgm:pt>
    <dgm:pt modelId="{D7B4D983-FE1F-405A-A738-BF7709678931}" type="parTrans" cxnId="{0DC79657-5107-493F-84A9-C9AC1ED42BB8}">
      <dgm:prSet/>
      <dgm:spPr/>
      <dgm:t>
        <a:bodyPr/>
        <a:lstStyle/>
        <a:p>
          <a:pPr rtl="1"/>
          <a:endParaRPr lang="ar-SA" sz="3200" b="1"/>
        </a:p>
      </dgm:t>
    </dgm:pt>
    <dgm:pt modelId="{66C37E02-9B2A-4CBC-8BED-73E210012FD8}" type="sibTrans" cxnId="{0DC79657-5107-493F-84A9-C9AC1ED42BB8}">
      <dgm:prSet/>
      <dgm:spPr/>
      <dgm:t>
        <a:bodyPr/>
        <a:lstStyle/>
        <a:p>
          <a:pPr rtl="1"/>
          <a:endParaRPr lang="ar-SA" sz="3200" b="1"/>
        </a:p>
      </dgm:t>
    </dgm:pt>
    <dgm:pt modelId="{DA29F7FB-908C-4CB5-A9FD-3CAA150A5061}">
      <dgm:prSet custT="1"/>
      <dgm:spPr/>
      <dgm:t>
        <a:bodyPr/>
        <a:lstStyle/>
        <a:p>
          <a:pPr rtl="1"/>
          <a:r>
            <a:rPr lang="ar-SA" sz="2400" b="1" dirty="0" smtClean="0"/>
            <a:t>مطولة.</a:t>
          </a:r>
          <a:endParaRPr lang="ar-SA" sz="2400" b="1" dirty="0"/>
        </a:p>
      </dgm:t>
    </dgm:pt>
    <dgm:pt modelId="{66B5EA28-9438-4161-80B2-549DD9B7524D}" type="parTrans" cxnId="{7C7A9D1A-8FA1-4C4E-B67D-D7BA5D64156F}">
      <dgm:prSet/>
      <dgm:spPr/>
      <dgm:t>
        <a:bodyPr/>
        <a:lstStyle/>
        <a:p>
          <a:pPr rtl="1"/>
          <a:endParaRPr lang="ar-SA" sz="3200" b="1"/>
        </a:p>
      </dgm:t>
    </dgm:pt>
    <dgm:pt modelId="{2616435B-01DE-484E-AB85-2D5597A9C5BB}" type="sibTrans" cxnId="{7C7A9D1A-8FA1-4C4E-B67D-D7BA5D64156F}">
      <dgm:prSet/>
      <dgm:spPr/>
      <dgm:t>
        <a:bodyPr/>
        <a:lstStyle/>
        <a:p>
          <a:pPr rtl="1"/>
          <a:endParaRPr lang="ar-SA" sz="3200" b="1"/>
        </a:p>
      </dgm:t>
    </dgm:pt>
    <dgm:pt modelId="{828687BA-209E-4465-A68F-26833589EA37}">
      <dgm:prSet custT="1"/>
      <dgm:spPr/>
      <dgm:t>
        <a:bodyPr/>
        <a:lstStyle/>
        <a:p>
          <a:pPr rtl="1"/>
          <a:r>
            <a:rPr lang="ar-SA" sz="2400" b="1" cap="none" spc="0" dirty="0" smtClean="0">
              <a:ln w="1905"/>
              <a:solidFill>
                <a:srgbClr val="7030A0"/>
              </a:solidFill>
              <a:effectLst>
                <a:innerShdw blurRad="69850" dist="43180" dir="5400000">
                  <a:srgbClr val="000000">
                    <a:alpha val="65000"/>
                  </a:srgbClr>
                </a:innerShdw>
              </a:effectLst>
            </a:rPr>
            <a:t>حسب موضوعها وأهدافها</a:t>
          </a:r>
          <a:endParaRPr lang="ar-SA" sz="2400" b="1" cap="none" spc="0" dirty="0">
            <a:ln w="1905"/>
            <a:solidFill>
              <a:srgbClr val="7030A0"/>
            </a:solidFill>
            <a:effectLst>
              <a:innerShdw blurRad="69850" dist="43180" dir="5400000">
                <a:srgbClr val="000000">
                  <a:alpha val="65000"/>
                </a:srgbClr>
              </a:innerShdw>
            </a:effectLst>
          </a:endParaRPr>
        </a:p>
      </dgm:t>
    </dgm:pt>
    <dgm:pt modelId="{BC19BA14-558F-4732-8EE0-F94D6E909BBD}" type="parTrans" cxnId="{324FD5C9-1FBB-41FC-B7B1-FB2758170272}">
      <dgm:prSet/>
      <dgm:spPr/>
      <dgm:t>
        <a:bodyPr/>
        <a:lstStyle/>
        <a:p>
          <a:pPr rtl="1"/>
          <a:endParaRPr lang="ar-SA" sz="3200" b="1"/>
        </a:p>
      </dgm:t>
    </dgm:pt>
    <dgm:pt modelId="{DA5BEA08-15A3-4703-998C-FA88F1E59EFA}" type="sibTrans" cxnId="{324FD5C9-1FBB-41FC-B7B1-FB2758170272}">
      <dgm:prSet/>
      <dgm:spPr/>
      <dgm:t>
        <a:bodyPr/>
        <a:lstStyle/>
        <a:p>
          <a:pPr rtl="1"/>
          <a:endParaRPr lang="ar-SA" sz="3200" b="1"/>
        </a:p>
      </dgm:t>
    </dgm:pt>
    <dgm:pt modelId="{953B7677-0AE3-448C-A88D-E20BA0DDB1AA}">
      <dgm:prSet custT="1"/>
      <dgm:spPr/>
      <dgm:t>
        <a:bodyPr/>
        <a:lstStyle/>
        <a:p>
          <a:pPr rtl="1"/>
          <a:r>
            <a:rPr lang="ar-SA" sz="2400" b="1" dirty="0" smtClean="0"/>
            <a:t>تقرير أداء</a:t>
          </a:r>
          <a:endParaRPr lang="ar-SA" sz="2400" b="1" dirty="0"/>
        </a:p>
      </dgm:t>
    </dgm:pt>
    <dgm:pt modelId="{95F9D5E6-F4AD-49D9-8642-410E6433A24C}" type="parTrans" cxnId="{02D42DB8-9CD4-4A9C-9993-3D7E92CD900C}">
      <dgm:prSet/>
      <dgm:spPr/>
      <dgm:t>
        <a:bodyPr/>
        <a:lstStyle/>
        <a:p>
          <a:pPr rtl="1"/>
          <a:endParaRPr lang="ar-SA" sz="3200" b="1"/>
        </a:p>
      </dgm:t>
    </dgm:pt>
    <dgm:pt modelId="{2D245DCA-DDD2-490F-BEA2-0575569865FB}" type="sibTrans" cxnId="{02D42DB8-9CD4-4A9C-9993-3D7E92CD900C}">
      <dgm:prSet/>
      <dgm:spPr/>
      <dgm:t>
        <a:bodyPr/>
        <a:lstStyle/>
        <a:p>
          <a:pPr rtl="1"/>
          <a:endParaRPr lang="ar-SA" sz="3200" b="1"/>
        </a:p>
      </dgm:t>
    </dgm:pt>
    <dgm:pt modelId="{141FC63A-1F31-4DE5-8070-197D3D4DF8F3}">
      <dgm:prSet custT="1"/>
      <dgm:spPr/>
      <dgm:t>
        <a:bodyPr/>
        <a:lstStyle/>
        <a:p>
          <a:pPr rtl="1"/>
          <a:r>
            <a:rPr lang="ar-SA" sz="2000" b="1" dirty="0" smtClean="0"/>
            <a:t>تقرير تحديد مشكلة</a:t>
          </a:r>
          <a:endParaRPr lang="ar-SA" sz="2000" b="1" dirty="0"/>
        </a:p>
      </dgm:t>
    </dgm:pt>
    <dgm:pt modelId="{830D2686-A90D-4985-ACD0-12BF5FB4F07F}" type="parTrans" cxnId="{103AF917-05B4-4570-B7E6-534063742E47}">
      <dgm:prSet/>
      <dgm:spPr/>
      <dgm:t>
        <a:bodyPr/>
        <a:lstStyle/>
        <a:p>
          <a:pPr rtl="1"/>
          <a:endParaRPr lang="ar-SA" sz="3200" b="1"/>
        </a:p>
      </dgm:t>
    </dgm:pt>
    <dgm:pt modelId="{907AAD29-DB63-4B7E-B7FE-02789D4CC872}" type="sibTrans" cxnId="{103AF917-05B4-4570-B7E6-534063742E47}">
      <dgm:prSet/>
      <dgm:spPr/>
      <dgm:t>
        <a:bodyPr/>
        <a:lstStyle/>
        <a:p>
          <a:pPr rtl="1"/>
          <a:endParaRPr lang="ar-SA" sz="3200" b="1"/>
        </a:p>
      </dgm:t>
    </dgm:pt>
    <dgm:pt modelId="{8EA3819E-37AB-4CFE-9B6E-B2249BBA253B}">
      <dgm:prSet custT="1"/>
      <dgm:spPr/>
      <dgm:t>
        <a:bodyPr/>
        <a:lstStyle/>
        <a:p>
          <a:pPr rtl="1"/>
          <a:r>
            <a:rPr lang="ar-SA" sz="2000" b="1" dirty="0" smtClean="0"/>
            <a:t>تقرير فني متخصص</a:t>
          </a:r>
          <a:endParaRPr lang="ar-SA" sz="2000" b="1" dirty="0"/>
        </a:p>
      </dgm:t>
    </dgm:pt>
    <dgm:pt modelId="{6DB3BB73-F555-4E41-92D1-47ECA8CC464D}" type="parTrans" cxnId="{C0CF8851-10B8-4801-8B36-A835A1D9C5C2}">
      <dgm:prSet/>
      <dgm:spPr/>
      <dgm:t>
        <a:bodyPr/>
        <a:lstStyle/>
        <a:p>
          <a:pPr rtl="1"/>
          <a:endParaRPr lang="ar-SA" sz="3200" b="1"/>
        </a:p>
      </dgm:t>
    </dgm:pt>
    <dgm:pt modelId="{1ED08990-6FEF-4EC9-9159-A2CB0B5C8F7D}" type="sibTrans" cxnId="{C0CF8851-10B8-4801-8B36-A835A1D9C5C2}">
      <dgm:prSet/>
      <dgm:spPr/>
      <dgm:t>
        <a:bodyPr/>
        <a:lstStyle/>
        <a:p>
          <a:pPr rtl="1"/>
          <a:endParaRPr lang="ar-SA" sz="3200" b="1"/>
        </a:p>
      </dgm:t>
    </dgm:pt>
    <dgm:pt modelId="{A26E706A-D75E-44A0-9226-AFDC48525755}">
      <dgm:prSet custT="1"/>
      <dgm:spPr/>
      <dgm:t>
        <a:bodyPr anchor="t"/>
        <a:lstStyle/>
        <a:p>
          <a:pPr rtl="1">
            <a:spcAft>
              <a:spcPts val="0"/>
            </a:spcAft>
          </a:pPr>
          <a:r>
            <a:rPr lang="ar-SA" sz="2000" b="1" dirty="0" smtClean="0"/>
            <a:t>تقرير معلومات </a:t>
          </a:r>
        </a:p>
        <a:p>
          <a:pPr rtl="1">
            <a:spcAft>
              <a:spcPts val="0"/>
            </a:spcAft>
          </a:pPr>
          <a:r>
            <a:rPr lang="ar-SA" sz="2000" b="1" dirty="0" smtClean="0"/>
            <a:t>لاتخاذ القرار</a:t>
          </a:r>
          <a:endParaRPr lang="ar-SA" sz="2000" b="1" dirty="0"/>
        </a:p>
      </dgm:t>
    </dgm:pt>
    <dgm:pt modelId="{CF6CB8C0-3368-42CD-9FE8-D4DB3785EFC5}" type="parTrans" cxnId="{1F2DF62B-FC96-49A5-B39C-CF22B163215A}">
      <dgm:prSet/>
      <dgm:spPr/>
      <dgm:t>
        <a:bodyPr/>
        <a:lstStyle/>
        <a:p>
          <a:pPr rtl="1"/>
          <a:endParaRPr lang="ar-SA" sz="3200" b="1"/>
        </a:p>
      </dgm:t>
    </dgm:pt>
    <dgm:pt modelId="{439AB4CB-F000-4D8D-9362-B240543B6DD8}" type="sibTrans" cxnId="{1F2DF62B-FC96-49A5-B39C-CF22B163215A}">
      <dgm:prSet/>
      <dgm:spPr/>
      <dgm:t>
        <a:bodyPr/>
        <a:lstStyle/>
        <a:p>
          <a:pPr rtl="1"/>
          <a:endParaRPr lang="ar-SA" sz="3200" b="1"/>
        </a:p>
      </dgm:t>
    </dgm:pt>
    <dgm:pt modelId="{7909969B-361E-4DFE-9E3F-0B99DE86B861}">
      <dgm:prSet custT="1"/>
      <dgm:spPr/>
      <dgm:t>
        <a:bodyPr/>
        <a:lstStyle/>
        <a:p>
          <a:pPr rtl="1"/>
          <a:r>
            <a:rPr lang="ar-SA" sz="2400" b="1" dirty="0" smtClean="0"/>
            <a:t>تقرير حل مشكلة</a:t>
          </a:r>
          <a:endParaRPr lang="ar-SA" sz="2400" b="1" dirty="0"/>
        </a:p>
      </dgm:t>
    </dgm:pt>
    <dgm:pt modelId="{C5B1C8AA-9413-4973-8EFA-44337FF7C608}" type="parTrans" cxnId="{930D5C46-F16F-4B88-9DFF-1311616E675F}">
      <dgm:prSet/>
      <dgm:spPr/>
      <dgm:t>
        <a:bodyPr/>
        <a:lstStyle/>
        <a:p>
          <a:pPr rtl="1"/>
          <a:endParaRPr lang="ar-SA" sz="3200" b="1"/>
        </a:p>
      </dgm:t>
    </dgm:pt>
    <dgm:pt modelId="{03531166-2475-4F25-B325-606B92E6B998}" type="sibTrans" cxnId="{930D5C46-F16F-4B88-9DFF-1311616E675F}">
      <dgm:prSet/>
      <dgm:spPr/>
      <dgm:t>
        <a:bodyPr/>
        <a:lstStyle/>
        <a:p>
          <a:pPr rtl="1"/>
          <a:endParaRPr lang="ar-SA" sz="3200" b="1"/>
        </a:p>
      </dgm:t>
    </dgm:pt>
    <dgm:pt modelId="{4DCB3F95-225C-4C7A-A419-20EEC7488740}">
      <dgm:prSet custT="1"/>
      <dgm:spPr/>
      <dgm:t>
        <a:bodyPr/>
        <a:lstStyle/>
        <a:p>
          <a:pPr rtl="1"/>
          <a:r>
            <a:rPr lang="ar-SA" sz="2400" b="1" dirty="0" smtClean="0"/>
            <a:t>تحليلية</a:t>
          </a:r>
          <a:endParaRPr lang="ar-SA" sz="2400" b="1" dirty="0"/>
        </a:p>
      </dgm:t>
    </dgm:pt>
    <dgm:pt modelId="{87611CED-3932-4EAA-9976-C35CE6B36AE7}" type="parTrans" cxnId="{E987AB2D-C4C0-451E-88FF-A434A2B5581D}">
      <dgm:prSet/>
      <dgm:spPr/>
      <dgm:t>
        <a:bodyPr/>
        <a:lstStyle/>
        <a:p>
          <a:pPr rtl="1"/>
          <a:endParaRPr lang="ar-SA" sz="3200" b="1"/>
        </a:p>
      </dgm:t>
    </dgm:pt>
    <dgm:pt modelId="{C04D4633-6778-4F02-A494-0A52E9A9349F}" type="sibTrans" cxnId="{E987AB2D-C4C0-451E-88FF-A434A2B5581D}">
      <dgm:prSet/>
      <dgm:spPr/>
      <dgm:t>
        <a:bodyPr/>
        <a:lstStyle/>
        <a:p>
          <a:pPr rtl="1"/>
          <a:endParaRPr lang="ar-SA" sz="3200" b="1"/>
        </a:p>
      </dgm:t>
    </dgm:pt>
    <dgm:pt modelId="{C629D11A-5761-4730-8FFC-2C1DD0827535}">
      <dgm:prSet custT="1"/>
      <dgm:spPr/>
      <dgm:t>
        <a:bodyPr/>
        <a:lstStyle/>
        <a:p>
          <a:pPr rtl="1"/>
          <a:r>
            <a:rPr lang="ar-SA" sz="2400" b="1" dirty="0" smtClean="0"/>
            <a:t>خاصة</a:t>
          </a:r>
          <a:endParaRPr lang="ar-SA" sz="2400" b="1" dirty="0"/>
        </a:p>
      </dgm:t>
    </dgm:pt>
    <dgm:pt modelId="{69688D61-9ED8-41C9-A2D2-6FD74B4E1B16}" type="parTrans" cxnId="{33D6CD1E-753F-42C7-B09F-55905DC04172}">
      <dgm:prSet/>
      <dgm:spPr/>
      <dgm:t>
        <a:bodyPr/>
        <a:lstStyle/>
        <a:p>
          <a:pPr rtl="1"/>
          <a:endParaRPr lang="ar-SA" sz="3200" b="1"/>
        </a:p>
      </dgm:t>
    </dgm:pt>
    <dgm:pt modelId="{8E9D8685-79FD-435C-8F29-41B0F8944850}" type="sibTrans" cxnId="{33D6CD1E-753F-42C7-B09F-55905DC04172}">
      <dgm:prSet/>
      <dgm:spPr/>
      <dgm:t>
        <a:bodyPr/>
        <a:lstStyle/>
        <a:p>
          <a:pPr rtl="1"/>
          <a:endParaRPr lang="ar-SA" sz="3200" b="1"/>
        </a:p>
      </dgm:t>
    </dgm:pt>
    <dgm:pt modelId="{0DA628CF-E8E1-4E06-91A9-1B00BD6FE575}" type="pres">
      <dgm:prSet presAssocID="{715834A4-DFBF-4EFE-9499-8EC86B398283}" presName="Name0" presStyleCnt="0">
        <dgm:presLayoutVars>
          <dgm:orgChart val="1"/>
          <dgm:chPref val="1"/>
          <dgm:dir/>
          <dgm:animOne val="branch"/>
          <dgm:animLvl val="lvl"/>
          <dgm:resizeHandles/>
        </dgm:presLayoutVars>
      </dgm:prSet>
      <dgm:spPr/>
      <dgm:t>
        <a:bodyPr/>
        <a:lstStyle/>
        <a:p>
          <a:pPr rtl="1"/>
          <a:endParaRPr lang="ar-SA"/>
        </a:p>
      </dgm:t>
    </dgm:pt>
    <dgm:pt modelId="{B9425527-95FF-4579-8AB0-F8BA8C77FA35}" type="pres">
      <dgm:prSet presAssocID="{A2034A96-9B12-4A4A-A03D-DC4104A4CE9C}" presName="hierRoot1" presStyleCnt="0">
        <dgm:presLayoutVars>
          <dgm:hierBranch val="init"/>
        </dgm:presLayoutVars>
      </dgm:prSet>
      <dgm:spPr/>
      <dgm:t>
        <a:bodyPr/>
        <a:lstStyle/>
        <a:p>
          <a:pPr rtl="1"/>
          <a:endParaRPr lang="ar-SA"/>
        </a:p>
      </dgm:t>
    </dgm:pt>
    <dgm:pt modelId="{1494F3D4-DDED-463C-8504-4EB86D1F0E8D}" type="pres">
      <dgm:prSet presAssocID="{A2034A96-9B12-4A4A-A03D-DC4104A4CE9C}" presName="rootComposite1" presStyleCnt="0"/>
      <dgm:spPr/>
      <dgm:t>
        <a:bodyPr/>
        <a:lstStyle/>
        <a:p>
          <a:pPr rtl="1"/>
          <a:endParaRPr lang="ar-SA"/>
        </a:p>
      </dgm:t>
    </dgm:pt>
    <dgm:pt modelId="{44770865-5CA9-47B2-9399-D60BC62E123A}" type="pres">
      <dgm:prSet presAssocID="{A2034A96-9B12-4A4A-A03D-DC4104A4CE9C}" presName="rootText1" presStyleLbl="alignAcc1" presStyleIdx="0" presStyleCnt="0" custScaleX="170405">
        <dgm:presLayoutVars>
          <dgm:chPref val="3"/>
        </dgm:presLayoutVars>
      </dgm:prSet>
      <dgm:spPr/>
      <dgm:t>
        <a:bodyPr/>
        <a:lstStyle/>
        <a:p>
          <a:pPr rtl="1"/>
          <a:endParaRPr lang="ar-SA"/>
        </a:p>
      </dgm:t>
    </dgm:pt>
    <dgm:pt modelId="{60BAC6DA-3BB9-41B5-B7F3-B76228CC6BF7}" type="pres">
      <dgm:prSet presAssocID="{A2034A96-9B12-4A4A-A03D-DC4104A4CE9C}" presName="topArc1" presStyleLbl="parChTrans1D1" presStyleIdx="0" presStyleCnt="36"/>
      <dgm:spPr/>
      <dgm:t>
        <a:bodyPr/>
        <a:lstStyle/>
        <a:p>
          <a:pPr rtl="1"/>
          <a:endParaRPr lang="ar-SA"/>
        </a:p>
      </dgm:t>
    </dgm:pt>
    <dgm:pt modelId="{9A6F1893-5ED6-4F34-9916-C1B7229FD3B5}" type="pres">
      <dgm:prSet presAssocID="{A2034A96-9B12-4A4A-A03D-DC4104A4CE9C}" presName="bottomArc1" presStyleLbl="parChTrans1D1" presStyleIdx="1" presStyleCnt="36"/>
      <dgm:spPr/>
      <dgm:t>
        <a:bodyPr/>
        <a:lstStyle/>
        <a:p>
          <a:pPr rtl="1"/>
          <a:endParaRPr lang="ar-SA"/>
        </a:p>
      </dgm:t>
    </dgm:pt>
    <dgm:pt modelId="{BF65D114-6419-4048-AA3A-60B8288276C0}" type="pres">
      <dgm:prSet presAssocID="{A2034A96-9B12-4A4A-A03D-DC4104A4CE9C}" presName="topConnNode1" presStyleLbl="node1" presStyleIdx="0" presStyleCnt="0"/>
      <dgm:spPr/>
      <dgm:t>
        <a:bodyPr/>
        <a:lstStyle/>
        <a:p>
          <a:pPr rtl="1"/>
          <a:endParaRPr lang="ar-SA"/>
        </a:p>
      </dgm:t>
    </dgm:pt>
    <dgm:pt modelId="{B65E3934-CD6D-4322-9334-3CE34ACBC071}" type="pres">
      <dgm:prSet presAssocID="{A2034A96-9B12-4A4A-A03D-DC4104A4CE9C}" presName="hierChild2" presStyleCnt="0"/>
      <dgm:spPr/>
      <dgm:t>
        <a:bodyPr/>
        <a:lstStyle/>
        <a:p>
          <a:pPr rtl="1"/>
          <a:endParaRPr lang="ar-SA"/>
        </a:p>
      </dgm:t>
    </dgm:pt>
    <dgm:pt modelId="{8E397F5E-85BB-4C10-8F8F-D9D39D330F27}" type="pres">
      <dgm:prSet presAssocID="{E2EBDA1F-3904-484B-AC21-4A8E8FD17DA8}" presName="Name28" presStyleLbl="parChTrans1D2" presStyleIdx="0" presStyleCnt="4"/>
      <dgm:spPr/>
      <dgm:t>
        <a:bodyPr/>
        <a:lstStyle/>
        <a:p>
          <a:pPr rtl="1"/>
          <a:endParaRPr lang="ar-SA"/>
        </a:p>
      </dgm:t>
    </dgm:pt>
    <dgm:pt modelId="{FD9D2E76-2B7B-401E-8410-D35A84BB93AE}" type="pres">
      <dgm:prSet presAssocID="{9B096EA2-B127-400F-A07E-1FF3DE846C30}" presName="hierRoot2" presStyleCnt="0">
        <dgm:presLayoutVars>
          <dgm:hierBranch val="init"/>
        </dgm:presLayoutVars>
      </dgm:prSet>
      <dgm:spPr/>
      <dgm:t>
        <a:bodyPr/>
        <a:lstStyle/>
        <a:p>
          <a:pPr rtl="1"/>
          <a:endParaRPr lang="ar-SA"/>
        </a:p>
      </dgm:t>
    </dgm:pt>
    <dgm:pt modelId="{5B003D4A-A8F8-448B-B2CF-1BC3D334BBD8}" type="pres">
      <dgm:prSet presAssocID="{9B096EA2-B127-400F-A07E-1FF3DE846C30}" presName="rootComposite2" presStyleCnt="0"/>
      <dgm:spPr/>
      <dgm:t>
        <a:bodyPr/>
        <a:lstStyle/>
        <a:p>
          <a:pPr rtl="1"/>
          <a:endParaRPr lang="ar-SA"/>
        </a:p>
      </dgm:t>
    </dgm:pt>
    <dgm:pt modelId="{0596DFA4-8C83-427E-9177-47F1A8CAEED7}" type="pres">
      <dgm:prSet presAssocID="{9B096EA2-B127-400F-A07E-1FF3DE846C30}" presName="rootText2" presStyleLbl="alignAcc1" presStyleIdx="0" presStyleCnt="0" custScaleX="125084" custScaleY="123545">
        <dgm:presLayoutVars>
          <dgm:chPref val="3"/>
        </dgm:presLayoutVars>
      </dgm:prSet>
      <dgm:spPr/>
      <dgm:t>
        <a:bodyPr/>
        <a:lstStyle/>
        <a:p>
          <a:pPr rtl="1"/>
          <a:endParaRPr lang="ar-SA"/>
        </a:p>
      </dgm:t>
    </dgm:pt>
    <dgm:pt modelId="{F6B4D769-71F8-44AF-8932-74C4059388C0}" type="pres">
      <dgm:prSet presAssocID="{9B096EA2-B127-400F-A07E-1FF3DE846C30}" presName="topArc2" presStyleLbl="parChTrans1D1" presStyleIdx="2" presStyleCnt="36"/>
      <dgm:spPr/>
      <dgm:t>
        <a:bodyPr/>
        <a:lstStyle/>
        <a:p>
          <a:pPr rtl="1"/>
          <a:endParaRPr lang="ar-SA"/>
        </a:p>
      </dgm:t>
    </dgm:pt>
    <dgm:pt modelId="{154A6418-0998-49BB-9749-A0412B575CE9}" type="pres">
      <dgm:prSet presAssocID="{9B096EA2-B127-400F-A07E-1FF3DE846C30}" presName="bottomArc2" presStyleLbl="parChTrans1D1" presStyleIdx="3" presStyleCnt="36"/>
      <dgm:spPr/>
      <dgm:t>
        <a:bodyPr/>
        <a:lstStyle/>
        <a:p>
          <a:pPr rtl="1"/>
          <a:endParaRPr lang="ar-SA"/>
        </a:p>
      </dgm:t>
    </dgm:pt>
    <dgm:pt modelId="{B3622111-E6E0-46E2-BBBF-017B69734967}" type="pres">
      <dgm:prSet presAssocID="{9B096EA2-B127-400F-A07E-1FF3DE846C30}" presName="topConnNode2" presStyleLbl="node2" presStyleIdx="0" presStyleCnt="0"/>
      <dgm:spPr/>
      <dgm:t>
        <a:bodyPr/>
        <a:lstStyle/>
        <a:p>
          <a:pPr rtl="1"/>
          <a:endParaRPr lang="ar-SA"/>
        </a:p>
      </dgm:t>
    </dgm:pt>
    <dgm:pt modelId="{B52D818F-CE49-4949-AEFC-0D111C8761FD}" type="pres">
      <dgm:prSet presAssocID="{9B096EA2-B127-400F-A07E-1FF3DE846C30}" presName="hierChild4" presStyleCnt="0"/>
      <dgm:spPr/>
      <dgm:t>
        <a:bodyPr/>
        <a:lstStyle/>
        <a:p>
          <a:pPr rtl="1"/>
          <a:endParaRPr lang="ar-SA"/>
        </a:p>
      </dgm:t>
    </dgm:pt>
    <dgm:pt modelId="{5069D54A-7470-46B9-A760-7A8C36C86B5C}" type="pres">
      <dgm:prSet presAssocID="{C823EAD1-CA5C-4A6B-A88A-93B5F9937E15}" presName="Name28" presStyleLbl="parChTrans1D3" presStyleIdx="0" presStyleCnt="13"/>
      <dgm:spPr/>
      <dgm:t>
        <a:bodyPr/>
        <a:lstStyle/>
        <a:p>
          <a:pPr rtl="1"/>
          <a:endParaRPr lang="ar-SA"/>
        </a:p>
      </dgm:t>
    </dgm:pt>
    <dgm:pt modelId="{C960BEB4-8BD5-48F8-A36F-F1A4F145A84B}" type="pres">
      <dgm:prSet presAssocID="{CE0C1E61-2251-47C6-94E1-A2664B371972}" presName="hierRoot2" presStyleCnt="0">
        <dgm:presLayoutVars>
          <dgm:hierBranch val="init"/>
        </dgm:presLayoutVars>
      </dgm:prSet>
      <dgm:spPr/>
      <dgm:t>
        <a:bodyPr/>
        <a:lstStyle/>
        <a:p>
          <a:pPr rtl="1"/>
          <a:endParaRPr lang="ar-SA"/>
        </a:p>
      </dgm:t>
    </dgm:pt>
    <dgm:pt modelId="{EC27EE96-E96F-49C9-B3A5-AB91E62015CB}" type="pres">
      <dgm:prSet presAssocID="{CE0C1E61-2251-47C6-94E1-A2664B371972}" presName="rootComposite2" presStyleCnt="0"/>
      <dgm:spPr/>
      <dgm:t>
        <a:bodyPr/>
        <a:lstStyle/>
        <a:p>
          <a:pPr rtl="1"/>
          <a:endParaRPr lang="ar-SA"/>
        </a:p>
      </dgm:t>
    </dgm:pt>
    <dgm:pt modelId="{F6BAD650-D457-49C7-8485-B793F82588A2}" type="pres">
      <dgm:prSet presAssocID="{CE0C1E61-2251-47C6-94E1-A2664B371972}" presName="rootText2" presStyleLbl="alignAcc1" presStyleIdx="0" presStyleCnt="0" custScaleX="137244" custScaleY="123545">
        <dgm:presLayoutVars>
          <dgm:chPref val="3"/>
        </dgm:presLayoutVars>
      </dgm:prSet>
      <dgm:spPr/>
      <dgm:t>
        <a:bodyPr/>
        <a:lstStyle/>
        <a:p>
          <a:pPr rtl="1"/>
          <a:endParaRPr lang="ar-SA"/>
        </a:p>
      </dgm:t>
    </dgm:pt>
    <dgm:pt modelId="{3DD2B0AD-C698-415B-A689-827555467E40}" type="pres">
      <dgm:prSet presAssocID="{CE0C1E61-2251-47C6-94E1-A2664B371972}" presName="topArc2" presStyleLbl="parChTrans1D1" presStyleIdx="4" presStyleCnt="36"/>
      <dgm:spPr/>
      <dgm:t>
        <a:bodyPr/>
        <a:lstStyle/>
        <a:p>
          <a:pPr rtl="1"/>
          <a:endParaRPr lang="ar-SA"/>
        </a:p>
      </dgm:t>
    </dgm:pt>
    <dgm:pt modelId="{1A8475C1-1401-4499-8BE1-3FED13F9321C}" type="pres">
      <dgm:prSet presAssocID="{CE0C1E61-2251-47C6-94E1-A2664B371972}" presName="bottomArc2" presStyleLbl="parChTrans1D1" presStyleIdx="5" presStyleCnt="36"/>
      <dgm:spPr/>
      <dgm:t>
        <a:bodyPr/>
        <a:lstStyle/>
        <a:p>
          <a:pPr rtl="1"/>
          <a:endParaRPr lang="ar-SA"/>
        </a:p>
      </dgm:t>
    </dgm:pt>
    <dgm:pt modelId="{AB601105-78E8-4E25-B258-520493A3F6EC}" type="pres">
      <dgm:prSet presAssocID="{CE0C1E61-2251-47C6-94E1-A2664B371972}" presName="topConnNode2" presStyleLbl="node3" presStyleIdx="0" presStyleCnt="0"/>
      <dgm:spPr/>
      <dgm:t>
        <a:bodyPr/>
        <a:lstStyle/>
        <a:p>
          <a:pPr rtl="1"/>
          <a:endParaRPr lang="ar-SA"/>
        </a:p>
      </dgm:t>
    </dgm:pt>
    <dgm:pt modelId="{25AEB37F-8DE2-4A39-AC3D-966DC2674BFD}" type="pres">
      <dgm:prSet presAssocID="{CE0C1E61-2251-47C6-94E1-A2664B371972}" presName="hierChild4" presStyleCnt="0"/>
      <dgm:spPr/>
      <dgm:t>
        <a:bodyPr/>
        <a:lstStyle/>
        <a:p>
          <a:pPr rtl="1"/>
          <a:endParaRPr lang="ar-SA"/>
        </a:p>
      </dgm:t>
    </dgm:pt>
    <dgm:pt modelId="{F55BB498-C29E-41F0-AB2F-1FCD91D5ABF8}" type="pres">
      <dgm:prSet presAssocID="{CE0C1E61-2251-47C6-94E1-A2664B371972}" presName="hierChild5" presStyleCnt="0"/>
      <dgm:spPr/>
      <dgm:t>
        <a:bodyPr/>
        <a:lstStyle/>
        <a:p>
          <a:pPr rtl="1"/>
          <a:endParaRPr lang="ar-SA"/>
        </a:p>
      </dgm:t>
    </dgm:pt>
    <dgm:pt modelId="{4B26B5B5-7A3A-48C7-8668-B135EA13E087}" type="pres">
      <dgm:prSet presAssocID="{28FB4945-5B87-4989-B58E-BC759F9567CE}" presName="Name28" presStyleLbl="parChTrans1D3" presStyleIdx="1" presStyleCnt="13"/>
      <dgm:spPr/>
      <dgm:t>
        <a:bodyPr/>
        <a:lstStyle/>
        <a:p>
          <a:pPr rtl="1"/>
          <a:endParaRPr lang="ar-SA"/>
        </a:p>
      </dgm:t>
    </dgm:pt>
    <dgm:pt modelId="{5BA70A71-C401-4CFE-B001-C4EFB32157F9}" type="pres">
      <dgm:prSet presAssocID="{4572CF2A-82BF-45B6-891E-1E69A98EC4E3}" presName="hierRoot2" presStyleCnt="0">
        <dgm:presLayoutVars>
          <dgm:hierBranch val="init"/>
        </dgm:presLayoutVars>
      </dgm:prSet>
      <dgm:spPr/>
      <dgm:t>
        <a:bodyPr/>
        <a:lstStyle/>
        <a:p>
          <a:pPr rtl="1"/>
          <a:endParaRPr lang="ar-SA"/>
        </a:p>
      </dgm:t>
    </dgm:pt>
    <dgm:pt modelId="{94DA6A81-7607-42B7-8CFA-B2F395E5F19B}" type="pres">
      <dgm:prSet presAssocID="{4572CF2A-82BF-45B6-891E-1E69A98EC4E3}" presName="rootComposite2" presStyleCnt="0"/>
      <dgm:spPr/>
      <dgm:t>
        <a:bodyPr/>
        <a:lstStyle/>
        <a:p>
          <a:pPr rtl="1"/>
          <a:endParaRPr lang="ar-SA"/>
        </a:p>
      </dgm:t>
    </dgm:pt>
    <dgm:pt modelId="{363A0399-7B9F-4A41-AC77-6C0D1A2C1D73}" type="pres">
      <dgm:prSet presAssocID="{4572CF2A-82BF-45B6-891E-1E69A98EC4E3}" presName="rootText2" presStyleLbl="alignAcc1" presStyleIdx="0" presStyleCnt="0" custScaleX="137244" custScaleY="123545">
        <dgm:presLayoutVars>
          <dgm:chPref val="3"/>
        </dgm:presLayoutVars>
      </dgm:prSet>
      <dgm:spPr/>
      <dgm:t>
        <a:bodyPr/>
        <a:lstStyle/>
        <a:p>
          <a:pPr rtl="1"/>
          <a:endParaRPr lang="ar-SA"/>
        </a:p>
      </dgm:t>
    </dgm:pt>
    <dgm:pt modelId="{35476948-65D0-40D1-8F70-D6535930A781}" type="pres">
      <dgm:prSet presAssocID="{4572CF2A-82BF-45B6-891E-1E69A98EC4E3}" presName="topArc2" presStyleLbl="parChTrans1D1" presStyleIdx="6" presStyleCnt="36"/>
      <dgm:spPr/>
      <dgm:t>
        <a:bodyPr/>
        <a:lstStyle/>
        <a:p>
          <a:pPr rtl="1"/>
          <a:endParaRPr lang="ar-SA"/>
        </a:p>
      </dgm:t>
    </dgm:pt>
    <dgm:pt modelId="{B62B4F3F-8764-4452-BD79-D528200EA501}" type="pres">
      <dgm:prSet presAssocID="{4572CF2A-82BF-45B6-891E-1E69A98EC4E3}" presName="bottomArc2" presStyleLbl="parChTrans1D1" presStyleIdx="7" presStyleCnt="36"/>
      <dgm:spPr/>
      <dgm:t>
        <a:bodyPr/>
        <a:lstStyle/>
        <a:p>
          <a:pPr rtl="1"/>
          <a:endParaRPr lang="ar-SA"/>
        </a:p>
      </dgm:t>
    </dgm:pt>
    <dgm:pt modelId="{11BD8F2A-144B-47DF-854C-9B2C01DBDCFD}" type="pres">
      <dgm:prSet presAssocID="{4572CF2A-82BF-45B6-891E-1E69A98EC4E3}" presName="topConnNode2" presStyleLbl="node3" presStyleIdx="0" presStyleCnt="0"/>
      <dgm:spPr/>
      <dgm:t>
        <a:bodyPr/>
        <a:lstStyle/>
        <a:p>
          <a:pPr rtl="1"/>
          <a:endParaRPr lang="ar-SA"/>
        </a:p>
      </dgm:t>
    </dgm:pt>
    <dgm:pt modelId="{1CF3E1C4-946B-40D5-971E-BA6FC6CC77A2}" type="pres">
      <dgm:prSet presAssocID="{4572CF2A-82BF-45B6-891E-1E69A98EC4E3}" presName="hierChild4" presStyleCnt="0"/>
      <dgm:spPr/>
      <dgm:t>
        <a:bodyPr/>
        <a:lstStyle/>
        <a:p>
          <a:pPr rtl="1"/>
          <a:endParaRPr lang="ar-SA"/>
        </a:p>
      </dgm:t>
    </dgm:pt>
    <dgm:pt modelId="{1AA7F4A9-B273-46E5-8B2C-D5C92A8AA36B}" type="pres">
      <dgm:prSet presAssocID="{4572CF2A-82BF-45B6-891E-1E69A98EC4E3}" presName="hierChild5" presStyleCnt="0"/>
      <dgm:spPr/>
      <dgm:t>
        <a:bodyPr/>
        <a:lstStyle/>
        <a:p>
          <a:pPr rtl="1"/>
          <a:endParaRPr lang="ar-SA"/>
        </a:p>
      </dgm:t>
    </dgm:pt>
    <dgm:pt modelId="{4FB00048-01B1-43D5-8A6A-D934DCB4C3A8}" type="pres">
      <dgm:prSet presAssocID="{9B096EA2-B127-400F-A07E-1FF3DE846C30}" presName="hierChild5" presStyleCnt="0"/>
      <dgm:spPr/>
      <dgm:t>
        <a:bodyPr/>
        <a:lstStyle/>
        <a:p>
          <a:pPr rtl="1"/>
          <a:endParaRPr lang="ar-SA"/>
        </a:p>
      </dgm:t>
    </dgm:pt>
    <dgm:pt modelId="{C16CF74A-E282-4CB4-B164-266EBB416A19}" type="pres">
      <dgm:prSet presAssocID="{60417C57-1FAB-4A9C-ACDA-2C6177565124}" presName="Name28" presStyleLbl="parChTrans1D2" presStyleIdx="1" presStyleCnt="4"/>
      <dgm:spPr/>
      <dgm:t>
        <a:bodyPr/>
        <a:lstStyle/>
        <a:p>
          <a:pPr rtl="1"/>
          <a:endParaRPr lang="ar-SA"/>
        </a:p>
      </dgm:t>
    </dgm:pt>
    <dgm:pt modelId="{18826D5E-8C1D-47D0-97CE-3B6FDAE5A97C}" type="pres">
      <dgm:prSet presAssocID="{137849EA-2DE6-45ED-87C1-082070941764}" presName="hierRoot2" presStyleCnt="0">
        <dgm:presLayoutVars>
          <dgm:hierBranch val="init"/>
        </dgm:presLayoutVars>
      </dgm:prSet>
      <dgm:spPr/>
      <dgm:t>
        <a:bodyPr/>
        <a:lstStyle/>
        <a:p>
          <a:pPr rtl="1"/>
          <a:endParaRPr lang="ar-SA"/>
        </a:p>
      </dgm:t>
    </dgm:pt>
    <dgm:pt modelId="{3B4A8DDA-799F-4795-A3B0-5E094C6FB901}" type="pres">
      <dgm:prSet presAssocID="{137849EA-2DE6-45ED-87C1-082070941764}" presName="rootComposite2" presStyleCnt="0"/>
      <dgm:spPr/>
      <dgm:t>
        <a:bodyPr/>
        <a:lstStyle/>
        <a:p>
          <a:pPr rtl="1"/>
          <a:endParaRPr lang="ar-SA"/>
        </a:p>
      </dgm:t>
    </dgm:pt>
    <dgm:pt modelId="{C7750A89-C712-4EE5-B51E-43C4B79FE165}" type="pres">
      <dgm:prSet presAssocID="{137849EA-2DE6-45ED-87C1-082070941764}" presName="rootText2" presStyleLbl="alignAcc1" presStyleIdx="0" presStyleCnt="0" custScaleX="125084" custScaleY="123545">
        <dgm:presLayoutVars>
          <dgm:chPref val="3"/>
        </dgm:presLayoutVars>
      </dgm:prSet>
      <dgm:spPr/>
      <dgm:t>
        <a:bodyPr/>
        <a:lstStyle/>
        <a:p>
          <a:pPr rtl="1"/>
          <a:endParaRPr lang="ar-SA"/>
        </a:p>
      </dgm:t>
    </dgm:pt>
    <dgm:pt modelId="{D244114D-E17B-4A02-9652-6C07B22BCF6B}" type="pres">
      <dgm:prSet presAssocID="{137849EA-2DE6-45ED-87C1-082070941764}" presName="topArc2" presStyleLbl="parChTrans1D1" presStyleIdx="8" presStyleCnt="36"/>
      <dgm:spPr/>
      <dgm:t>
        <a:bodyPr/>
        <a:lstStyle/>
        <a:p>
          <a:pPr rtl="1"/>
          <a:endParaRPr lang="ar-SA"/>
        </a:p>
      </dgm:t>
    </dgm:pt>
    <dgm:pt modelId="{7439E526-7AE7-4712-879B-31311B55F403}" type="pres">
      <dgm:prSet presAssocID="{137849EA-2DE6-45ED-87C1-082070941764}" presName="bottomArc2" presStyleLbl="parChTrans1D1" presStyleIdx="9" presStyleCnt="36"/>
      <dgm:spPr/>
      <dgm:t>
        <a:bodyPr/>
        <a:lstStyle/>
        <a:p>
          <a:pPr rtl="1"/>
          <a:endParaRPr lang="ar-SA"/>
        </a:p>
      </dgm:t>
    </dgm:pt>
    <dgm:pt modelId="{6AA55666-9130-45D8-B9F1-6196A97D718B}" type="pres">
      <dgm:prSet presAssocID="{137849EA-2DE6-45ED-87C1-082070941764}" presName="topConnNode2" presStyleLbl="node2" presStyleIdx="0" presStyleCnt="0"/>
      <dgm:spPr/>
      <dgm:t>
        <a:bodyPr/>
        <a:lstStyle/>
        <a:p>
          <a:pPr rtl="1"/>
          <a:endParaRPr lang="ar-SA"/>
        </a:p>
      </dgm:t>
    </dgm:pt>
    <dgm:pt modelId="{F9E71C34-5CB7-41D5-BA59-DBE95F7CDEDC}" type="pres">
      <dgm:prSet presAssocID="{137849EA-2DE6-45ED-87C1-082070941764}" presName="hierChild4" presStyleCnt="0"/>
      <dgm:spPr/>
      <dgm:t>
        <a:bodyPr/>
        <a:lstStyle/>
        <a:p>
          <a:pPr rtl="1"/>
          <a:endParaRPr lang="ar-SA"/>
        </a:p>
      </dgm:t>
    </dgm:pt>
    <dgm:pt modelId="{5D665EDA-C5DB-439C-A7F8-F61AA2895826}" type="pres">
      <dgm:prSet presAssocID="{892AD8C1-27EC-4E99-A210-A26781BD9EC5}" presName="Name28" presStyleLbl="parChTrans1D3" presStyleIdx="2" presStyleCnt="13"/>
      <dgm:spPr/>
      <dgm:t>
        <a:bodyPr/>
        <a:lstStyle/>
        <a:p>
          <a:pPr rtl="1"/>
          <a:endParaRPr lang="ar-SA"/>
        </a:p>
      </dgm:t>
    </dgm:pt>
    <dgm:pt modelId="{2B95B0F0-E70B-4420-98E4-9A3C08663585}" type="pres">
      <dgm:prSet presAssocID="{EF847B51-925C-4339-80B2-94C6145FAEDB}" presName="hierRoot2" presStyleCnt="0">
        <dgm:presLayoutVars>
          <dgm:hierBranch val="init"/>
        </dgm:presLayoutVars>
      </dgm:prSet>
      <dgm:spPr/>
      <dgm:t>
        <a:bodyPr/>
        <a:lstStyle/>
        <a:p>
          <a:pPr rtl="1"/>
          <a:endParaRPr lang="ar-SA"/>
        </a:p>
      </dgm:t>
    </dgm:pt>
    <dgm:pt modelId="{6DEAB189-E1F2-4221-BECA-9F8E2B8D7A17}" type="pres">
      <dgm:prSet presAssocID="{EF847B51-925C-4339-80B2-94C6145FAEDB}" presName="rootComposite2" presStyleCnt="0"/>
      <dgm:spPr/>
      <dgm:t>
        <a:bodyPr/>
        <a:lstStyle/>
        <a:p>
          <a:pPr rtl="1"/>
          <a:endParaRPr lang="ar-SA"/>
        </a:p>
      </dgm:t>
    </dgm:pt>
    <dgm:pt modelId="{DA524CAD-ECD3-49F3-AEDD-89501AAEC978}" type="pres">
      <dgm:prSet presAssocID="{EF847B51-925C-4339-80B2-94C6145FAEDB}" presName="rootText2" presStyleLbl="alignAcc1" presStyleIdx="0" presStyleCnt="0" custScaleX="152772" custScaleY="123545">
        <dgm:presLayoutVars>
          <dgm:chPref val="3"/>
        </dgm:presLayoutVars>
      </dgm:prSet>
      <dgm:spPr/>
      <dgm:t>
        <a:bodyPr/>
        <a:lstStyle/>
        <a:p>
          <a:pPr rtl="1"/>
          <a:endParaRPr lang="ar-SA"/>
        </a:p>
      </dgm:t>
    </dgm:pt>
    <dgm:pt modelId="{AF9435AF-CA33-4B9E-A0BB-CD313FA6F11C}" type="pres">
      <dgm:prSet presAssocID="{EF847B51-925C-4339-80B2-94C6145FAEDB}" presName="topArc2" presStyleLbl="parChTrans1D1" presStyleIdx="10" presStyleCnt="36"/>
      <dgm:spPr/>
      <dgm:t>
        <a:bodyPr/>
        <a:lstStyle/>
        <a:p>
          <a:pPr rtl="1"/>
          <a:endParaRPr lang="ar-SA"/>
        </a:p>
      </dgm:t>
    </dgm:pt>
    <dgm:pt modelId="{195E017C-41B3-46CC-80D7-FC7BFD018F75}" type="pres">
      <dgm:prSet presAssocID="{EF847B51-925C-4339-80B2-94C6145FAEDB}" presName="bottomArc2" presStyleLbl="parChTrans1D1" presStyleIdx="11" presStyleCnt="36"/>
      <dgm:spPr/>
      <dgm:t>
        <a:bodyPr/>
        <a:lstStyle/>
        <a:p>
          <a:pPr rtl="1"/>
          <a:endParaRPr lang="ar-SA"/>
        </a:p>
      </dgm:t>
    </dgm:pt>
    <dgm:pt modelId="{B0D0F6BC-C644-49D4-A698-0B092856DB7B}" type="pres">
      <dgm:prSet presAssocID="{EF847B51-925C-4339-80B2-94C6145FAEDB}" presName="topConnNode2" presStyleLbl="node3" presStyleIdx="0" presStyleCnt="0"/>
      <dgm:spPr/>
      <dgm:t>
        <a:bodyPr/>
        <a:lstStyle/>
        <a:p>
          <a:pPr rtl="1"/>
          <a:endParaRPr lang="ar-SA"/>
        </a:p>
      </dgm:t>
    </dgm:pt>
    <dgm:pt modelId="{0986BBF9-4E5E-4C95-AEB9-3F74D2363764}" type="pres">
      <dgm:prSet presAssocID="{EF847B51-925C-4339-80B2-94C6145FAEDB}" presName="hierChild4" presStyleCnt="0"/>
      <dgm:spPr/>
      <dgm:t>
        <a:bodyPr/>
        <a:lstStyle/>
        <a:p>
          <a:pPr rtl="1"/>
          <a:endParaRPr lang="ar-SA"/>
        </a:p>
      </dgm:t>
    </dgm:pt>
    <dgm:pt modelId="{593F7E2D-48DB-4191-8216-64BBDB9904AB}" type="pres">
      <dgm:prSet presAssocID="{EF847B51-925C-4339-80B2-94C6145FAEDB}" presName="hierChild5" presStyleCnt="0"/>
      <dgm:spPr/>
      <dgm:t>
        <a:bodyPr/>
        <a:lstStyle/>
        <a:p>
          <a:pPr rtl="1"/>
          <a:endParaRPr lang="ar-SA"/>
        </a:p>
      </dgm:t>
    </dgm:pt>
    <dgm:pt modelId="{4975AE2A-6DC1-49A2-ADA5-024D972521B4}" type="pres">
      <dgm:prSet presAssocID="{D7B4D983-FE1F-405A-A738-BF7709678931}" presName="Name28" presStyleLbl="parChTrans1D3" presStyleIdx="3" presStyleCnt="13"/>
      <dgm:spPr/>
      <dgm:t>
        <a:bodyPr/>
        <a:lstStyle/>
        <a:p>
          <a:pPr rtl="1"/>
          <a:endParaRPr lang="ar-SA"/>
        </a:p>
      </dgm:t>
    </dgm:pt>
    <dgm:pt modelId="{6AD69BB7-FF11-4736-B5F6-BC73097669E0}" type="pres">
      <dgm:prSet presAssocID="{E937F898-C94E-435C-A463-C535A100C45E}" presName="hierRoot2" presStyleCnt="0">
        <dgm:presLayoutVars>
          <dgm:hierBranch val="init"/>
        </dgm:presLayoutVars>
      </dgm:prSet>
      <dgm:spPr/>
      <dgm:t>
        <a:bodyPr/>
        <a:lstStyle/>
        <a:p>
          <a:pPr rtl="1"/>
          <a:endParaRPr lang="ar-SA"/>
        </a:p>
      </dgm:t>
    </dgm:pt>
    <dgm:pt modelId="{C595B7CC-F5F5-417E-8164-64FF73203EA2}" type="pres">
      <dgm:prSet presAssocID="{E937F898-C94E-435C-A463-C535A100C45E}" presName="rootComposite2" presStyleCnt="0"/>
      <dgm:spPr/>
      <dgm:t>
        <a:bodyPr/>
        <a:lstStyle/>
        <a:p>
          <a:pPr rtl="1"/>
          <a:endParaRPr lang="ar-SA"/>
        </a:p>
      </dgm:t>
    </dgm:pt>
    <dgm:pt modelId="{05C009F1-8984-4FFD-88F6-FDC8293F6FFD}" type="pres">
      <dgm:prSet presAssocID="{E937F898-C94E-435C-A463-C535A100C45E}" presName="rootText2" presStyleLbl="alignAcc1" presStyleIdx="0" presStyleCnt="0" custScaleX="137880" custScaleY="123545">
        <dgm:presLayoutVars>
          <dgm:chPref val="3"/>
        </dgm:presLayoutVars>
      </dgm:prSet>
      <dgm:spPr/>
      <dgm:t>
        <a:bodyPr/>
        <a:lstStyle/>
        <a:p>
          <a:pPr rtl="1"/>
          <a:endParaRPr lang="ar-SA"/>
        </a:p>
      </dgm:t>
    </dgm:pt>
    <dgm:pt modelId="{A2AC9D39-8198-438B-9115-B9AE978DEF64}" type="pres">
      <dgm:prSet presAssocID="{E937F898-C94E-435C-A463-C535A100C45E}" presName="topArc2" presStyleLbl="parChTrans1D1" presStyleIdx="12" presStyleCnt="36"/>
      <dgm:spPr/>
      <dgm:t>
        <a:bodyPr/>
        <a:lstStyle/>
        <a:p>
          <a:pPr rtl="1"/>
          <a:endParaRPr lang="ar-SA"/>
        </a:p>
      </dgm:t>
    </dgm:pt>
    <dgm:pt modelId="{22680512-EEB5-4C7B-A14F-8CD69FC288BD}" type="pres">
      <dgm:prSet presAssocID="{E937F898-C94E-435C-A463-C535A100C45E}" presName="bottomArc2" presStyleLbl="parChTrans1D1" presStyleIdx="13" presStyleCnt="36"/>
      <dgm:spPr/>
      <dgm:t>
        <a:bodyPr/>
        <a:lstStyle/>
        <a:p>
          <a:pPr rtl="1"/>
          <a:endParaRPr lang="ar-SA"/>
        </a:p>
      </dgm:t>
    </dgm:pt>
    <dgm:pt modelId="{F2B6E2CD-5739-4A1C-84A2-F58B0DC92F83}" type="pres">
      <dgm:prSet presAssocID="{E937F898-C94E-435C-A463-C535A100C45E}" presName="topConnNode2" presStyleLbl="node3" presStyleIdx="0" presStyleCnt="0"/>
      <dgm:spPr/>
      <dgm:t>
        <a:bodyPr/>
        <a:lstStyle/>
        <a:p>
          <a:pPr rtl="1"/>
          <a:endParaRPr lang="ar-SA"/>
        </a:p>
      </dgm:t>
    </dgm:pt>
    <dgm:pt modelId="{E2010855-9E4A-48F8-B49F-8E5958E58679}" type="pres">
      <dgm:prSet presAssocID="{E937F898-C94E-435C-A463-C535A100C45E}" presName="hierChild4" presStyleCnt="0"/>
      <dgm:spPr/>
      <dgm:t>
        <a:bodyPr/>
        <a:lstStyle/>
        <a:p>
          <a:pPr rtl="1"/>
          <a:endParaRPr lang="ar-SA"/>
        </a:p>
      </dgm:t>
    </dgm:pt>
    <dgm:pt modelId="{FC13B7BA-A12A-480A-A656-E2D7223F8C4D}" type="pres">
      <dgm:prSet presAssocID="{E937F898-C94E-435C-A463-C535A100C45E}" presName="hierChild5" presStyleCnt="0"/>
      <dgm:spPr/>
      <dgm:t>
        <a:bodyPr/>
        <a:lstStyle/>
        <a:p>
          <a:pPr rtl="1"/>
          <a:endParaRPr lang="ar-SA"/>
        </a:p>
      </dgm:t>
    </dgm:pt>
    <dgm:pt modelId="{A1AA82E4-602B-4FF0-82C9-77B5CEF7D59E}" type="pres">
      <dgm:prSet presAssocID="{66B5EA28-9438-4161-80B2-549DD9B7524D}" presName="Name28" presStyleLbl="parChTrans1D3" presStyleIdx="4" presStyleCnt="13"/>
      <dgm:spPr/>
      <dgm:t>
        <a:bodyPr/>
        <a:lstStyle/>
        <a:p>
          <a:pPr rtl="1"/>
          <a:endParaRPr lang="ar-SA"/>
        </a:p>
      </dgm:t>
    </dgm:pt>
    <dgm:pt modelId="{FC323EBB-1807-4665-AAE6-F14650571D33}" type="pres">
      <dgm:prSet presAssocID="{DA29F7FB-908C-4CB5-A9FD-3CAA150A5061}" presName="hierRoot2" presStyleCnt="0">
        <dgm:presLayoutVars>
          <dgm:hierBranch val="init"/>
        </dgm:presLayoutVars>
      </dgm:prSet>
      <dgm:spPr/>
      <dgm:t>
        <a:bodyPr/>
        <a:lstStyle/>
        <a:p>
          <a:pPr rtl="1"/>
          <a:endParaRPr lang="ar-SA"/>
        </a:p>
      </dgm:t>
    </dgm:pt>
    <dgm:pt modelId="{C9DA7E82-D982-4D04-B328-01B40C02DCE6}" type="pres">
      <dgm:prSet presAssocID="{DA29F7FB-908C-4CB5-A9FD-3CAA150A5061}" presName="rootComposite2" presStyleCnt="0"/>
      <dgm:spPr/>
      <dgm:t>
        <a:bodyPr/>
        <a:lstStyle/>
        <a:p>
          <a:pPr rtl="1"/>
          <a:endParaRPr lang="ar-SA"/>
        </a:p>
      </dgm:t>
    </dgm:pt>
    <dgm:pt modelId="{02C377D4-8C04-420D-B806-2261DAD1397D}" type="pres">
      <dgm:prSet presAssocID="{DA29F7FB-908C-4CB5-A9FD-3CAA150A5061}" presName="rootText2" presStyleLbl="alignAcc1" presStyleIdx="0" presStyleCnt="0" custScaleX="137880" custScaleY="123545">
        <dgm:presLayoutVars>
          <dgm:chPref val="3"/>
        </dgm:presLayoutVars>
      </dgm:prSet>
      <dgm:spPr/>
      <dgm:t>
        <a:bodyPr/>
        <a:lstStyle/>
        <a:p>
          <a:pPr rtl="1"/>
          <a:endParaRPr lang="ar-SA"/>
        </a:p>
      </dgm:t>
    </dgm:pt>
    <dgm:pt modelId="{AA3B255E-C7B5-408F-89E2-819000EB071A}" type="pres">
      <dgm:prSet presAssocID="{DA29F7FB-908C-4CB5-A9FD-3CAA150A5061}" presName="topArc2" presStyleLbl="parChTrans1D1" presStyleIdx="14" presStyleCnt="36"/>
      <dgm:spPr/>
      <dgm:t>
        <a:bodyPr/>
        <a:lstStyle/>
        <a:p>
          <a:pPr rtl="1"/>
          <a:endParaRPr lang="ar-SA"/>
        </a:p>
      </dgm:t>
    </dgm:pt>
    <dgm:pt modelId="{25716E58-98D6-429C-A855-172B5E26143E}" type="pres">
      <dgm:prSet presAssocID="{DA29F7FB-908C-4CB5-A9FD-3CAA150A5061}" presName="bottomArc2" presStyleLbl="parChTrans1D1" presStyleIdx="15" presStyleCnt="36"/>
      <dgm:spPr/>
      <dgm:t>
        <a:bodyPr/>
        <a:lstStyle/>
        <a:p>
          <a:pPr rtl="1"/>
          <a:endParaRPr lang="ar-SA"/>
        </a:p>
      </dgm:t>
    </dgm:pt>
    <dgm:pt modelId="{BE61F3FB-278C-4D5E-8FD0-86281A1DDD71}" type="pres">
      <dgm:prSet presAssocID="{DA29F7FB-908C-4CB5-A9FD-3CAA150A5061}" presName="topConnNode2" presStyleLbl="node3" presStyleIdx="0" presStyleCnt="0"/>
      <dgm:spPr/>
      <dgm:t>
        <a:bodyPr/>
        <a:lstStyle/>
        <a:p>
          <a:pPr rtl="1"/>
          <a:endParaRPr lang="ar-SA"/>
        </a:p>
      </dgm:t>
    </dgm:pt>
    <dgm:pt modelId="{58A83683-8369-4147-BE44-F621CEB39E43}" type="pres">
      <dgm:prSet presAssocID="{DA29F7FB-908C-4CB5-A9FD-3CAA150A5061}" presName="hierChild4" presStyleCnt="0"/>
      <dgm:spPr/>
      <dgm:t>
        <a:bodyPr/>
        <a:lstStyle/>
        <a:p>
          <a:pPr rtl="1"/>
          <a:endParaRPr lang="ar-SA"/>
        </a:p>
      </dgm:t>
    </dgm:pt>
    <dgm:pt modelId="{3AC6D779-7FF4-4DD1-A218-FFBE9F25C996}" type="pres">
      <dgm:prSet presAssocID="{DA29F7FB-908C-4CB5-A9FD-3CAA150A5061}" presName="hierChild5" presStyleCnt="0"/>
      <dgm:spPr/>
      <dgm:t>
        <a:bodyPr/>
        <a:lstStyle/>
        <a:p>
          <a:pPr rtl="1"/>
          <a:endParaRPr lang="ar-SA"/>
        </a:p>
      </dgm:t>
    </dgm:pt>
    <dgm:pt modelId="{0B90F4AD-DF6C-4BA4-A58C-8858F8264E07}" type="pres">
      <dgm:prSet presAssocID="{137849EA-2DE6-45ED-87C1-082070941764}" presName="hierChild5" presStyleCnt="0"/>
      <dgm:spPr/>
      <dgm:t>
        <a:bodyPr/>
        <a:lstStyle/>
        <a:p>
          <a:pPr rtl="1"/>
          <a:endParaRPr lang="ar-SA"/>
        </a:p>
      </dgm:t>
    </dgm:pt>
    <dgm:pt modelId="{6DB6C191-27D3-476A-9D76-A70EFF9458FC}" type="pres">
      <dgm:prSet presAssocID="{BC19BA14-558F-4732-8EE0-F94D6E909BBD}" presName="Name28" presStyleLbl="parChTrans1D2" presStyleIdx="2" presStyleCnt="4"/>
      <dgm:spPr/>
      <dgm:t>
        <a:bodyPr/>
        <a:lstStyle/>
        <a:p>
          <a:pPr rtl="1"/>
          <a:endParaRPr lang="ar-SA"/>
        </a:p>
      </dgm:t>
    </dgm:pt>
    <dgm:pt modelId="{D49D59ED-F011-49B4-98AA-ED4824B023DE}" type="pres">
      <dgm:prSet presAssocID="{828687BA-209E-4465-A68F-26833589EA37}" presName="hierRoot2" presStyleCnt="0">
        <dgm:presLayoutVars>
          <dgm:hierBranch val="init"/>
        </dgm:presLayoutVars>
      </dgm:prSet>
      <dgm:spPr/>
      <dgm:t>
        <a:bodyPr/>
        <a:lstStyle/>
        <a:p>
          <a:pPr rtl="1"/>
          <a:endParaRPr lang="ar-SA"/>
        </a:p>
      </dgm:t>
    </dgm:pt>
    <dgm:pt modelId="{5C42C52F-DC21-43ED-9106-B69CE26A9824}" type="pres">
      <dgm:prSet presAssocID="{828687BA-209E-4465-A68F-26833589EA37}" presName="rootComposite2" presStyleCnt="0"/>
      <dgm:spPr/>
      <dgm:t>
        <a:bodyPr/>
        <a:lstStyle/>
        <a:p>
          <a:pPr rtl="1"/>
          <a:endParaRPr lang="ar-SA"/>
        </a:p>
      </dgm:t>
    </dgm:pt>
    <dgm:pt modelId="{04AEE096-0C79-468C-A7C2-B6B1D72F72C8}" type="pres">
      <dgm:prSet presAssocID="{828687BA-209E-4465-A68F-26833589EA37}" presName="rootText2" presStyleLbl="alignAcc1" presStyleIdx="0" presStyleCnt="0" custScaleX="148061" custScaleY="123545">
        <dgm:presLayoutVars>
          <dgm:chPref val="3"/>
        </dgm:presLayoutVars>
      </dgm:prSet>
      <dgm:spPr/>
      <dgm:t>
        <a:bodyPr/>
        <a:lstStyle/>
        <a:p>
          <a:pPr rtl="1"/>
          <a:endParaRPr lang="ar-SA"/>
        </a:p>
      </dgm:t>
    </dgm:pt>
    <dgm:pt modelId="{3AF8708D-5402-4ADB-8004-55A6F61CA0BE}" type="pres">
      <dgm:prSet presAssocID="{828687BA-209E-4465-A68F-26833589EA37}" presName="topArc2" presStyleLbl="parChTrans1D1" presStyleIdx="16" presStyleCnt="36"/>
      <dgm:spPr/>
      <dgm:t>
        <a:bodyPr/>
        <a:lstStyle/>
        <a:p>
          <a:pPr rtl="1"/>
          <a:endParaRPr lang="ar-SA"/>
        </a:p>
      </dgm:t>
    </dgm:pt>
    <dgm:pt modelId="{3546CF8C-12A8-4244-9FFA-A84D39B16140}" type="pres">
      <dgm:prSet presAssocID="{828687BA-209E-4465-A68F-26833589EA37}" presName="bottomArc2" presStyleLbl="parChTrans1D1" presStyleIdx="17" presStyleCnt="36"/>
      <dgm:spPr/>
      <dgm:t>
        <a:bodyPr/>
        <a:lstStyle/>
        <a:p>
          <a:pPr rtl="1"/>
          <a:endParaRPr lang="ar-SA"/>
        </a:p>
      </dgm:t>
    </dgm:pt>
    <dgm:pt modelId="{9E65521A-D9B0-4DE1-BFA9-7AB21EDF7C8E}" type="pres">
      <dgm:prSet presAssocID="{828687BA-209E-4465-A68F-26833589EA37}" presName="topConnNode2" presStyleLbl="node2" presStyleIdx="0" presStyleCnt="0"/>
      <dgm:spPr/>
      <dgm:t>
        <a:bodyPr/>
        <a:lstStyle/>
        <a:p>
          <a:pPr rtl="1"/>
          <a:endParaRPr lang="ar-SA"/>
        </a:p>
      </dgm:t>
    </dgm:pt>
    <dgm:pt modelId="{FE801D47-C4E5-4745-82A5-9BDAEFD18B11}" type="pres">
      <dgm:prSet presAssocID="{828687BA-209E-4465-A68F-26833589EA37}" presName="hierChild4" presStyleCnt="0"/>
      <dgm:spPr/>
      <dgm:t>
        <a:bodyPr/>
        <a:lstStyle/>
        <a:p>
          <a:pPr rtl="1"/>
          <a:endParaRPr lang="ar-SA"/>
        </a:p>
      </dgm:t>
    </dgm:pt>
    <dgm:pt modelId="{4A918E66-3EE3-4E88-9398-714CC207A543}" type="pres">
      <dgm:prSet presAssocID="{95F9D5E6-F4AD-49D9-8642-410E6433A24C}" presName="Name28" presStyleLbl="parChTrans1D3" presStyleIdx="5" presStyleCnt="13"/>
      <dgm:spPr/>
      <dgm:t>
        <a:bodyPr/>
        <a:lstStyle/>
        <a:p>
          <a:pPr rtl="1"/>
          <a:endParaRPr lang="ar-SA"/>
        </a:p>
      </dgm:t>
    </dgm:pt>
    <dgm:pt modelId="{B6CD0745-20DE-495C-9A61-D128A139C14A}" type="pres">
      <dgm:prSet presAssocID="{953B7677-0AE3-448C-A88D-E20BA0DDB1AA}" presName="hierRoot2" presStyleCnt="0">
        <dgm:presLayoutVars>
          <dgm:hierBranch val="init"/>
        </dgm:presLayoutVars>
      </dgm:prSet>
      <dgm:spPr/>
      <dgm:t>
        <a:bodyPr/>
        <a:lstStyle/>
        <a:p>
          <a:pPr rtl="1"/>
          <a:endParaRPr lang="ar-SA"/>
        </a:p>
      </dgm:t>
    </dgm:pt>
    <dgm:pt modelId="{D7D55A2A-410F-438C-A26F-950C9B5B0D22}" type="pres">
      <dgm:prSet presAssocID="{953B7677-0AE3-448C-A88D-E20BA0DDB1AA}" presName="rootComposite2" presStyleCnt="0"/>
      <dgm:spPr/>
      <dgm:t>
        <a:bodyPr/>
        <a:lstStyle/>
        <a:p>
          <a:pPr rtl="1"/>
          <a:endParaRPr lang="ar-SA"/>
        </a:p>
      </dgm:t>
    </dgm:pt>
    <dgm:pt modelId="{4B1BA044-7D75-4BEB-BBD3-D7A48D2BE6F5}" type="pres">
      <dgm:prSet presAssocID="{953B7677-0AE3-448C-A88D-E20BA0DDB1AA}" presName="rootText2" presStyleLbl="alignAcc1" presStyleIdx="0" presStyleCnt="0" custScaleX="145646" custScaleY="120125">
        <dgm:presLayoutVars>
          <dgm:chPref val="3"/>
        </dgm:presLayoutVars>
      </dgm:prSet>
      <dgm:spPr/>
      <dgm:t>
        <a:bodyPr/>
        <a:lstStyle/>
        <a:p>
          <a:pPr rtl="1"/>
          <a:endParaRPr lang="ar-SA"/>
        </a:p>
      </dgm:t>
    </dgm:pt>
    <dgm:pt modelId="{5C351CB9-925F-476A-9D75-3679B4A61BE4}" type="pres">
      <dgm:prSet presAssocID="{953B7677-0AE3-448C-A88D-E20BA0DDB1AA}" presName="topArc2" presStyleLbl="parChTrans1D1" presStyleIdx="18" presStyleCnt="36"/>
      <dgm:spPr/>
      <dgm:t>
        <a:bodyPr/>
        <a:lstStyle/>
        <a:p>
          <a:pPr rtl="1"/>
          <a:endParaRPr lang="ar-SA"/>
        </a:p>
      </dgm:t>
    </dgm:pt>
    <dgm:pt modelId="{A279794F-F419-463A-80E8-1CD5DB78277B}" type="pres">
      <dgm:prSet presAssocID="{953B7677-0AE3-448C-A88D-E20BA0DDB1AA}" presName="bottomArc2" presStyleLbl="parChTrans1D1" presStyleIdx="19" presStyleCnt="36"/>
      <dgm:spPr/>
      <dgm:t>
        <a:bodyPr/>
        <a:lstStyle/>
        <a:p>
          <a:pPr rtl="1"/>
          <a:endParaRPr lang="ar-SA"/>
        </a:p>
      </dgm:t>
    </dgm:pt>
    <dgm:pt modelId="{FA5B707B-DDBF-4654-96A2-564350B4545F}" type="pres">
      <dgm:prSet presAssocID="{953B7677-0AE3-448C-A88D-E20BA0DDB1AA}" presName="topConnNode2" presStyleLbl="node3" presStyleIdx="0" presStyleCnt="0"/>
      <dgm:spPr/>
      <dgm:t>
        <a:bodyPr/>
        <a:lstStyle/>
        <a:p>
          <a:pPr rtl="1"/>
          <a:endParaRPr lang="ar-SA"/>
        </a:p>
      </dgm:t>
    </dgm:pt>
    <dgm:pt modelId="{601A8922-3D3E-4807-BAC1-6E0399636546}" type="pres">
      <dgm:prSet presAssocID="{953B7677-0AE3-448C-A88D-E20BA0DDB1AA}" presName="hierChild4" presStyleCnt="0"/>
      <dgm:spPr/>
      <dgm:t>
        <a:bodyPr/>
        <a:lstStyle/>
        <a:p>
          <a:pPr rtl="1"/>
          <a:endParaRPr lang="ar-SA"/>
        </a:p>
      </dgm:t>
    </dgm:pt>
    <dgm:pt modelId="{59B51353-587B-4D13-B5D2-71C9C954BCF4}" type="pres">
      <dgm:prSet presAssocID="{953B7677-0AE3-448C-A88D-E20BA0DDB1AA}" presName="hierChild5" presStyleCnt="0"/>
      <dgm:spPr/>
      <dgm:t>
        <a:bodyPr/>
        <a:lstStyle/>
        <a:p>
          <a:pPr rtl="1"/>
          <a:endParaRPr lang="ar-SA"/>
        </a:p>
      </dgm:t>
    </dgm:pt>
    <dgm:pt modelId="{AB832A35-FDF3-4211-ABF1-AF695F1E486B}" type="pres">
      <dgm:prSet presAssocID="{830D2686-A90D-4985-ACD0-12BF5FB4F07F}" presName="Name28" presStyleLbl="parChTrans1D3" presStyleIdx="6" presStyleCnt="13"/>
      <dgm:spPr/>
      <dgm:t>
        <a:bodyPr/>
        <a:lstStyle/>
        <a:p>
          <a:pPr rtl="1"/>
          <a:endParaRPr lang="ar-SA"/>
        </a:p>
      </dgm:t>
    </dgm:pt>
    <dgm:pt modelId="{328C7E60-CE64-4FFD-BE9C-343335A265BD}" type="pres">
      <dgm:prSet presAssocID="{141FC63A-1F31-4DE5-8070-197D3D4DF8F3}" presName="hierRoot2" presStyleCnt="0">
        <dgm:presLayoutVars>
          <dgm:hierBranch val="init"/>
        </dgm:presLayoutVars>
      </dgm:prSet>
      <dgm:spPr/>
      <dgm:t>
        <a:bodyPr/>
        <a:lstStyle/>
        <a:p>
          <a:pPr rtl="1"/>
          <a:endParaRPr lang="ar-SA"/>
        </a:p>
      </dgm:t>
    </dgm:pt>
    <dgm:pt modelId="{56A371FE-5EA9-4660-BA4A-2C8167E6C965}" type="pres">
      <dgm:prSet presAssocID="{141FC63A-1F31-4DE5-8070-197D3D4DF8F3}" presName="rootComposite2" presStyleCnt="0"/>
      <dgm:spPr/>
      <dgm:t>
        <a:bodyPr/>
        <a:lstStyle/>
        <a:p>
          <a:pPr rtl="1"/>
          <a:endParaRPr lang="ar-SA"/>
        </a:p>
      </dgm:t>
    </dgm:pt>
    <dgm:pt modelId="{CB00B1E0-0D13-42F3-B0B3-3ED0153A7B49}" type="pres">
      <dgm:prSet presAssocID="{141FC63A-1F31-4DE5-8070-197D3D4DF8F3}" presName="rootText2" presStyleLbl="alignAcc1" presStyleIdx="0" presStyleCnt="0" custScaleX="145646" custScaleY="120125">
        <dgm:presLayoutVars>
          <dgm:chPref val="3"/>
        </dgm:presLayoutVars>
      </dgm:prSet>
      <dgm:spPr/>
      <dgm:t>
        <a:bodyPr/>
        <a:lstStyle/>
        <a:p>
          <a:pPr rtl="1"/>
          <a:endParaRPr lang="ar-SA"/>
        </a:p>
      </dgm:t>
    </dgm:pt>
    <dgm:pt modelId="{05F3FD50-68A4-4555-96D8-9363F4DE5A75}" type="pres">
      <dgm:prSet presAssocID="{141FC63A-1F31-4DE5-8070-197D3D4DF8F3}" presName="topArc2" presStyleLbl="parChTrans1D1" presStyleIdx="20" presStyleCnt="36"/>
      <dgm:spPr/>
      <dgm:t>
        <a:bodyPr/>
        <a:lstStyle/>
        <a:p>
          <a:pPr rtl="1"/>
          <a:endParaRPr lang="ar-SA"/>
        </a:p>
      </dgm:t>
    </dgm:pt>
    <dgm:pt modelId="{02006A02-4987-4E68-AC8D-58EF7A3B1EBC}" type="pres">
      <dgm:prSet presAssocID="{141FC63A-1F31-4DE5-8070-197D3D4DF8F3}" presName="bottomArc2" presStyleLbl="parChTrans1D1" presStyleIdx="21" presStyleCnt="36"/>
      <dgm:spPr/>
      <dgm:t>
        <a:bodyPr/>
        <a:lstStyle/>
        <a:p>
          <a:pPr rtl="1"/>
          <a:endParaRPr lang="ar-SA"/>
        </a:p>
      </dgm:t>
    </dgm:pt>
    <dgm:pt modelId="{48FAF651-DE82-4B25-AE03-7BA45D1CF33E}" type="pres">
      <dgm:prSet presAssocID="{141FC63A-1F31-4DE5-8070-197D3D4DF8F3}" presName="topConnNode2" presStyleLbl="node3" presStyleIdx="0" presStyleCnt="0"/>
      <dgm:spPr/>
      <dgm:t>
        <a:bodyPr/>
        <a:lstStyle/>
        <a:p>
          <a:pPr rtl="1"/>
          <a:endParaRPr lang="ar-SA"/>
        </a:p>
      </dgm:t>
    </dgm:pt>
    <dgm:pt modelId="{BEFB5E8D-4AB3-4324-8DB6-A93B842C32FB}" type="pres">
      <dgm:prSet presAssocID="{141FC63A-1F31-4DE5-8070-197D3D4DF8F3}" presName="hierChild4" presStyleCnt="0"/>
      <dgm:spPr/>
      <dgm:t>
        <a:bodyPr/>
        <a:lstStyle/>
        <a:p>
          <a:pPr rtl="1"/>
          <a:endParaRPr lang="ar-SA"/>
        </a:p>
      </dgm:t>
    </dgm:pt>
    <dgm:pt modelId="{5002EB25-749A-4694-BBD3-CEA35E627A57}" type="pres">
      <dgm:prSet presAssocID="{141FC63A-1F31-4DE5-8070-197D3D4DF8F3}" presName="hierChild5" presStyleCnt="0"/>
      <dgm:spPr/>
      <dgm:t>
        <a:bodyPr/>
        <a:lstStyle/>
        <a:p>
          <a:pPr rtl="1"/>
          <a:endParaRPr lang="ar-SA"/>
        </a:p>
      </dgm:t>
    </dgm:pt>
    <dgm:pt modelId="{65426C56-FF00-4C84-9407-0E67DF3CEA39}" type="pres">
      <dgm:prSet presAssocID="{C5B1C8AA-9413-4973-8EFA-44337FF7C608}" presName="Name28" presStyleLbl="parChTrans1D3" presStyleIdx="7" presStyleCnt="13"/>
      <dgm:spPr/>
      <dgm:t>
        <a:bodyPr/>
        <a:lstStyle/>
        <a:p>
          <a:pPr rtl="1"/>
          <a:endParaRPr lang="ar-SA"/>
        </a:p>
      </dgm:t>
    </dgm:pt>
    <dgm:pt modelId="{01595ABF-83D7-465A-98E7-5AD436F57206}" type="pres">
      <dgm:prSet presAssocID="{7909969B-361E-4DFE-9E3F-0B99DE86B861}" presName="hierRoot2" presStyleCnt="0">
        <dgm:presLayoutVars>
          <dgm:hierBranch val="init"/>
        </dgm:presLayoutVars>
      </dgm:prSet>
      <dgm:spPr/>
      <dgm:t>
        <a:bodyPr/>
        <a:lstStyle/>
        <a:p>
          <a:pPr rtl="1"/>
          <a:endParaRPr lang="ar-SA"/>
        </a:p>
      </dgm:t>
    </dgm:pt>
    <dgm:pt modelId="{5BC5B1A1-B22C-4A60-8C74-351E61D01A83}" type="pres">
      <dgm:prSet presAssocID="{7909969B-361E-4DFE-9E3F-0B99DE86B861}" presName="rootComposite2" presStyleCnt="0"/>
      <dgm:spPr/>
      <dgm:t>
        <a:bodyPr/>
        <a:lstStyle/>
        <a:p>
          <a:pPr rtl="1"/>
          <a:endParaRPr lang="ar-SA"/>
        </a:p>
      </dgm:t>
    </dgm:pt>
    <dgm:pt modelId="{7B86C1DE-DCE8-4D4B-AC50-119C78705808}" type="pres">
      <dgm:prSet presAssocID="{7909969B-361E-4DFE-9E3F-0B99DE86B861}" presName="rootText2" presStyleLbl="alignAcc1" presStyleIdx="0" presStyleCnt="0" custScaleX="145646" custScaleY="120125">
        <dgm:presLayoutVars>
          <dgm:chPref val="3"/>
        </dgm:presLayoutVars>
      </dgm:prSet>
      <dgm:spPr/>
      <dgm:t>
        <a:bodyPr/>
        <a:lstStyle/>
        <a:p>
          <a:pPr rtl="1"/>
          <a:endParaRPr lang="ar-SA"/>
        </a:p>
      </dgm:t>
    </dgm:pt>
    <dgm:pt modelId="{A37ABCC5-C11E-4D25-B3B2-12652670FA60}" type="pres">
      <dgm:prSet presAssocID="{7909969B-361E-4DFE-9E3F-0B99DE86B861}" presName="topArc2" presStyleLbl="parChTrans1D1" presStyleIdx="22" presStyleCnt="36"/>
      <dgm:spPr/>
      <dgm:t>
        <a:bodyPr/>
        <a:lstStyle/>
        <a:p>
          <a:pPr rtl="1"/>
          <a:endParaRPr lang="ar-SA"/>
        </a:p>
      </dgm:t>
    </dgm:pt>
    <dgm:pt modelId="{8E9E67DC-3D3B-45C9-B316-F7159028C500}" type="pres">
      <dgm:prSet presAssocID="{7909969B-361E-4DFE-9E3F-0B99DE86B861}" presName="bottomArc2" presStyleLbl="parChTrans1D1" presStyleIdx="23" presStyleCnt="36"/>
      <dgm:spPr/>
      <dgm:t>
        <a:bodyPr/>
        <a:lstStyle/>
        <a:p>
          <a:pPr rtl="1"/>
          <a:endParaRPr lang="ar-SA"/>
        </a:p>
      </dgm:t>
    </dgm:pt>
    <dgm:pt modelId="{B22EE795-C269-4DA5-B9F4-3A0B54FBA4D3}" type="pres">
      <dgm:prSet presAssocID="{7909969B-361E-4DFE-9E3F-0B99DE86B861}" presName="topConnNode2" presStyleLbl="node3" presStyleIdx="0" presStyleCnt="0"/>
      <dgm:spPr/>
      <dgm:t>
        <a:bodyPr/>
        <a:lstStyle/>
        <a:p>
          <a:pPr rtl="1"/>
          <a:endParaRPr lang="ar-SA"/>
        </a:p>
      </dgm:t>
    </dgm:pt>
    <dgm:pt modelId="{45517B08-12FB-41A8-8F84-B6FD94D799ED}" type="pres">
      <dgm:prSet presAssocID="{7909969B-361E-4DFE-9E3F-0B99DE86B861}" presName="hierChild4" presStyleCnt="0"/>
      <dgm:spPr/>
      <dgm:t>
        <a:bodyPr/>
        <a:lstStyle/>
        <a:p>
          <a:pPr rtl="1"/>
          <a:endParaRPr lang="ar-SA"/>
        </a:p>
      </dgm:t>
    </dgm:pt>
    <dgm:pt modelId="{D0131EFC-DC7E-4F51-9184-DBD232CDC505}" type="pres">
      <dgm:prSet presAssocID="{7909969B-361E-4DFE-9E3F-0B99DE86B861}" presName="hierChild5" presStyleCnt="0"/>
      <dgm:spPr/>
      <dgm:t>
        <a:bodyPr/>
        <a:lstStyle/>
        <a:p>
          <a:pPr rtl="1"/>
          <a:endParaRPr lang="ar-SA"/>
        </a:p>
      </dgm:t>
    </dgm:pt>
    <dgm:pt modelId="{A29F71AA-27DE-42EB-8E66-7FD2093843CF}" type="pres">
      <dgm:prSet presAssocID="{CF6CB8C0-3368-42CD-9FE8-D4DB3785EFC5}" presName="Name28" presStyleLbl="parChTrans1D3" presStyleIdx="8" presStyleCnt="13"/>
      <dgm:spPr/>
      <dgm:t>
        <a:bodyPr/>
        <a:lstStyle/>
        <a:p>
          <a:pPr rtl="1"/>
          <a:endParaRPr lang="ar-SA"/>
        </a:p>
      </dgm:t>
    </dgm:pt>
    <dgm:pt modelId="{FEFED14C-21C6-453E-BCCE-E7626D3B2E85}" type="pres">
      <dgm:prSet presAssocID="{A26E706A-D75E-44A0-9226-AFDC48525755}" presName="hierRoot2" presStyleCnt="0">
        <dgm:presLayoutVars>
          <dgm:hierBranch val="init"/>
        </dgm:presLayoutVars>
      </dgm:prSet>
      <dgm:spPr/>
      <dgm:t>
        <a:bodyPr/>
        <a:lstStyle/>
        <a:p>
          <a:pPr rtl="1"/>
          <a:endParaRPr lang="ar-SA"/>
        </a:p>
      </dgm:t>
    </dgm:pt>
    <dgm:pt modelId="{EEB7456C-565D-43EA-81CB-628A72D32C16}" type="pres">
      <dgm:prSet presAssocID="{A26E706A-D75E-44A0-9226-AFDC48525755}" presName="rootComposite2" presStyleCnt="0"/>
      <dgm:spPr/>
      <dgm:t>
        <a:bodyPr/>
        <a:lstStyle/>
        <a:p>
          <a:pPr rtl="1"/>
          <a:endParaRPr lang="ar-SA"/>
        </a:p>
      </dgm:t>
    </dgm:pt>
    <dgm:pt modelId="{28BB0F55-99D5-4DBA-BC17-C3769D4A6F69}" type="pres">
      <dgm:prSet presAssocID="{A26E706A-D75E-44A0-9226-AFDC48525755}" presName="rootText2" presStyleLbl="alignAcc1" presStyleIdx="0" presStyleCnt="0" custScaleX="145646" custScaleY="123545">
        <dgm:presLayoutVars>
          <dgm:chPref val="3"/>
        </dgm:presLayoutVars>
      </dgm:prSet>
      <dgm:spPr/>
      <dgm:t>
        <a:bodyPr/>
        <a:lstStyle/>
        <a:p>
          <a:pPr rtl="1"/>
          <a:endParaRPr lang="ar-SA"/>
        </a:p>
      </dgm:t>
    </dgm:pt>
    <dgm:pt modelId="{3C06569E-1DFA-42E1-929D-B7CD31A2468A}" type="pres">
      <dgm:prSet presAssocID="{A26E706A-D75E-44A0-9226-AFDC48525755}" presName="topArc2" presStyleLbl="parChTrans1D1" presStyleIdx="24" presStyleCnt="36"/>
      <dgm:spPr/>
      <dgm:t>
        <a:bodyPr/>
        <a:lstStyle/>
        <a:p>
          <a:pPr rtl="1"/>
          <a:endParaRPr lang="ar-SA"/>
        </a:p>
      </dgm:t>
    </dgm:pt>
    <dgm:pt modelId="{F8598690-BA6A-422D-8618-BAC047AD0E22}" type="pres">
      <dgm:prSet presAssocID="{A26E706A-D75E-44A0-9226-AFDC48525755}" presName="bottomArc2" presStyleLbl="parChTrans1D1" presStyleIdx="25" presStyleCnt="36"/>
      <dgm:spPr/>
      <dgm:t>
        <a:bodyPr/>
        <a:lstStyle/>
        <a:p>
          <a:pPr rtl="1"/>
          <a:endParaRPr lang="ar-SA"/>
        </a:p>
      </dgm:t>
    </dgm:pt>
    <dgm:pt modelId="{A5C5E062-5830-41CC-BF20-550C4CCAEA9D}" type="pres">
      <dgm:prSet presAssocID="{A26E706A-D75E-44A0-9226-AFDC48525755}" presName="topConnNode2" presStyleLbl="node3" presStyleIdx="0" presStyleCnt="0"/>
      <dgm:spPr/>
      <dgm:t>
        <a:bodyPr/>
        <a:lstStyle/>
        <a:p>
          <a:pPr rtl="1"/>
          <a:endParaRPr lang="ar-SA"/>
        </a:p>
      </dgm:t>
    </dgm:pt>
    <dgm:pt modelId="{E6546DB5-49B9-413F-A45C-34233AA2F6E9}" type="pres">
      <dgm:prSet presAssocID="{A26E706A-D75E-44A0-9226-AFDC48525755}" presName="hierChild4" presStyleCnt="0"/>
      <dgm:spPr/>
      <dgm:t>
        <a:bodyPr/>
        <a:lstStyle/>
        <a:p>
          <a:pPr rtl="1"/>
          <a:endParaRPr lang="ar-SA"/>
        </a:p>
      </dgm:t>
    </dgm:pt>
    <dgm:pt modelId="{BC5D787C-0033-442F-BFBF-C9E4F79754BC}" type="pres">
      <dgm:prSet presAssocID="{A26E706A-D75E-44A0-9226-AFDC48525755}" presName="hierChild5" presStyleCnt="0"/>
      <dgm:spPr/>
      <dgm:t>
        <a:bodyPr/>
        <a:lstStyle/>
        <a:p>
          <a:pPr rtl="1"/>
          <a:endParaRPr lang="ar-SA"/>
        </a:p>
      </dgm:t>
    </dgm:pt>
    <dgm:pt modelId="{E06D0181-C11C-4D98-B60B-816BFED1ABCD}" type="pres">
      <dgm:prSet presAssocID="{6DB3BB73-F555-4E41-92D1-47ECA8CC464D}" presName="Name28" presStyleLbl="parChTrans1D3" presStyleIdx="9" presStyleCnt="13"/>
      <dgm:spPr/>
      <dgm:t>
        <a:bodyPr/>
        <a:lstStyle/>
        <a:p>
          <a:pPr rtl="1"/>
          <a:endParaRPr lang="ar-SA"/>
        </a:p>
      </dgm:t>
    </dgm:pt>
    <dgm:pt modelId="{122928D0-57C2-4573-981A-631AF1099C10}" type="pres">
      <dgm:prSet presAssocID="{8EA3819E-37AB-4CFE-9B6E-B2249BBA253B}" presName="hierRoot2" presStyleCnt="0">
        <dgm:presLayoutVars>
          <dgm:hierBranch val="init"/>
        </dgm:presLayoutVars>
      </dgm:prSet>
      <dgm:spPr/>
      <dgm:t>
        <a:bodyPr/>
        <a:lstStyle/>
        <a:p>
          <a:pPr rtl="1"/>
          <a:endParaRPr lang="ar-SA"/>
        </a:p>
      </dgm:t>
    </dgm:pt>
    <dgm:pt modelId="{05F32269-BF90-42F4-AF63-543AD6722A11}" type="pres">
      <dgm:prSet presAssocID="{8EA3819E-37AB-4CFE-9B6E-B2249BBA253B}" presName="rootComposite2" presStyleCnt="0"/>
      <dgm:spPr/>
      <dgm:t>
        <a:bodyPr/>
        <a:lstStyle/>
        <a:p>
          <a:pPr rtl="1"/>
          <a:endParaRPr lang="ar-SA"/>
        </a:p>
      </dgm:t>
    </dgm:pt>
    <dgm:pt modelId="{7C933726-18B4-45C4-8D4E-888F4A215742}" type="pres">
      <dgm:prSet presAssocID="{8EA3819E-37AB-4CFE-9B6E-B2249BBA253B}" presName="rootText2" presStyleLbl="alignAcc1" presStyleIdx="0" presStyleCnt="0" custScaleX="145646" custScaleY="123545">
        <dgm:presLayoutVars>
          <dgm:chPref val="3"/>
        </dgm:presLayoutVars>
      </dgm:prSet>
      <dgm:spPr/>
      <dgm:t>
        <a:bodyPr/>
        <a:lstStyle/>
        <a:p>
          <a:pPr rtl="1"/>
          <a:endParaRPr lang="ar-SA"/>
        </a:p>
      </dgm:t>
    </dgm:pt>
    <dgm:pt modelId="{3AD14A39-4CCE-406D-A06F-4247CFC93C78}" type="pres">
      <dgm:prSet presAssocID="{8EA3819E-37AB-4CFE-9B6E-B2249BBA253B}" presName="topArc2" presStyleLbl="parChTrans1D1" presStyleIdx="26" presStyleCnt="36"/>
      <dgm:spPr/>
      <dgm:t>
        <a:bodyPr/>
        <a:lstStyle/>
        <a:p>
          <a:pPr rtl="1"/>
          <a:endParaRPr lang="ar-SA"/>
        </a:p>
      </dgm:t>
    </dgm:pt>
    <dgm:pt modelId="{FEAE43B1-FD10-4443-8E0C-6FEECE67B998}" type="pres">
      <dgm:prSet presAssocID="{8EA3819E-37AB-4CFE-9B6E-B2249BBA253B}" presName="bottomArc2" presStyleLbl="parChTrans1D1" presStyleIdx="27" presStyleCnt="36"/>
      <dgm:spPr/>
      <dgm:t>
        <a:bodyPr/>
        <a:lstStyle/>
        <a:p>
          <a:pPr rtl="1"/>
          <a:endParaRPr lang="ar-SA"/>
        </a:p>
      </dgm:t>
    </dgm:pt>
    <dgm:pt modelId="{5483E1D1-BCD7-477C-8DF3-B93CCE9DFBA7}" type="pres">
      <dgm:prSet presAssocID="{8EA3819E-37AB-4CFE-9B6E-B2249BBA253B}" presName="topConnNode2" presStyleLbl="node3" presStyleIdx="0" presStyleCnt="0"/>
      <dgm:spPr/>
      <dgm:t>
        <a:bodyPr/>
        <a:lstStyle/>
        <a:p>
          <a:pPr rtl="1"/>
          <a:endParaRPr lang="ar-SA"/>
        </a:p>
      </dgm:t>
    </dgm:pt>
    <dgm:pt modelId="{68C29E53-5E02-42BF-A3D1-3DFB6470993C}" type="pres">
      <dgm:prSet presAssocID="{8EA3819E-37AB-4CFE-9B6E-B2249BBA253B}" presName="hierChild4" presStyleCnt="0"/>
      <dgm:spPr/>
      <dgm:t>
        <a:bodyPr/>
        <a:lstStyle/>
        <a:p>
          <a:pPr rtl="1"/>
          <a:endParaRPr lang="ar-SA"/>
        </a:p>
      </dgm:t>
    </dgm:pt>
    <dgm:pt modelId="{571FE2D2-C283-45ED-938F-466B3073D5B0}" type="pres">
      <dgm:prSet presAssocID="{8EA3819E-37AB-4CFE-9B6E-B2249BBA253B}" presName="hierChild5" presStyleCnt="0"/>
      <dgm:spPr/>
      <dgm:t>
        <a:bodyPr/>
        <a:lstStyle/>
        <a:p>
          <a:pPr rtl="1"/>
          <a:endParaRPr lang="ar-SA"/>
        </a:p>
      </dgm:t>
    </dgm:pt>
    <dgm:pt modelId="{912DC811-45EB-418A-A5F1-855428226614}" type="pres">
      <dgm:prSet presAssocID="{828687BA-209E-4465-A68F-26833589EA37}" presName="hierChild5" presStyleCnt="0"/>
      <dgm:spPr/>
      <dgm:t>
        <a:bodyPr/>
        <a:lstStyle/>
        <a:p>
          <a:pPr rtl="1"/>
          <a:endParaRPr lang="ar-SA"/>
        </a:p>
      </dgm:t>
    </dgm:pt>
    <dgm:pt modelId="{F3557C14-D929-45D9-9347-2513C8B809BE}" type="pres">
      <dgm:prSet presAssocID="{9603550F-66C8-4681-91C0-687A8A6B3FF0}" presName="Name28" presStyleLbl="parChTrans1D2" presStyleIdx="3" presStyleCnt="4"/>
      <dgm:spPr/>
      <dgm:t>
        <a:bodyPr/>
        <a:lstStyle/>
        <a:p>
          <a:pPr rtl="1"/>
          <a:endParaRPr lang="ar-SA"/>
        </a:p>
      </dgm:t>
    </dgm:pt>
    <dgm:pt modelId="{DEB2EA0B-32EF-4FB6-8251-C925146ED162}" type="pres">
      <dgm:prSet presAssocID="{574C0BDA-B271-44A0-BBB7-529205A55603}" presName="hierRoot2" presStyleCnt="0">
        <dgm:presLayoutVars>
          <dgm:hierBranch val="init"/>
        </dgm:presLayoutVars>
      </dgm:prSet>
      <dgm:spPr/>
      <dgm:t>
        <a:bodyPr/>
        <a:lstStyle/>
        <a:p>
          <a:pPr rtl="1"/>
          <a:endParaRPr lang="ar-SA"/>
        </a:p>
      </dgm:t>
    </dgm:pt>
    <dgm:pt modelId="{71B1C2C8-95C4-4A0E-803D-56F5EE14BF3A}" type="pres">
      <dgm:prSet presAssocID="{574C0BDA-B271-44A0-BBB7-529205A55603}" presName="rootComposite2" presStyleCnt="0"/>
      <dgm:spPr/>
      <dgm:t>
        <a:bodyPr/>
        <a:lstStyle/>
        <a:p>
          <a:pPr rtl="1"/>
          <a:endParaRPr lang="ar-SA"/>
        </a:p>
      </dgm:t>
    </dgm:pt>
    <dgm:pt modelId="{5D9861C9-02C3-4884-BB13-710AA4D3459F}" type="pres">
      <dgm:prSet presAssocID="{574C0BDA-B271-44A0-BBB7-529205A55603}" presName="rootText2" presStyleLbl="alignAcc1" presStyleIdx="0" presStyleCnt="0" custScaleX="138790" custScaleY="123545">
        <dgm:presLayoutVars>
          <dgm:chPref val="3"/>
        </dgm:presLayoutVars>
      </dgm:prSet>
      <dgm:spPr/>
      <dgm:t>
        <a:bodyPr/>
        <a:lstStyle/>
        <a:p>
          <a:pPr rtl="1"/>
          <a:endParaRPr lang="ar-SA"/>
        </a:p>
      </dgm:t>
    </dgm:pt>
    <dgm:pt modelId="{94A0DA54-9F8D-470D-8139-369AC97910B5}" type="pres">
      <dgm:prSet presAssocID="{574C0BDA-B271-44A0-BBB7-529205A55603}" presName="topArc2" presStyleLbl="parChTrans1D1" presStyleIdx="28" presStyleCnt="36"/>
      <dgm:spPr/>
      <dgm:t>
        <a:bodyPr/>
        <a:lstStyle/>
        <a:p>
          <a:pPr rtl="1"/>
          <a:endParaRPr lang="ar-SA"/>
        </a:p>
      </dgm:t>
    </dgm:pt>
    <dgm:pt modelId="{E7B47A8B-17AA-4A3D-94CA-A673CB8B3FA1}" type="pres">
      <dgm:prSet presAssocID="{574C0BDA-B271-44A0-BBB7-529205A55603}" presName="bottomArc2" presStyleLbl="parChTrans1D1" presStyleIdx="29" presStyleCnt="36"/>
      <dgm:spPr/>
      <dgm:t>
        <a:bodyPr/>
        <a:lstStyle/>
        <a:p>
          <a:pPr rtl="1"/>
          <a:endParaRPr lang="ar-SA"/>
        </a:p>
      </dgm:t>
    </dgm:pt>
    <dgm:pt modelId="{5EF01F8D-5F01-4DCA-9659-36018EA47CEE}" type="pres">
      <dgm:prSet presAssocID="{574C0BDA-B271-44A0-BBB7-529205A55603}" presName="topConnNode2" presStyleLbl="node2" presStyleIdx="0" presStyleCnt="0"/>
      <dgm:spPr/>
      <dgm:t>
        <a:bodyPr/>
        <a:lstStyle/>
        <a:p>
          <a:pPr rtl="1"/>
          <a:endParaRPr lang="ar-SA"/>
        </a:p>
      </dgm:t>
    </dgm:pt>
    <dgm:pt modelId="{56299A1A-9756-44C3-B979-6FC361CA49EC}" type="pres">
      <dgm:prSet presAssocID="{574C0BDA-B271-44A0-BBB7-529205A55603}" presName="hierChild4" presStyleCnt="0"/>
      <dgm:spPr/>
      <dgm:t>
        <a:bodyPr/>
        <a:lstStyle/>
        <a:p>
          <a:pPr rtl="1"/>
          <a:endParaRPr lang="ar-SA"/>
        </a:p>
      </dgm:t>
    </dgm:pt>
    <dgm:pt modelId="{F2AF3221-522B-4C11-AB37-FA9BF2A05803}" type="pres">
      <dgm:prSet presAssocID="{61582A5D-B9FC-462D-92FC-757393497933}" presName="Name28" presStyleLbl="parChTrans1D3" presStyleIdx="10" presStyleCnt="13"/>
      <dgm:spPr/>
      <dgm:t>
        <a:bodyPr/>
        <a:lstStyle/>
        <a:p>
          <a:pPr rtl="1"/>
          <a:endParaRPr lang="ar-SA"/>
        </a:p>
      </dgm:t>
    </dgm:pt>
    <dgm:pt modelId="{2314086E-BFCF-440B-ADD6-9CA22E00A926}" type="pres">
      <dgm:prSet presAssocID="{218B5D87-6BF1-437C-8064-6B96E4CF1231}" presName="hierRoot2" presStyleCnt="0">
        <dgm:presLayoutVars>
          <dgm:hierBranch val="init"/>
        </dgm:presLayoutVars>
      </dgm:prSet>
      <dgm:spPr/>
      <dgm:t>
        <a:bodyPr/>
        <a:lstStyle/>
        <a:p>
          <a:pPr rtl="1"/>
          <a:endParaRPr lang="ar-SA"/>
        </a:p>
      </dgm:t>
    </dgm:pt>
    <dgm:pt modelId="{614AC47B-B6FC-4772-B554-7E6D07595D1F}" type="pres">
      <dgm:prSet presAssocID="{218B5D87-6BF1-437C-8064-6B96E4CF1231}" presName="rootComposite2" presStyleCnt="0"/>
      <dgm:spPr/>
      <dgm:t>
        <a:bodyPr/>
        <a:lstStyle/>
        <a:p>
          <a:pPr rtl="1"/>
          <a:endParaRPr lang="ar-SA"/>
        </a:p>
      </dgm:t>
    </dgm:pt>
    <dgm:pt modelId="{46936EB7-5F6E-42DD-A9B4-56821ADC3345}" type="pres">
      <dgm:prSet presAssocID="{218B5D87-6BF1-437C-8064-6B96E4CF1231}" presName="rootText2" presStyleLbl="alignAcc1" presStyleIdx="0" presStyleCnt="0" custScaleX="150117" custScaleY="123545">
        <dgm:presLayoutVars>
          <dgm:chPref val="3"/>
        </dgm:presLayoutVars>
      </dgm:prSet>
      <dgm:spPr/>
      <dgm:t>
        <a:bodyPr/>
        <a:lstStyle/>
        <a:p>
          <a:pPr rtl="1"/>
          <a:endParaRPr lang="ar-SA"/>
        </a:p>
      </dgm:t>
    </dgm:pt>
    <dgm:pt modelId="{C6DC14C7-5A8E-4FF7-9BE8-45E4730BD37A}" type="pres">
      <dgm:prSet presAssocID="{218B5D87-6BF1-437C-8064-6B96E4CF1231}" presName="topArc2" presStyleLbl="parChTrans1D1" presStyleIdx="30" presStyleCnt="36"/>
      <dgm:spPr/>
      <dgm:t>
        <a:bodyPr/>
        <a:lstStyle/>
        <a:p>
          <a:pPr rtl="1"/>
          <a:endParaRPr lang="ar-SA"/>
        </a:p>
      </dgm:t>
    </dgm:pt>
    <dgm:pt modelId="{FF74C44B-8697-4AE1-8AF9-86C70B770BDC}" type="pres">
      <dgm:prSet presAssocID="{218B5D87-6BF1-437C-8064-6B96E4CF1231}" presName="bottomArc2" presStyleLbl="parChTrans1D1" presStyleIdx="31" presStyleCnt="36"/>
      <dgm:spPr/>
      <dgm:t>
        <a:bodyPr/>
        <a:lstStyle/>
        <a:p>
          <a:pPr rtl="1"/>
          <a:endParaRPr lang="ar-SA"/>
        </a:p>
      </dgm:t>
    </dgm:pt>
    <dgm:pt modelId="{B28EBB78-B206-48CA-8A23-0103152F2398}" type="pres">
      <dgm:prSet presAssocID="{218B5D87-6BF1-437C-8064-6B96E4CF1231}" presName="topConnNode2" presStyleLbl="node3" presStyleIdx="0" presStyleCnt="0"/>
      <dgm:spPr/>
      <dgm:t>
        <a:bodyPr/>
        <a:lstStyle/>
        <a:p>
          <a:pPr rtl="1"/>
          <a:endParaRPr lang="ar-SA"/>
        </a:p>
      </dgm:t>
    </dgm:pt>
    <dgm:pt modelId="{49610217-249E-4499-8E86-D65F32B833B4}" type="pres">
      <dgm:prSet presAssocID="{218B5D87-6BF1-437C-8064-6B96E4CF1231}" presName="hierChild4" presStyleCnt="0"/>
      <dgm:spPr/>
      <dgm:t>
        <a:bodyPr/>
        <a:lstStyle/>
        <a:p>
          <a:pPr rtl="1"/>
          <a:endParaRPr lang="ar-SA"/>
        </a:p>
      </dgm:t>
    </dgm:pt>
    <dgm:pt modelId="{9D0C11C1-B535-41A5-A560-F382ACDE91E7}" type="pres">
      <dgm:prSet presAssocID="{218B5D87-6BF1-437C-8064-6B96E4CF1231}" presName="hierChild5" presStyleCnt="0"/>
      <dgm:spPr/>
      <dgm:t>
        <a:bodyPr/>
        <a:lstStyle/>
        <a:p>
          <a:pPr rtl="1"/>
          <a:endParaRPr lang="ar-SA"/>
        </a:p>
      </dgm:t>
    </dgm:pt>
    <dgm:pt modelId="{5884FFE9-D472-4527-B683-15CC7D29DE12}" type="pres">
      <dgm:prSet presAssocID="{87611CED-3932-4EAA-9976-C35CE6B36AE7}" presName="Name28" presStyleLbl="parChTrans1D3" presStyleIdx="11" presStyleCnt="13"/>
      <dgm:spPr/>
      <dgm:t>
        <a:bodyPr/>
        <a:lstStyle/>
        <a:p>
          <a:pPr rtl="1"/>
          <a:endParaRPr lang="ar-SA"/>
        </a:p>
      </dgm:t>
    </dgm:pt>
    <dgm:pt modelId="{7209AC28-2082-4559-9C8D-E5CC6B7DB534}" type="pres">
      <dgm:prSet presAssocID="{4DCB3F95-225C-4C7A-A419-20EEC7488740}" presName="hierRoot2" presStyleCnt="0">
        <dgm:presLayoutVars>
          <dgm:hierBranch val="init"/>
        </dgm:presLayoutVars>
      </dgm:prSet>
      <dgm:spPr/>
      <dgm:t>
        <a:bodyPr/>
        <a:lstStyle/>
        <a:p>
          <a:pPr rtl="1"/>
          <a:endParaRPr lang="ar-SA"/>
        </a:p>
      </dgm:t>
    </dgm:pt>
    <dgm:pt modelId="{6CDCB99D-3F67-4544-8807-28BEE3EE2304}" type="pres">
      <dgm:prSet presAssocID="{4DCB3F95-225C-4C7A-A419-20EEC7488740}" presName="rootComposite2" presStyleCnt="0"/>
      <dgm:spPr/>
      <dgm:t>
        <a:bodyPr/>
        <a:lstStyle/>
        <a:p>
          <a:pPr rtl="1"/>
          <a:endParaRPr lang="ar-SA"/>
        </a:p>
      </dgm:t>
    </dgm:pt>
    <dgm:pt modelId="{190D7727-7C99-4757-BE11-576368402692}" type="pres">
      <dgm:prSet presAssocID="{4DCB3F95-225C-4C7A-A419-20EEC7488740}" presName="rootText2" presStyleLbl="alignAcc1" presStyleIdx="0" presStyleCnt="0" custScaleX="150117" custScaleY="123545">
        <dgm:presLayoutVars>
          <dgm:chPref val="3"/>
        </dgm:presLayoutVars>
      </dgm:prSet>
      <dgm:spPr/>
      <dgm:t>
        <a:bodyPr/>
        <a:lstStyle/>
        <a:p>
          <a:pPr rtl="1"/>
          <a:endParaRPr lang="ar-SA"/>
        </a:p>
      </dgm:t>
    </dgm:pt>
    <dgm:pt modelId="{1DE20B49-9482-4B2F-8263-85DEB9ECA44A}" type="pres">
      <dgm:prSet presAssocID="{4DCB3F95-225C-4C7A-A419-20EEC7488740}" presName="topArc2" presStyleLbl="parChTrans1D1" presStyleIdx="32" presStyleCnt="36"/>
      <dgm:spPr/>
      <dgm:t>
        <a:bodyPr/>
        <a:lstStyle/>
        <a:p>
          <a:pPr rtl="1"/>
          <a:endParaRPr lang="ar-SA"/>
        </a:p>
      </dgm:t>
    </dgm:pt>
    <dgm:pt modelId="{221825A9-DF88-4B83-83FC-4A5DE6271C4D}" type="pres">
      <dgm:prSet presAssocID="{4DCB3F95-225C-4C7A-A419-20EEC7488740}" presName="bottomArc2" presStyleLbl="parChTrans1D1" presStyleIdx="33" presStyleCnt="36"/>
      <dgm:spPr/>
      <dgm:t>
        <a:bodyPr/>
        <a:lstStyle/>
        <a:p>
          <a:pPr rtl="1"/>
          <a:endParaRPr lang="ar-SA"/>
        </a:p>
      </dgm:t>
    </dgm:pt>
    <dgm:pt modelId="{1F2AFA15-B6AA-4311-B4AD-0388485EB3A1}" type="pres">
      <dgm:prSet presAssocID="{4DCB3F95-225C-4C7A-A419-20EEC7488740}" presName="topConnNode2" presStyleLbl="node3" presStyleIdx="0" presStyleCnt="0"/>
      <dgm:spPr/>
      <dgm:t>
        <a:bodyPr/>
        <a:lstStyle/>
        <a:p>
          <a:pPr rtl="1"/>
          <a:endParaRPr lang="ar-SA"/>
        </a:p>
      </dgm:t>
    </dgm:pt>
    <dgm:pt modelId="{1A18F997-9D0F-4376-9781-58C31432ED5B}" type="pres">
      <dgm:prSet presAssocID="{4DCB3F95-225C-4C7A-A419-20EEC7488740}" presName="hierChild4" presStyleCnt="0"/>
      <dgm:spPr/>
      <dgm:t>
        <a:bodyPr/>
        <a:lstStyle/>
        <a:p>
          <a:pPr rtl="1"/>
          <a:endParaRPr lang="ar-SA"/>
        </a:p>
      </dgm:t>
    </dgm:pt>
    <dgm:pt modelId="{504CC05A-EA1D-4A01-8240-EDFB21DD644C}" type="pres">
      <dgm:prSet presAssocID="{4DCB3F95-225C-4C7A-A419-20EEC7488740}" presName="hierChild5" presStyleCnt="0"/>
      <dgm:spPr/>
      <dgm:t>
        <a:bodyPr/>
        <a:lstStyle/>
        <a:p>
          <a:pPr rtl="1"/>
          <a:endParaRPr lang="ar-SA"/>
        </a:p>
      </dgm:t>
    </dgm:pt>
    <dgm:pt modelId="{16A23166-4887-46D7-87E6-7C695341E49E}" type="pres">
      <dgm:prSet presAssocID="{69688D61-9ED8-41C9-A2D2-6FD74B4E1B16}" presName="Name28" presStyleLbl="parChTrans1D3" presStyleIdx="12" presStyleCnt="13"/>
      <dgm:spPr/>
      <dgm:t>
        <a:bodyPr/>
        <a:lstStyle/>
        <a:p>
          <a:pPr rtl="1"/>
          <a:endParaRPr lang="ar-SA"/>
        </a:p>
      </dgm:t>
    </dgm:pt>
    <dgm:pt modelId="{DB058426-243E-47E9-A040-9D2EE25C6B98}" type="pres">
      <dgm:prSet presAssocID="{C629D11A-5761-4730-8FFC-2C1DD0827535}" presName="hierRoot2" presStyleCnt="0">
        <dgm:presLayoutVars>
          <dgm:hierBranch val="init"/>
        </dgm:presLayoutVars>
      </dgm:prSet>
      <dgm:spPr/>
      <dgm:t>
        <a:bodyPr/>
        <a:lstStyle/>
        <a:p>
          <a:pPr rtl="1"/>
          <a:endParaRPr lang="ar-SA"/>
        </a:p>
      </dgm:t>
    </dgm:pt>
    <dgm:pt modelId="{A6FF4840-FCEA-416C-B3E3-2004009BE5CF}" type="pres">
      <dgm:prSet presAssocID="{C629D11A-5761-4730-8FFC-2C1DD0827535}" presName="rootComposite2" presStyleCnt="0"/>
      <dgm:spPr/>
      <dgm:t>
        <a:bodyPr/>
        <a:lstStyle/>
        <a:p>
          <a:pPr rtl="1"/>
          <a:endParaRPr lang="ar-SA"/>
        </a:p>
      </dgm:t>
    </dgm:pt>
    <dgm:pt modelId="{977B1931-F4A7-4F1F-97EC-D81C20976152}" type="pres">
      <dgm:prSet presAssocID="{C629D11A-5761-4730-8FFC-2C1DD0827535}" presName="rootText2" presStyleLbl="alignAcc1" presStyleIdx="0" presStyleCnt="0" custScaleX="150117" custScaleY="123545">
        <dgm:presLayoutVars>
          <dgm:chPref val="3"/>
        </dgm:presLayoutVars>
      </dgm:prSet>
      <dgm:spPr/>
      <dgm:t>
        <a:bodyPr/>
        <a:lstStyle/>
        <a:p>
          <a:pPr rtl="1"/>
          <a:endParaRPr lang="ar-SA"/>
        </a:p>
      </dgm:t>
    </dgm:pt>
    <dgm:pt modelId="{B76F8852-91AC-45BC-95E8-1D77C145F50B}" type="pres">
      <dgm:prSet presAssocID="{C629D11A-5761-4730-8FFC-2C1DD0827535}" presName="topArc2" presStyleLbl="parChTrans1D1" presStyleIdx="34" presStyleCnt="36"/>
      <dgm:spPr/>
      <dgm:t>
        <a:bodyPr/>
        <a:lstStyle/>
        <a:p>
          <a:pPr rtl="1"/>
          <a:endParaRPr lang="ar-SA"/>
        </a:p>
      </dgm:t>
    </dgm:pt>
    <dgm:pt modelId="{1ED0DBEF-DAB0-45CE-94B4-9C17A73B5272}" type="pres">
      <dgm:prSet presAssocID="{C629D11A-5761-4730-8FFC-2C1DD0827535}" presName="bottomArc2" presStyleLbl="parChTrans1D1" presStyleIdx="35" presStyleCnt="36"/>
      <dgm:spPr/>
      <dgm:t>
        <a:bodyPr/>
        <a:lstStyle/>
        <a:p>
          <a:pPr rtl="1"/>
          <a:endParaRPr lang="ar-SA"/>
        </a:p>
      </dgm:t>
    </dgm:pt>
    <dgm:pt modelId="{7799F49C-95B6-40FE-95EE-79067BFD9002}" type="pres">
      <dgm:prSet presAssocID="{C629D11A-5761-4730-8FFC-2C1DD0827535}" presName="topConnNode2" presStyleLbl="node3" presStyleIdx="0" presStyleCnt="0"/>
      <dgm:spPr/>
      <dgm:t>
        <a:bodyPr/>
        <a:lstStyle/>
        <a:p>
          <a:pPr rtl="1"/>
          <a:endParaRPr lang="ar-SA"/>
        </a:p>
      </dgm:t>
    </dgm:pt>
    <dgm:pt modelId="{E5A9F982-D6EE-4263-BBA0-2A3F30467118}" type="pres">
      <dgm:prSet presAssocID="{C629D11A-5761-4730-8FFC-2C1DD0827535}" presName="hierChild4" presStyleCnt="0"/>
      <dgm:spPr/>
      <dgm:t>
        <a:bodyPr/>
        <a:lstStyle/>
        <a:p>
          <a:pPr rtl="1"/>
          <a:endParaRPr lang="ar-SA"/>
        </a:p>
      </dgm:t>
    </dgm:pt>
    <dgm:pt modelId="{4A378F1E-DC4F-40C3-89CE-80DF13C4D7C9}" type="pres">
      <dgm:prSet presAssocID="{C629D11A-5761-4730-8FFC-2C1DD0827535}" presName="hierChild5" presStyleCnt="0"/>
      <dgm:spPr/>
      <dgm:t>
        <a:bodyPr/>
        <a:lstStyle/>
        <a:p>
          <a:pPr rtl="1"/>
          <a:endParaRPr lang="ar-SA"/>
        </a:p>
      </dgm:t>
    </dgm:pt>
    <dgm:pt modelId="{08CD174C-6AF2-4778-9BEF-8A3DB30D1B42}" type="pres">
      <dgm:prSet presAssocID="{574C0BDA-B271-44A0-BBB7-529205A55603}" presName="hierChild5" presStyleCnt="0"/>
      <dgm:spPr/>
      <dgm:t>
        <a:bodyPr/>
        <a:lstStyle/>
        <a:p>
          <a:pPr rtl="1"/>
          <a:endParaRPr lang="ar-SA"/>
        </a:p>
      </dgm:t>
    </dgm:pt>
    <dgm:pt modelId="{83B9741D-9A01-4ADB-A588-F02A57EF58E4}" type="pres">
      <dgm:prSet presAssocID="{A2034A96-9B12-4A4A-A03D-DC4104A4CE9C}" presName="hierChild3" presStyleCnt="0"/>
      <dgm:spPr/>
      <dgm:t>
        <a:bodyPr/>
        <a:lstStyle/>
        <a:p>
          <a:pPr rtl="1"/>
          <a:endParaRPr lang="ar-SA"/>
        </a:p>
      </dgm:t>
    </dgm:pt>
  </dgm:ptLst>
  <dgm:cxnLst>
    <dgm:cxn modelId="{2A167BE2-73EF-4A88-8DC3-0AD0649CE910}" type="presOf" srcId="{141FC63A-1F31-4DE5-8070-197D3D4DF8F3}" destId="{CB00B1E0-0D13-42F3-B0B3-3ED0153A7B49}" srcOrd="0" destOrd="0" presId="urn:microsoft.com/office/officeart/2008/layout/HalfCircleOrganizationChart"/>
    <dgm:cxn modelId="{E987AB2D-C4C0-451E-88FF-A434A2B5581D}" srcId="{574C0BDA-B271-44A0-BBB7-529205A55603}" destId="{4DCB3F95-225C-4C7A-A419-20EEC7488740}" srcOrd="1" destOrd="0" parTransId="{87611CED-3932-4EAA-9976-C35CE6B36AE7}" sibTransId="{C04D4633-6778-4F02-A494-0A52E9A9349F}"/>
    <dgm:cxn modelId="{1C24B20D-B959-440E-977F-77E0AC60D92D}" type="presOf" srcId="{830D2686-A90D-4985-ACD0-12BF5FB4F07F}" destId="{AB832A35-FDF3-4211-ABF1-AF695F1E486B}" srcOrd="0" destOrd="0" presId="urn:microsoft.com/office/officeart/2008/layout/HalfCircleOrganizationChart"/>
    <dgm:cxn modelId="{AEB1CA55-BCDE-4ABB-85FB-AF3B8F642B97}" type="presOf" srcId="{A26E706A-D75E-44A0-9226-AFDC48525755}" destId="{28BB0F55-99D5-4DBA-BC17-C3769D4A6F69}" srcOrd="0" destOrd="0" presId="urn:microsoft.com/office/officeart/2008/layout/HalfCircleOrganizationChart"/>
    <dgm:cxn modelId="{F07B83F6-D0FC-4233-A25D-52B8CE29773E}" type="presOf" srcId="{574C0BDA-B271-44A0-BBB7-529205A55603}" destId="{5EF01F8D-5F01-4DCA-9659-36018EA47CEE}" srcOrd="1" destOrd="0" presId="urn:microsoft.com/office/officeart/2008/layout/HalfCircleOrganizationChart"/>
    <dgm:cxn modelId="{A25B3C52-DE1F-4AB4-A76A-0583A38AA8A7}" srcId="{A2034A96-9B12-4A4A-A03D-DC4104A4CE9C}" destId="{137849EA-2DE6-45ED-87C1-082070941764}" srcOrd="1" destOrd="0" parTransId="{60417C57-1FAB-4A9C-ACDA-2C6177565124}" sibTransId="{061F4F44-B013-4293-BD2B-0C617FCCCF8D}"/>
    <dgm:cxn modelId="{7B58018D-630D-48D7-9582-AF556F3176C3}" type="presOf" srcId="{A2034A96-9B12-4A4A-A03D-DC4104A4CE9C}" destId="{44770865-5CA9-47B2-9399-D60BC62E123A}" srcOrd="0" destOrd="0" presId="urn:microsoft.com/office/officeart/2008/layout/HalfCircleOrganizationChart"/>
    <dgm:cxn modelId="{7A9773AF-F99C-42EB-AEB1-BBD39BD6E80C}" type="presOf" srcId="{C629D11A-5761-4730-8FFC-2C1DD0827535}" destId="{7799F49C-95B6-40FE-95EE-79067BFD9002}" srcOrd="1" destOrd="0" presId="urn:microsoft.com/office/officeart/2008/layout/HalfCircleOrganizationChart"/>
    <dgm:cxn modelId="{02D42DB8-9CD4-4A9C-9993-3D7E92CD900C}" srcId="{828687BA-209E-4465-A68F-26833589EA37}" destId="{953B7677-0AE3-448C-A88D-E20BA0DDB1AA}" srcOrd="0" destOrd="0" parTransId="{95F9D5E6-F4AD-49D9-8642-410E6433A24C}" sibTransId="{2D245DCA-DDD2-490F-BEA2-0575569865FB}"/>
    <dgm:cxn modelId="{66F04797-C0FA-4D9E-922F-856E04367E39}" type="presOf" srcId="{953B7677-0AE3-448C-A88D-E20BA0DDB1AA}" destId="{FA5B707B-DDBF-4654-96A2-564350B4545F}" srcOrd="1" destOrd="0" presId="urn:microsoft.com/office/officeart/2008/layout/HalfCircleOrganizationChart"/>
    <dgm:cxn modelId="{EA4207CA-B77B-4233-A2F9-E661629DF237}" srcId="{9B096EA2-B127-400F-A07E-1FF3DE846C30}" destId="{CE0C1E61-2251-47C6-94E1-A2664B371972}" srcOrd="0" destOrd="0" parTransId="{C823EAD1-CA5C-4A6B-A88A-93B5F9937E15}" sibTransId="{97202D2B-AEFE-4868-A19F-A71EAA8A6B60}"/>
    <dgm:cxn modelId="{DF0580BB-B24F-4FAF-A0CC-B24A7ACF5BF0}" type="presOf" srcId="{66B5EA28-9438-4161-80B2-549DD9B7524D}" destId="{A1AA82E4-602B-4FF0-82C9-77B5CEF7D59E}" srcOrd="0" destOrd="0" presId="urn:microsoft.com/office/officeart/2008/layout/HalfCircleOrganizationChart"/>
    <dgm:cxn modelId="{4351BAC3-C040-4024-9000-B34862306D2A}" srcId="{715834A4-DFBF-4EFE-9499-8EC86B398283}" destId="{A2034A96-9B12-4A4A-A03D-DC4104A4CE9C}" srcOrd="0" destOrd="0" parTransId="{5C9B2AEF-82F3-47A2-A444-0AAF5765932B}" sibTransId="{CE154308-6AC1-48F6-82D4-64D332B92226}"/>
    <dgm:cxn modelId="{2B4F0F15-9383-4B5D-90C6-96AC9114F36C}" type="presOf" srcId="{828687BA-209E-4465-A68F-26833589EA37}" destId="{9E65521A-D9B0-4DE1-BFA9-7AB21EDF7C8E}" srcOrd="1" destOrd="0" presId="urn:microsoft.com/office/officeart/2008/layout/HalfCircleOrganizationChart"/>
    <dgm:cxn modelId="{B8446D57-E734-4FCE-9376-345B0063F3A3}" type="presOf" srcId="{4572CF2A-82BF-45B6-891E-1E69A98EC4E3}" destId="{11BD8F2A-144B-47DF-854C-9B2C01DBDCFD}" srcOrd="1" destOrd="0" presId="urn:microsoft.com/office/officeart/2008/layout/HalfCircleOrganizationChart"/>
    <dgm:cxn modelId="{A186D7D7-5EA2-41A3-876B-8121E1524D43}" type="presOf" srcId="{4DCB3F95-225C-4C7A-A419-20EEC7488740}" destId="{190D7727-7C99-4757-BE11-576368402692}" srcOrd="0" destOrd="0" presId="urn:microsoft.com/office/officeart/2008/layout/HalfCircleOrganizationChart"/>
    <dgm:cxn modelId="{F1DF0999-D2D5-406B-A446-19515000DA15}" type="presOf" srcId="{9B096EA2-B127-400F-A07E-1FF3DE846C30}" destId="{0596DFA4-8C83-427E-9177-47F1A8CAEED7}" srcOrd="0" destOrd="0" presId="urn:microsoft.com/office/officeart/2008/layout/HalfCircleOrganizationChart"/>
    <dgm:cxn modelId="{756D191E-95C6-4FA4-B375-CD6AF240F363}" type="presOf" srcId="{9603550F-66C8-4681-91C0-687A8A6B3FF0}" destId="{F3557C14-D929-45D9-9347-2513C8B809BE}" srcOrd="0" destOrd="0" presId="urn:microsoft.com/office/officeart/2008/layout/HalfCircleOrganizationChart"/>
    <dgm:cxn modelId="{C9110CF0-BC93-48D7-AC3C-95831F21E874}" type="presOf" srcId="{C5B1C8AA-9413-4973-8EFA-44337FF7C608}" destId="{65426C56-FF00-4C84-9407-0E67DF3CEA39}" srcOrd="0" destOrd="0" presId="urn:microsoft.com/office/officeart/2008/layout/HalfCircleOrganizationChart"/>
    <dgm:cxn modelId="{91253415-C321-4A32-823E-79AC2B64E443}" srcId="{A2034A96-9B12-4A4A-A03D-DC4104A4CE9C}" destId="{574C0BDA-B271-44A0-BBB7-529205A55603}" srcOrd="3" destOrd="0" parTransId="{9603550F-66C8-4681-91C0-687A8A6B3FF0}" sibTransId="{C30E5952-1E70-477F-AC7F-DC81A27A9C1E}"/>
    <dgm:cxn modelId="{930D5C46-F16F-4B88-9DFF-1311616E675F}" srcId="{828687BA-209E-4465-A68F-26833589EA37}" destId="{7909969B-361E-4DFE-9E3F-0B99DE86B861}" srcOrd="2" destOrd="0" parTransId="{C5B1C8AA-9413-4973-8EFA-44337FF7C608}" sibTransId="{03531166-2475-4F25-B325-606B92E6B998}"/>
    <dgm:cxn modelId="{8F0BE81C-8FAF-4C6A-837D-607142B738FF}" type="presOf" srcId="{D7B4D983-FE1F-405A-A738-BF7709678931}" destId="{4975AE2A-6DC1-49A2-ADA5-024D972521B4}" srcOrd="0" destOrd="0" presId="urn:microsoft.com/office/officeart/2008/layout/HalfCircleOrganizationChart"/>
    <dgm:cxn modelId="{324FD5C9-1FBB-41FC-B7B1-FB2758170272}" srcId="{A2034A96-9B12-4A4A-A03D-DC4104A4CE9C}" destId="{828687BA-209E-4465-A68F-26833589EA37}" srcOrd="2" destOrd="0" parTransId="{BC19BA14-558F-4732-8EE0-F94D6E909BBD}" sibTransId="{DA5BEA08-15A3-4703-998C-FA88F1E59EFA}"/>
    <dgm:cxn modelId="{D77262A5-46E7-43DD-90D6-D4C6A810E48B}" type="presOf" srcId="{C823EAD1-CA5C-4A6B-A88A-93B5F9937E15}" destId="{5069D54A-7470-46B9-A760-7A8C36C86B5C}" srcOrd="0" destOrd="0" presId="urn:microsoft.com/office/officeart/2008/layout/HalfCircleOrganizationChart"/>
    <dgm:cxn modelId="{0DC79657-5107-493F-84A9-C9AC1ED42BB8}" srcId="{137849EA-2DE6-45ED-87C1-082070941764}" destId="{E937F898-C94E-435C-A463-C535A100C45E}" srcOrd="1" destOrd="0" parTransId="{D7B4D983-FE1F-405A-A738-BF7709678931}" sibTransId="{66C37E02-9B2A-4CBC-8BED-73E210012FD8}"/>
    <dgm:cxn modelId="{89A356AD-2AC0-4F04-8F90-78F202620B43}" type="presOf" srcId="{E2EBDA1F-3904-484B-AC21-4A8E8FD17DA8}" destId="{8E397F5E-85BB-4C10-8F8F-D9D39D330F27}" srcOrd="0" destOrd="0" presId="urn:microsoft.com/office/officeart/2008/layout/HalfCircleOrganizationChart"/>
    <dgm:cxn modelId="{1F0A81C7-414C-469E-AFCD-41945DAE4AA9}" type="presOf" srcId="{EF847B51-925C-4339-80B2-94C6145FAEDB}" destId="{B0D0F6BC-C644-49D4-A698-0B092856DB7B}" srcOrd="1" destOrd="0" presId="urn:microsoft.com/office/officeart/2008/layout/HalfCircleOrganizationChart"/>
    <dgm:cxn modelId="{D9D3EE3E-47BA-451A-9279-1508BBF1BB37}" type="presOf" srcId="{4572CF2A-82BF-45B6-891E-1E69A98EC4E3}" destId="{363A0399-7B9F-4A41-AC77-6C0D1A2C1D73}" srcOrd="0" destOrd="0" presId="urn:microsoft.com/office/officeart/2008/layout/HalfCircleOrganizationChart"/>
    <dgm:cxn modelId="{43F3460A-7F34-480B-B95D-92F7F3204684}" type="presOf" srcId="{EF847B51-925C-4339-80B2-94C6145FAEDB}" destId="{DA524CAD-ECD3-49F3-AEDD-89501AAEC978}" srcOrd="0" destOrd="0" presId="urn:microsoft.com/office/officeart/2008/layout/HalfCircleOrganizationChart"/>
    <dgm:cxn modelId="{F5ECC9F6-D96F-4690-8287-5C528F7E4D5B}" srcId="{9B096EA2-B127-400F-A07E-1FF3DE846C30}" destId="{4572CF2A-82BF-45B6-891E-1E69A98EC4E3}" srcOrd="1" destOrd="0" parTransId="{28FB4945-5B87-4989-B58E-BC759F9567CE}" sibTransId="{2E8E8B29-0661-4DF3-8929-45E9DAC621D0}"/>
    <dgm:cxn modelId="{8C381705-CF80-4C43-B97F-CAD7D23C4287}" type="presOf" srcId="{CF6CB8C0-3368-42CD-9FE8-D4DB3785EFC5}" destId="{A29F71AA-27DE-42EB-8E66-7FD2093843CF}" srcOrd="0" destOrd="0" presId="urn:microsoft.com/office/officeart/2008/layout/HalfCircleOrganizationChart"/>
    <dgm:cxn modelId="{A8BC3C60-4B73-417A-BBF9-DF3404BF1E35}" type="presOf" srcId="{A2034A96-9B12-4A4A-A03D-DC4104A4CE9C}" destId="{BF65D114-6419-4048-AA3A-60B8288276C0}" srcOrd="1" destOrd="0" presId="urn:microsoft.com/office/officeart/2008/layout/HalfCircleOrganizationChart"/>
    <dgm:cxn modelId="{36654275-2AA2-4A61-A689-EE1980FB9B3B}" type="presOf" srcId="{892AD8C1-27EC-4E99-A210-A26781BD9EC5}" destId="{5D665EDA-C5DB-439C-A7F8-F61AA2895826}" srcOrd="0" destOrd="0" presId="urn:microsoft.com/office/officeart/2008/layout/HalfCircleOrganizationChart"/>
    <dgm:cxn modelId="{0AD6CE82-FAAF-4267-91E9-E37E3C759C06}" type="presOf" srcId="{6DB3BB73-F555-4E41-92D1-47ECA8CC464D}" destId="{E06D0181-C11C-4D98-B60B-816BFED1ABCD}" srcOrd="0" destOrd="0" presId="urn:microsoft.com/office/officeart/2008/layout/HalfCircleOrganizationChart"/>
    <dgm:cxn modelId="{8E837325-250A-4ED7-8B58-4C47668C7E86}" type="presOf" srcId="{137849EA-2DE6-45ED-87C1-082070941764}" destId="{C7750A89-C712-4EE5-B51E-43C4B79FE165}" srcOrd="0" destOrd="0" presId="urn:microsoft.com/office/officeart/2008/layout/HalfCircleOrganizationChart"/>
    <dgm:cxn modelId="{674C8234-B4FB-4134-AE80-1962CA80E40A}" type="presOf" srcId="{69688D61-9ED8-41C9-A2D2-6FD74B4E1B16}" destId="{16A23166-4887-46D7-87E6-7C695341E49E}" srcOrd="0" destOrd="0" presId="urn:microsoft.com/office/officeart/2008/layout/HalfCircleOrganizationChart"/>
    <dgm:cxn modelId="{497DAA0B-2CD5-4355-96A5-F7D458E5662F}" type="presOf" srcId="{BC19BA14-558F-4732-8EE0-F94D6E909BBD}" destId="{6DB6C191-27D3-476A-9D76-A70EFF9458FC}" srcOrd="0" destOrd="0" presId="urn:microsoft.com/office/officeart/2008/layout/HalfCircleOrganizationChart"/>
    <dgm:cxn modelId="{155B99D8-B403-435C-8E22-CC70DB9EEFF9}" type="presOf" srcId="{953B7677-0AE3-448C-A88D-E20BA0DDB1AA}" destId="{4B1BA044-7D75-4BEB-BBD3-D7A48D2BE6F5}" srcOrd="0" destOrd="0" presId="urn:microsoft.com/office/officeart/2008/layout/HalfCircleOrganizationChart"/>
    <dgm:cxn modelId="{06ABB8EA-5396-4CBD-B414-77C0D347A825}" type="presOf" srcId="{95F9D5E6-F4AD-49D9-8642-410E6433A24C}" destId="{4A918E66-3EE3-4E88-9398-714CC207A543}" srcOrd="0" destOrd="0" presId="urn:microsoft.com/office/officeart/2008/layout/HalfCircleOrganizationChart"/>
    <dgm:cxn modelId="{9655DAD7-B2E8-43C5-B7D3-2DD503650E31}" type="presOf" srcId="{218B5D87-6BF1-437C-8064-6B96E4CF1231}" destId="{B28EBB78-B206-48CA-8A23-0103152F2398}" srcOrd="1" destOrd="0" presId="urn:microsoft.com/office/officeart/2008/layout/HalfCircleOrganizationChart"/>
    <dgm:cxn modelId="{62112DA9-AB3E-41F2-AE57-69C6E37A0707}" type="presOf" srcId="{E937F898-C94E-435C-A463-C535A100C45E}" destId="{F2B6E2CD-5739-4A1C-84A2-F58B0DC92F83}" srcOrd="1" destOrd="0" presId="urn:microsoft.com/office/officeart/2008/layout/HalfCircleOrganizationChart"/>
    <dgm:cxn modelId="{93636B8D-BFB0-4EE8-A837-6D6D8A4BFA3E}" type="presOf" srcId="{7909969B-361E-4DFE-9E3F-0B99DE86B861}" destId="{7B86C1DE-DCE8-4D4B-AC50-119C78705808}" srcOrd="0" destOrd="0" presId="urn:microsoft.com/office/officeart/2008/layout/HalfCircleOrganizationChart"/>
    <dgm:cxn modelId="{6A09C096-19DA-4FE6-9865-301C87934555}" type="presOf" srcId="{28FB4945-5B87-4989-B58E-BC759F9567CE}" destId="{4B26B5B5-7A3A-48C7-8668-B135EA13E087}" srcOrd="0" destOrd="0" presId="urn:microsoft.com/office/officeart/2008/layout/HalfCircleOrganizationChart"/>
    <dgm:cxn modelId="{98EF94B7-3B9D-415F-BC5D-357E8D68A2D2}" type="presOf" srcId="{218B5D87-6BF1-437C-8064-6B96E4CF1231}" destId="{46936EB7-5F6E-42DD-A9B4-56821ADC3345}" srcOrd="0" destOrd="0" presId="urn:microsoft.com/office/officeart/2008/layout/HalfCircleOrganizationChart"/>
    <dgm:cxn modelId="{620B877C-5B2C-490F-9F1B-CCD753EFEDE6}" srcId="{137849EA-2DE6-45ED-87C1-082070941764}" destId="{EF847B51-925C-4339-80B2-94C6145FAEDB}" srcOrd="0" destOrd="0" parTransId="{892AD8C1-27EC-4E99-A210-A26781BD9EC5}" sibTransId="{FC51929D-CC9C-42B4-A65A-D1D39C74B2D1}"/>
    <dgm:cxn modelId="{C0CF8851-10B8-4801-8B36-A835A1D9C5C2}" srcId="{828687BA-209E-4465-A68F-26833589EA37}" destId="{8EA3819E-37AB-4CFE-9B6E-B2249BBA253B}" srcOrd="4" destOrd="0" parTransId="{6DB3BB73-F555-4E41-92D1-47ECA8CC464D}" sibTransId="{1ED08990-6FEF-4EC9-9159-A2CB0B5C8F7D}"/>
    <dgm:cxn modelId="{15F8F765-7E0E-4FDD-A0E2-684EC23733AF}" type="presOf" srcId="{137849EA-2DE6-45ED-87C1-082070941764}" destId="{6AA55666-9130-45D8-B9F1-6196A97D718B}" srcOrd="1" destOrd="0" presId="urn:microsoft.com/office/officeart/2008/layout/HalfCircleOrganizationChart"/>
    <dgm:cxn modelId="{2EEE26A6-8515-42D2-BD86-DD7B148C3A0B}" type="presOf" srcId="{8EA3819E-37AB-4CFE-9B6E-B2249BBA253B}" destId="{7C933726-18B4-45C4-8D4E-888F4A215742}" srcOrd="0" destOrd="0" presId="urn:microsoft.com/office/officeart/2008/layout/HalfCircleOrganizationChart"/>
    <dgm:cxn modelId="{0EA208C7-BC89-4D0D-A524-5C17F2F322CD}" type="presOf" srcId="{828687BA-209E-4465-A68F-26833589EA37}" destId="{04AEE096-0C79-468C-A7C2-B6B1D72F72C8}" srcOrd="0" destOrd="0" presId="urn:microsoft.com/office/officeart/2008/layout/HalfCircleOrganizationChart"/>
    <dgm:cxn modelId="{447B20FD-8BA6-4CFA-A879-43CA887A5E4E}" type="presOf" srcId="{CE0C1E61-2251-47C6-94E1-A2664B371972}" destId="{F6BAD650-D457-49C7-8485-B793F82588A2}" srcOrd="0" destOrd="0" presId="urn:microsoft.com/office/officeart/2008/layout/HalfCircleOrganizationChart"/>
    <dgm:cxn modelId="{F0B8F20B-88F5-4B83-B919-69C9D194850C}" type="presOf" srcId="{DA29F7FB-908C-4CB5-A9FD-3CAA150A5061}" destId="{BE61F3FB-278C-4D5E-8FD0-86281A1DDD71}" srcOrd="1" destOrd="0" presId="urn:microsoft.com/office/officeart/2008/layout/HalfCircleOrganizationChart"/>
    <dgm:cxn modelId="{33D6CD1E-753F-42C7-B09F-55905DC04172}" srcId="{574C0BDA-B271-44A0-BBB7-529205A55603}" destId="{C629D11A-5761-4730-8FFC-2C1DD0827535}" srcOrd="2" destOrd="0" parTransId="{69688D61-9ED8-41C9-A2D2-6FD74B4E1B16}" sibTransId="{8E9D8685-79FD-435C-8F29-41B0F8944850}"/>
    <dgm:cxn modelId="{4C47980B-B544-45F4-9BD9-DD213DCEEC16}" type="presOf" srcId="{E937F898-C94E-435C-A463-C535A100C45E}" destId="{05C009F1-8984-4FFD-88F6-FDC8293F6FFD}" srcOrd="0" destOrd="0" presId="urn:microsoft.com/office/officeart/2008/layout/HalfCircleOrganizationChart"/>
    <dgm:cxn modelId="{35A4A8EE-EE79-4907-94BF-FA9AD1D28870}" type="presOf" srcId="{4DCB3F95-225C-4C7A-A419-20EEC7488740}" destId="{1F2AFA15-B6AA-4311-B4AD-0388485EB3A1}" srcOrd="1" destOrd="0" presId="urn:microsoft.com/office/officeart/2008/layout/HalfCircleOrganizationChart"/>
    <dgm:cxn modelId="{D90EBC75-7B0C-4BEC-9319-C424BB9BD008}" type="presOf" srcId="{CE0C1E61-2251-47C6-94E1-A2664B371972}" destId="{AB601105-78E8-4E25-B258-520493A3F6EC}" srcOrd="1" destOrd="0" presId="urn:microsoft.com/office/officeart/2008/layout/HalfCircleOrganizationChart"/>
    <dgm:cxn modelId="{4419FE11-E0C5-46A0-A29A-086BE7A81415}" type="presOf" srcId="{9B096EA2-B127-400F-A07E-1FF3DE846C30}" destId="{B3622111-E6E0-46E2-BBBF-017B69734967}" srcOrd="1" destOrd="0" presId="urn:microsoft.com/office/officeart/2008/layout/HalfCircleOrganizationChart"/>
    <dgm:cxn modelId="{8CD57004-0103-4341-B4FC-9990F925006E}" type="presOf" srcId="{A26E706A-D75E-44A0-9226-AFDC48525755}" destId="{A5C5E062-5830-41CC-BF20-550C4CCAEA9D}" srcOrd="1" destOrd="0" presId="urn:microsoft.com/office/officeart/2008/layout/HalfCircleOrganizationChart"/>
    <dgm:cxn modelId="{103AF917-05B4-4570-B7E6-534063742E47}" srcId="{828687BA-209E-4465-A68F-26833589EA37}" destId="{141FC63A-1F31-4DE5-8070-197D3D4DF8F3}" srcOrd="1" destOrd="0" parTransId="{830D2686-A90D-4985-ACD0-12BF5FB4F07F}" sibTransId="{907AAD29-DB63-4B7E-B7FE-02789D4CC872}"/>
    <dgm:cxn modelId="{7C7A9D1A-8FA1-4C4E-B67D-D7BA5D64156F}" srcId="{137849EA-2DE6-45ED-87C1-082070941764}" destId="{DA29F7FB-908C-4CB5-A9FD-3CAA150A5061}" srcOrd="2" destOrd="0" parTransId="{66B5EA28-9438-4161-80B2-549DD9B7524D}" sibTransId="{2616435B-01DE-484E-AB85-2D5597A9C5BB}"/>
    <dgm:cxn modelId="{10ACE287-AB98-43B1-BB90-A300F1E13A53}" type="presOf" srcId="{C629D11A-5761-4730-8FFC-2C1DD0827535}" destId="{977B1931-F4A7-4F1F-97EC-D81C20976152}" srcOrd="0" destOrd="0" presId="urn:microsoft.com/office/officeart/2008/layout/HalfCircleOrganizationChart"/>
    <dgm:cxn modelId="{A21418A2-6C7D-44A5-9844-8FB37F4E9B24}" type="presOf" srcId="{8EA3819E-37AB-4CFE-9B6E-B2249BBA253B}" destId="{5483E1D1-BCD7-477C-8DF3-B93CCE9DFBA7}" srcOrd="1" destOrd="0" presId="urn:microsoft.com/office/officeart/2008/layout/HalfCircleOrganizationChart"/>
    <dgm:cxn modelId="{0709E8C8-99A7-4F35-B594-A99333552C00}" type="presOf" srcId="{DA29F7FB-908C-4CB5-A9FD-3CAA150A5061}" destId="{02C377D4-8C04-420D-B806-2261DAD1397D}" srcOrd="0" destOrd="0" presId="urn:microsoft.com/office/officeart/2008/layout/HalfCircleOrganizationChart"/>
    <dgm:cxn modelId="{F4EC440F-0D36-4E26-8E8D-4780EB3107CA}" type="presOf" srcId="{715834A4-DFBF-4EFE-9499-8EC86B398283}" destId="{0DA628CF-E8E1-4E06-91A9-1B00BD6FE575}" srcOrd="0" destOrd="0" presId="urn:microsoft.com/office/officeart/2008/layout/HalfCircleOrganizationChart"/>
    <dgm:cxn modelId="{573465C6-F099-42CC-9848-EF5752D29484}" type="presOf" srcId="{574C0BDA-B271-44A0-BBB7-529205A55603}" destId="{5D9861C9-02C3-4884-BB13-710AA4D3459F}" srcOrd="0" destOrd="0" presId="urn:microsoft.com/office/officeart/2008/layout/HalfCircleOrganizationChart"/>
    <dgm:cxn modelId="{B0403BFF-D029-4ACC-A793-FBB31C8DBAD1}" srcId="{A2034A96-9B12-4A4A-A03D-DC4104A4CE9C}" destId="{9B096EA2-B127-400F-A07E-1FF3DE846C30}" srcOrd="0" destOrd="0" parTransId="{E2EBDA1F-3904-484B-AC21-4A8E8FD17DA8}" sibTransId="{937916C0-456F-4BA8-B9A8-6E978C7489CC}"/>
    <dgm:cxn modelId="{1F2DF62B-FC96-49A5-B39C-CF22B163215A}" srcId="{828687BA-209E-4465-A68F-26833589EA37}" destId="{A26E706A-D75E-44A0-9226-AFDC48525755}" srcOrd="3" destOrd="0" parTransId="{CF6CB8C0-3368-42CD-9FE8-D4DB3785EFC5}" sibTransId="{439AB4CB-F000-4D8D-9362-B240543B6DD8}"/>
    <dgm:cxn modelId="{D199AA33-A3A2-4993-8F02-803ECF56EA86}" type="presOf" srcId="{61582A5D-B9FC-462D-92FC-757393497933}" destId="{F2AF3221-522B-4C11-AB37-FA9BF2A05803}" srcOrd="0" destOrd="0" presId="urn:microsoft.com/office/officeart/2008/layout/HalfCircleOrganizationChart"/>
    <dgm:cxn modelId="{4B4B83E6-BEB1-401C-96B9-AA64DD92BD89}" type="presOf" srcId="{87611CED-3932-4EAA-9976-C35CE6B36AE7}" destId="{5884FFE9-D472-4527-B683-15CC7D29DE12}" srcOrd="0" destOrd="0" presId="urn:microsoft.com/office/officeart/2008/layout/HalfCircleOrganizationChart"/>
    <dgm:cxn modelId="{4031A257-2FF1-4AB9-B568-A11907F82A39}" type="presOf" srcId="{60417C57-1FAB-4A9C-ACDA-2C6177565124}" destId="{C16CF74A-E282-4CB4-B164-266EBB416A19}" srcOrd="0" destOrd="0" presId="urn:microsoft.com/office/officeart/2008/layout/HalfCircleOrganizationChart"/>
    <dgm:cxn modelId="{8DFE5F21-F4E7-4091-A0D4-8DE9D6A01540}" type="presOf" srcId="{7909969B-361E-4DFE-9E3F-0B99DE86B861}" destId="{B22EE795-C269-4DA5-B9F4-3A0B54FBA4D3}" srcOrd="1" destOrd="0" presId="urn:microsoft.com/office/officeart/2008/layout/HalfCircleOrganizationChart"/>
    <dgm:cxn modelId="{A131E627-2AD9-4229-9CDF-66190EAD0330}" srcId="{574C0BDA-B271-44A0-BBB7-529205A55603}" destId="{218B5D87-6BF1-437C-8064-6B96E4CF1231}" srcOrd="0" destOrd="0" parTransId="{61582A5D-B9FC-462D-92FC-757393497933}" sibTransId="{843E9921-66FA-4F92-B504-F68B14CBEEEF}"/>
    <dgm:cxn modelId="{6DEF4EC3-9325-4EF4-A73E-1B0A77C9C6EE}" type="presOf" srcId="{141FC63A-1F31-4DE5-8070-197D3D4DF8F3}" destId="{48FAF651-DE82-4B25-AE03-7BA45D1CF33E}" srcOrd="1" destOrd="0" presId="urn:microsoft.com/office/officeart/2008/layout/HalfCircleOrganizationChart"/>
    <dgm:cxn modelId="{6B530988-ECBD-4F1C-971F-2E026D81CB01}" type="presParOf" srcId="{0DA628CF-E8E1-4E06-91A9-1B00BD6FE575}" destId="{B9425527-95FF-4579-8AB0-F8BA8C77FA35}" srcOrd="0" destOrd="0" presId="urn:microsoft.com/office/officeart/2008/layout/HalfCircleOrganizationChart"/>
    <dgm:cxn modelId="{2F281E80-11DC-4CD8-95C1-C9AF8BF661A5}" type="presParOf" srcId="{B9425527-95FF-4579-8AB0-F8BA8C77FA35}" destId="{1494F3D4-DDED-463C-8504-4EB86D1F0E8D}" srcOrd="0" destOrd="0" presId="urn:microsoft.com/office/officeart/2008/layout/HalfCircleOrganizationChart"/>
    <dgm:cxn modelId="{5009FB4B-95A4-4B66-AF88-2596BA2FDA52}" type="presParOf" srcId="{1494F3D4-DDED-463C-8504-4EB86D1F0E8D}" destId="{44770865-5CA9-47B2-9399-D60BC62E123A}" srcOrd="0" destOrd="0" presId="urn:microsoft.com/office/officeart/2008/layout/HalfCircleOrganizationChart"/>
    <dgm:cxn modelId="{CFD8E34A-B6CC-41B5-8E06-95DADAE0B94F}" type="presParOf" srcId="{1494F3D4-DDED-463C-8504-4EB86D1F0E8D}" destId="{60BAC6DA-3BB9-41B5-B7F3-B76228CC6BF7}" srcOrd="1" destOrd="0" presId="urn:microsoft.com/office/officeart/2008/layout/HalfCircleOrganizationChart"/>
    <dgm:cxn modelId="{668DD8C2-DC12-45A4-88D8-FC833B19591F}" type="presParOf" srcId="{1494F3D4-DDED-463C-8504-4EB86D1F0E8D}" destId="{9A6F1893-5ED6-4F34-9916-C1B7229FD3B5}" srcOrd="2" destOrd="0" presId="urn:microsoft.com/office/officeart/2008/layout/HalfCircleOrganizationChart"/>
    <dgm:cxn modelId="{51EEB07D-F29A-46A1-B0B1-76F6EF7D0C4D}" type="presParOf" srcId="{1494F3D4-DDED-463C-8504-4EB86D1F0E8D}" destId="{BF65D114-6419-4048-AA3A-60B8288276C0}" srcOrd="3" destOrd="0" presId="urn:microsoft.com/office/officeart/2008/layout/HalfCircleOrganizationChart"/>
    <dgm:cxn modelId="{E1C261C4-EC48-42EE-8AD7-5C65829FD689}" type="presParOf" srcId="{B9425527-95FF-4579-8AB0-F8BA8C77FA35}" destId="{B65E3934-CD6D-4322-9334-3CE34ACBC071}" srcOrd="1" destOrd="0" presId="urn:microsoft.com/office/officeart/2008/layout/HalfCircleOrganizationChart"/>
    <dgm:cxn modelId="{EE89E5FB-74BA-4357-B19C-4B09E7007B86}" type="presParOf" srcId="{B65E3934-CD6D-4322-9334-3CE34ACBC071}" destId="{8E397F5E-85BB-4C10-8F8F-D9D39D330F27}" srcOrd="0" destOrd="0" presId="urn:microsoft.com/office/officeart/2008/layout/HalfCircleOrganizationChart"/>
    <dgm:cxn modelId="{094EF540-A80D-47DC-A547-90E59DC2CEA7}" type="presParOf" srcId="{B65E3934-CD6D-4322-9334-3CE34ACBC071}" destId="{FD9D2E76-2B7B-401E-8410-D35A84BB93AE}" srcOrd="1" destOrd="0" presId="urn:microsoft.com/office/officeart/2008/layout/HalfCircleOrganizationChart"/>
    <dgm:cxn modelId="{09842D64-6AE0-492B-81A1-7AAB2590313D}" type="presParOf" srcId="{FD9D2E76-2B7B-401E-8410-D35A84BB93AE}" destId="{5B003D4A-A8F8-448B-B2CF-1BC3D334BBD8}" srcOrd="0" destOrd="0" presId="urn:microsoft.com/office/officeart/2008/layout/HalfCircleOrganizationChart"/>
    <dgm:cxn modelId="{BAE1D916-BD02-4716-9D1C-57942D484747}" type="presParOf" srcId="{5B003D4A-A8F8-448B-B2CF-1BC3D334BBD8}" destId="{0596DFA4-8C83-427E-9177-47F1A8CAEED7}" srcOrd="0" destOrd="0" presId="urn:microsoft.com/office/officeart/2008/layout/HalfCircleOrganizationChart"/>
    <dgm:cxn modelId="{6E020376-E7F4-4040-8F02-593F5EBBFEC9}" type="presParOf" srcId="{5B003D4A-A8F8-448B-B2CF-1BC3D334BBD8}" destId="{F6B4D769-71F8-44AF-8932-74C4059388C0}" srcOrd="1" destOrd="0" presId="urn:microsoft.com/office/officeart/2008/layout/HalfCircleOrganizationChart"/>
    <dgm:cxn modelId="{730B47C2-953B-4068-B40B-CC63CD21A043}" type="presParOf" srcId="{5B003D4A-A8F8-448B-B2CF-1BC3D334BBD8}" destId="{154A6418-0998-49BB-9749-A0412B575CE9}" srcOrd="2" destOrd="0" presId="urn:microsoft.com/office/officeart/2008/layout/HalfCircleOrganizationChart"/>
    <dgm:cxn modelId="{51275FAE-64AB-48A7-AF63-14F6B09B23EF}" type="presParOf" srcId="{5B003D4A-A8F8-448B-B2CF-1BC3D334BBD8}" destId="{B3622111-E6E0-46E2-BBBF-017B69734967}" srcOrd="3" destOrd="0" presId="urn:microsoft.com/office/officeart/2008/layout/HalfCircleOrganizationChart"/>
    <dgm:cxn modelId="{829BD39F-31C4-46F2-AA5C-707645341804}" type="presParOf" srcId="{FD9D2E76-2B7B-401E-8410-D35A84BB93AE}" destId="{B52D818F-CE49-4949-AEFC-0D111C8761FD}" srcOrd="1" destOrd="0" presId="urn:microsoft.com/office/officeart/2008/layout/HalfCircleOrganizationChart"/>
    <dgm:cxn modelId="{F4035FD5-2893-40EB-9CF4-65F18408CB09}" type="presParOf" srcId="{B52D818F-CE49-4949-AEFC-0D111C8761FD}" destId="{5069D54A-7470-46B9-A760-7A8C36C86B5C}" srcOrd="0" destOrd="0" presId="urn:microsoft.com/office/officeart/2008/layout/HalfCircleOrganizationChart"/>
    <dgm:cxn modelId="{8668A939-CD83-4A83-BFEC-F1C8F7901615}" type="presParOf" srcId="{B52D818F-CE49-4949-AEFC-0D111C8761FD}" destId="{C960BEB4-8BD5-48F8-A36F-F1A4F145A84B}" srcOrd="1" destOrd="0" presId="urn:microsoft.com/office/officeart/2008/layout/HalfCircleOrganizationChart"/>
    <dgm:cxn modelId="{CE9ACBA3-B8AF-4454-A115-5456E72F4772}" type="presParOf" srcId="{C960BEB4-8BD5-48F8-A36F-F1A4F145A84B}" destId="{EC27EE96-E96F-49C9-B3A5-AB91E62015CB}" srcOrd="0" destOrd="0" presId="urn:microsoft.com/office/officeart/2008/layout/HalfCircleOrganizationChart"/>
    <dgm:cxn modelId="{32DC0744-3B89-4B40-89C2-DDA3163FE064}" type="presParOf" srcId="{EC27EE96-E96F-49C9-B3A5-AB91E62015CB}" destId="{F6BAD650-D457-49C7-8485-B793F82588A2}" srcOrd="0" destOrd="0" presId="urn:microsoft.com/office/officeart/2008/layout/HalfCircleOrganizationChart"/>
    <dgm:cxn modelId="{C50C1072-1E57-40F3-B171-64785EEDF88C}" type="presParOf" srcId="{EC27EE96-E96F-49C9-B3A5-AB91E62015CB}" destId="{3DD2B0AD-C698-415B-A689-827555467E40}" srcOrd="1" destOrd="0" presId="urn:microsoft.com/office/officeart/2008/layout/HalfCircleOrganizationChart"/>
    <dgm:cxn modelId="{CAAE8046-DD7C-4374-9180-940441EA2D90}" type="presParOf" srcId="{EC27EE96-E96F-49C9-B3A5-AB91E62015CB}" destId="{1A8475C1-1401-4499-8BE1-3FED13F9321C}" srcOrd="2" destOrd="0" presId="urn:microsoft.com/office/officeart/2008/layout/HalfCircleOrganizationChart"/>
    <dgm:cxn modelId="{0FAC4C84-5A43-4472-B183-2C826DCE9AC8}" type="presParOf" srcId="{EC27EE96-E96F-49C9-B3A5-AB91E62015CB}" destId="{AB601105-78E8-4E25-B258-520493A3F6EC}" srcOrd="3" destOrd="0" presId="urn:microsoft.com/office/officeart/2008/layout/HalfCircleOrganizationChart"/>
    <dgm:cxn modelId="{089279A9-1011-4F57-ABF2-7469039991C1}" type="presParOf" srcId="{C960BEB4-8BD5-48F8-A36F-F1A4F145A84B}" destId="{25AEB37F-8DE2-4A39-AC3D-966DC2674BFD}" srcOrd="1" destOrd="0" presId="urn:microsoft.com/office/officeart/2008/layout/HalfCircleOrganizationChart"/>
    <dgm:cxn modelId="{71B1ADCE-5029-4BEF-8ACB-013787AC4F4E}" type="presParOf" srcId="{C960BEB4-8BD5-48F8-A36F-F1A4F145A84B}" destId="{F55BB498-C29E-41F0-AB2F-1FCD91D5ABF8}" srcOrd="2" destOrd="0" presId="urn:microsoft.com/office/officeart/2008/layout/HalfCircleOrganizationChart"/>
    <dgm:cxn modelId="{691AD863-22CD-4A97-9EA3-B1A2D85189B7}" type="presParOf" srcId="{B52D818F-CE49-4949-AEFC-0D111C8761FD}" destId="{4B26B5B5-7A3A-48C7-8668-B135EA13E087}" srcOrd="2" destOrd="0" presId="urn:microsoft.com/office/officeart/2008/layout/HalfCircleOrganizationChart"/>
    <dgm:cxn modelId="{A317CC6D-3019-4AFB-B111-C2BF7E95990F}" type="presParOf" srcId="{B52D818F-CE49-4949-AEFC-0D111C8761FD}" destId="{5BA70A71-C401-4CFE-B001-C4EFB32157F9}" srcOrd="3" destOrd="0" presId="urn:microsoft.com/office/officeart/2008/layout/HalfCircleOrganizationChart"/>
    <dgm:cxn modelId="{D87DDB69-04A6-4163-AAC3-6FADC69CDB43}" type="presParOf" srcId="{5BA70A71-C401-4CFE-B001-C4EFB32157F9}" destId="{94DA6A81-7607-42B7-8CFA-B2F395E5F19B}" srcOrd="0" destOrd="0" presId="urn:microsoft.com/office/officeart/2008/layout/HalfCircleOrganizationChart"/>
    <dgm:cxn modelId="{5A7572FF-970C-4827-B01C-80B3998EFF0E}" type="presParOf" srcId="{94DA6A81-7607-42B7-8CFA-B2F395E5F19B}" destId="{363A0399-7B9F-4A41-AC77-6C0D1A2C1D73}" srcOrd="0" destOrd="0" presId="urn:microsoft.com/office/officeart/2008/layout/HalfCircleOrganizationChart"/>
    <dgm:cxn modelId="{DF5C6340-EDB1-4D5F-BA4E-5B5E96242165}" type="presParOf" srcId="{94DA6A81-7607-42B7-8CFA-B2F395E5F19B}" destId="{35476948-65D0-40D1-8F70-D6535930A781}" srcOrd="1" destOrd="0" presId="urn:microsoft.com/office/officeart/2008/layout/HalfCircleOrganizationChart"/>
    <dgm:cxn modelId="{DEFA4DCB-28A4-400D-9701-E90D25561E3F}" type="presParOf" srcId="{94DA6A81-7607-42B7-8CFA-B2F395E5F19B}" destId="{B62B4F3F-8764-4452-BD79-D528200EA501}" srcOrd="2" destOrd="0" presId="urn:microsoft.com/office/officeart/2008/layout/HalfCircleOrganizationChart"/>
    <dgm:cxn modelId="{5C14A634-11C8-43D2-8C10-ADAA235363D9}" type="presParOf" srcId="{94DA6A81-7607-42B7-8CFA-B2F395E5F19B}" destId="{11BD8F2A-144B-47DF-854C-9B2C01DBDCFD}" srcOrd="3" destOrd="0" presId="urn:microsoft.com/office/officeart/2008/layout/HalfCircleOrganizationChart"/>
    <dgm:cxn modelId="{A8483EFC-0776-4AD2-A1B0-ED1C80ED86A8}" type="presParOf" srcId="{5BA70A71-C401-4CFE-B001-C4EFB32157F9}" destId="{1CF3E1C4-946B-40D5-971E-BA6FC6CC77A2}" srcOrd="1" destOrd="0" presId="urn:microsoft.com/office/officeart/2008/layout/HalfCircleOrganizationChart"/>
    <dgm:cxn modelId="{5C25A7E0-3A37-47BC-A844-5FC58B839EFD}" type="presParOf" srcId="{5BA70A71-C401-4CFE-B001-C4EFB32157F9}" destId="{1AA7F4A9-B273-46E5-8B2C-D5C92A8AA36B}" srcOrd="2" destOrd="0" presId="urn:microsoft.com/office/officeart/2008/layout/HalfCircleOrganizationChart"/>
    <dgm:cxn modelId="{E91BFEE0-D9B7-48F9-8628-8E8BFAB3ADFF}" type="presParOf" srcId="{FD9D2E76-2B7B-401E-8410-D35A84BB93AE}" destId="{4FB00048-01B1-43D5-8A6A-D934DCB4C3A8}" srcOrd="2" destOrd="0" presId="urn:microsoft.com/office/officeart/2008/layout/HalfCircleOrganizationChart"/>
    <dgm:cxn modelId="{84C468E6-E6DF-4C8B-8F40-2E7D8208C105}" type="presParOf" srcId="{B65E3934-CD6D-4322-9334-3CE34ACBC071}" destId="{C16CF74A-E282-4CB4-B164-266EBB416A19}" srcOrd="2" destOrd="0" presId="urn:microsoft.com/office/officeart/2008/layout/HalfCircleOrganizationChart"/>
    <dgm:cxn modelId="{EDBCCF1F-8D1A-4C00-8873-7297371D0D65}" type="presParOf" srcId="{B65E3934-CD6D-4322-9334-3CE34ACBC071}" destId="{18826D5E-8C1D-47D0-97CE-3B6FDAE5A97C}" srcOrd="3" destOrd="0" presId="urn:microsoft.com/office/officeart/2008/layout/HalfCircleOrganizationChart"/>
    <dgm:cxn modelId="{51576C55-6405-4BCE-9245-5813860013ED}" type="presParOf" srcId="{18826D5E-8C1D-47D0-97CE-3B6FDAE5A97C}" destId="{3B4A8DDA-799F-4795-A3B0-5E094C6FB901}" srcOrd="0" destOrd="0" presId="urn:microsoft.com/office/officeart/2008/layout/HalfCircleOrganizationChart"/>
    <dgm:cxn modelId="{4D4E0526-2CD9-4433-9BE1-45DEE9C87F9E}" type="presParOf" srcId="{3B4A8DDA-799F-4795-A3B0-5E094C6FB901}" destId="{C7750A89-C712-4EE5-B51E-43C4B79FE165}" srcOrd="0" destOrd="0" presId="urn:microsoft.com/office/officeart/2008/layout/HalfCircleOrganizationChart"/>
    <dgm:cxn modelId="{8D1D752B-8DDD-4028-BDF4-DF366698AEF6}" type="presParOf" srcId="{3B4A8DDA-799F-4795-A3B0-5E094C6FB901}" destId="{D244114D-E17B-4A02-9652-6C07B22BCF6B}" srcOrd="1" destOrd="0" presId="urn:microsoft.com/office/officeart/2008/layout/HalfCircleOrganizationChart"/>
    <dgm:cxn modelId="{94902F08-F1B2-45ED-AA72-E316C0975BDB}" type="presParOf" srcId="{3B4A8DDA-799F-4795-A3B0-5E094C6FB901}" destId="{7439E526-7AE7-4712-879B-31311B55F403}" srcOrd="2" destOrd="0" presId="urn:microsoft.com/office/officeart/2008/layout/HalfCircleOrganizationChart"/>
    <dgm:cxn modelId="{29D22434-43DB-4C80-BD88-1BE17F000BD7}" type="presParOf" srcId="{3B4A8DDA-799F-4795-A3B0-5E094C6FB901}" destId="{6AA55666-9130-45D8-B9F1-6196A97D718B}" srcOrd="3" destOrd="0" presId="urn:microsoft.com/office/officeart/2008/layout/HalfCircleOrganizationChart"/>
    <dgm:cxn modelId="{E9D72FC0-9902-48C0-829B-CF8D68E48326}" type="presParOf" srcId="{18826D5E-8C1D-47D0-97CE-3B6FDAE5A97C}" destId="{F9E71C34-5CB7-41D5-BA59-DBE95F7CDEDC}" srcOrd="1" destOrd="0" presId="urn:microsoft.com/office/officeart/2008/layout/HalfCircleOrganizationChart"/>
    <dgm:cxn modelId="{F33FFECD-CC42-4EA8-964C-3BD02CBDBAAA}" type="presParOf" srcId="{F9E71C34-5CB7-41D5-BA59-DBE95F7CDEDC}" destId="{5D665EDA-C5DB-439C-A7F8-F61AA2895826}" srcOrd="0" destOrd="0" presId="urn:microsoft.com/office/officeart/2008/layout/HalfCircleOrganizationChart"/>
    <dgm:cxn modelId="{FB1F1E0D-B541-4AE4-966F-3995DDEDD919}" type="presParOf" srcId="{F9E71C34-5CB7-41D5-BA59-DBE95F7CDEDC}" destId="{2B95B0F0-E70B-4420-98E4-9A3C08663585}" srcOrd="1" destOrd="0" presId="urn:microsoft.com/office/officeart/2008/layout/HalfCircleOrganizationChart"/>
    <dgm:cxn modelId="{B9A6DF58-B17D-4A7B-84F6-169DB9A54F7E}" type="presParOf" srcId="{2B95B0F0-E70B-4420-98E4-9A3C08663585}" destId="{6DEAB189-E1F2-4221-BECA-9F8E2B8D7A17}" srcOrd="0" destOrd="0" presId="urn:microsoft.com/office/officeart/2008/layout/HalfCircleOrganizationChart"/>
    <dgm:cxn modelId="{D3EF8A45-61CB-498B-8003-11DD702126FC}" type="presParOf" srcId="{6DEAB189-E1F2-4221-BECA-9F8E2B8D7A17}" destId="{DA524CAD-ECD3-49F3-AEDD-89501AAEC978}" srcOrd="0" destOrd="0" presId="urn:microsoft.com/office/officeart/2008/layout/HalfCircleOrganizationChart"/>
    <dgm:cxn modelId="{832BCB6A-28AA-4D83-81E0-DA883441B822}" type="presParOf" srcId="{6DEAB189-E1F2-4221-BECA-9F8E2B8D7A17}" destId="{AF9435AF-CA33-4B9E-A0BB-CD313FA6F11C}" srcOrd="1" destOrd="0" presId="urn:microsoft.com/office/officeart/2008/layout/HalfCircleOrganizationChart"/>
    <dgm:cxn modelId="{F872E4E4-6BCA-408E-B0C0-51F6269609E0}" type="presParOf" srcId="{6DEAB189-E1F2-4221-BECA-9F8E2B8D7A17}" destId="{195E017C-41B3-46CC-80D7-FC7BFD018F75}" srcOrd="2" destOrd="0" presId="urn:microsoft.com/office/officeart/2008/layout/HalfCircleOrganizationChart"/>
    <dgm:cxn modelId="{AE9D734A-D48C-4D6D-A25C-C57EC0C0E368}" type="presParOf" srcId="{6DEAB189-E1F2-4221-BECA-9F8E2B8D7A17}" destId="{B0D0F6BC-C644-49D4-A698-0B092856DB7B}" srcOrd="3" destOrd="0" presId="urn:microsoft.com/office/officeart/2008/layout/HalfCircleOrganizationChart"/>
    <dgm:cxn modelId="{126F520D-64FD-4C6F-8174-137A72674C5C}" type="presParOf" srcId="{2B95B0F0-E70B-4420-98E4-9A3C08663585}" destId="{0986BBF9-4E5E-4C95-AEB9-3F74D2363764}" srcOrd="1" destOrd="0" presId="urn:microsoft.com/office/officeart/2008/layout/HalfCircleOrganizationChart"/>
    <dgm:cxn modelId="{0F5B851A-9883-4EBB-9B10-95E2C27B3636}" type="presParOf" srcId="{2B95B0F0-E70B-4420-98E4-9A3C08663585}" destId="{593F7E2D-48DB-4191-8216-64BBDB9904AB}" srcOrd="2" destOrd="0" presId="urn:microsoft.com/office/officeart/2008/layout/HalfCircleOrganizationChart"/>
    <dgm:cxn modelId="{39AF78CA-8794-4435-8087-6BCCC6F07608}" type="presParOf" srcId="{F9E71C34-5CB7-41D5-BA59-DBE95F7CDEDC}" destId="{4975AE2A-6DC1-49A2-ADA5-024D972521B4}" srcOrd="2" destOrd="0" presId="urn:microsoft.com/office/officeart/2008/layout/HalfCircleOrganizationChart"/>
    <dgm:cxn modelId="{1620205E-8AB8-4099-8E7A-742F337A1A6E}" type="presParOf" srcId="{F9E71C34-5CB7-41D5-BA59-DBE95F7CDEDC}" destId="{6AD69BB7-FF11-4736-B5F6-BC73097669E0}" srcOrd="3" destOrd="0" presId="urn:microsoft.com/office/officeart/2008/layout/HalfCircleOrganizationChart"/>
    <dgm:cxn modelId="{0280A748-DE4B-4035-96A0-06F96F70DC99}" type="presParOf" srcId="{6AD69BB7-FF11-4736-B5F6-BC73097669E0}" destId="{C595B7CC-F5F5-417E-8164-64FF73203EA2}" srcOrd="0" destOrd="0" presId="urn:microsoft.com/office/officeart/2008/layout/HalfCircleOrganizationChart"/>
    <dgm:cxn modelId="{80768675-CB7D-462E-9A0B-524A3D81B968}" type="presParOf" srcId="{C595B7CC-F5F5-417E-8164-64FF73203EA2}" destId="{05C009F1-8984-4FFD-88F6-FDC8293F6FFD}" srcOrd="0" destOrd="0" presId="urn:microsoft.com/office/officeart/2008/layout/HalfCircleOrganizationChart"/>
    <dgm:cxn modelId="{0A1E22E6-0ED2-47F7-8171-51E7F8DCF673}" type="presParOf" srcId="{C595B7CC-F5F5-417E-8164-64FF73203EA2}" destId="{A2AC9D39-8198-438B-9115-B9AE978DEF64}" srcOrd="1" destOrd="0" presId="urn:microsoft.com/office/officeart/2008/layout/HalfCircleOrganizationChart"/>
    <dgm:cxn modelId="{056F8949-D599-4B92-B189-1E1C35080AC1}" type="presParOf" srcId="{C595B7CC-F5F5-417E-8164-64FF73203EA2}" destId="{22680512-EEB5-4C7B-A14F-8CD69FC288BD}" srcOrd="2" destOrd="0" presId="urn:microsoft.com/office/officeart/2008/layout/HalfCircleOrganizationChart"/>
    <dgm:cxn modelId="{D1F08C2A-2019-4BBC-998C-FCD3EA710295}" type="presParOf" srcId="{C595B7CC-F5F5-417E-8164-64FF73203EA2}" destId="{F2B6E2CD-5739-4A1C-84A2-F58B0DC92F83}" srcOrd="3" destOrd="0" presId="urn:microsoft.com/office/officeart/2008/layout/HalfCircleOrganizationChart"/>
    <dgm:cxn modelId="{83C014CA-6E7A-4919-8D60-896D76D76F94}" type="presParOf" srcId="{6AD69BB7-FF11-4736-B5F6-BC73097669E0}" destId="{E2010855-9E4A-48F8-B49F-8E5958E58679}" srcOrd="1" destOrd="0" presId="urn:microsoft.com/office/officeart/2008/layout/HalfCircleOrganizationChart"/>
    <dgm:cxn modelId="{4784480C-F8DE-4525-A3A1-9518A8BF2B0A}" type="presParOf" srcId="{6AD69BB7-FF11-4736-B5F6-BC73097669E0}" destId="{FC13B7BA-A12A-480A-A656-E2D7223F8C4D}" srcOrd="2" destOrd="0" presId="urn:microsoft.com/office/officeart/2008/layout/HalfCircleOrganizationChart"/>
    <dgm:cxn modelId="{54C0EA0C-CD74-4A6B-B858-71DCE5B3F2FD}" type="presParOf" srcId="{F9E71C34-5CB7-41D5-BA59-DBE95F7CDEDC}" destId="{A1AA82E4-602B-4FF0-82C9-77B5CEF7D59E}" srcOrd="4" destOrd="0" presId="urn:microsoft.com/office/officeart/2008/layout/HalfCircleOrganizationChart"/>
    <dgm:cxn modelId="{8B65B9D9-682D-4D0E-A9F4-0C0CBBADC583}" type="presParOf" srcId="{F9E71C34-5CB7-41D5-BA59-DBE95F7CDEDC}" destId="{FC323EBB-1807-4665-AAE6-F14650571D33}" srcOrd="5" destOrd="0" presId="urn:microsoft.com/office/officeart/2008/layout/HalfCircleOrganizationChart"/>
    <dgm:cxn modelId="{D30852AE-A15C-4A7C-8B62-490CEA73FFB2}" type="presParOf" srcId="{FC323EBB-1807-4665-AAE6-F14650571D33}" destId="{C9DA7E82-D982-4D04-B328-01B40C02DCE6}" srcOrd="0" destOrd="0" presId="urn:microsoft.com/office/officeart/2008/layout/HalfCircleOrganizationChart"/>
    <dgm:cxn modelId="{2A8AB8EF-8744-429E-B153-74B0648E0C53}" type="presParOf" srcId="{C9DA7E82-D982-4D04-B328-01B40C02DCE6}" destId="{02C377D4-8C04-420D-B806-2261DAD1397D}" srcOrd="0" destOrd="0" presId="urn:microsoft.com/office/officeart/2008/layout/HalfCircleOrganizationChart"/>
    <dgm:cxn modelId="{DF22950C-97B8-4324-BD1A-AA6C9AAAEA6A}" type="presParOf" srcId="{C9DA7E82-D982-4D04-B328-01B40C02DCE6}" destId="{AA3B255E-C7B5-408F-89E2-819000EB071A}" srcOrd="1" destOrd="0" presId="urn:microsoft.com/office/officeart/2008/layout/HalfCircleOrganizationChart"/>
    <dgm:cxn modelId="{46EAF026-B97C-4656-8C4A-66767A48A40A}" type="presParOf" srcId="{C9DA7E82-D982-4D04-B328-01B40C02DCE6}" destId="{25716E58-98D6-429C-A855-172B5E26143E}" srcOrd="2" destOrd="0" presId="urn:microsoft.com/office/officeart/2008/layout/HalfCircleOrganizationChart"/>
    <dgm:cxn modelId="{DA432920-1381-4CC8-B796-6437C42B2D7B}" type="presParOf" srcId="{C9DA7E82-D982-4D04-B328-01B40C02DCE6}" destId="{BE61F3FB-278C-4D5E-8FD0-86281A1DDD71}" srcOrd="3" destOrd="0" presId="urn:microsoft.com/office/officeart/2008/layout/HalfCircleOrganizationChart"/>
    <dgm:cxn modelId="{483A8490-04B9-46F4-B9BF-3EC9C2CE0ABC}" type="presParOf" srcId="{FC323EBB-1807-4665-AAE6-F14650571D33}" destId="{58A83683-8369-4147-BE44-F621CEB39E43}" srcOrd="1" destOrd="0" presId="urn:microsoft.com/office/officeart/2008/layout/HalfCircleOrganizationChart"/>
    <dgm:cxn modelId="{E5A2D690-4B69-4582-ACD3-60C6EC718084}" type="presParOf" srcId="{FC323EBB-1807-4665-AAE6-F14650571D33}" destId="{3AC6D779-7FF4-4DD1-A218-FFBE9F25C996}" srcOrd="2" destOrd="0" presId="urn:microsoft.com/office/officeart/2008/layout/HalfCircleOrganizationChart"/>
    <dgm:cxn modelId="{823F36E2-3C88-4E38-AA2D-ECD411EF0B10}" type="presParOf" srcId="{18826D5E-8C1D-47D0-97CE-3B6FDAE5A97C}" destId="{0B90F4AD-DF6C-4BA4-A58C-8858F8264E07}" srcOrd="2" destOrd="0" presId="urn:microsoft.com/office/officeart/2008/layout/HalfCircleOrganizationChart"/>
    <dgm:cxn modelId="{0B4A5E71-212B-4E8B-A47A-B9681BCAEEC9}" type="presParOf" srcId="{B65E3934-CD6D-4322-9334-3CE34ACBC071}" destId="{6DB6C191-27D3-476A-9D76-A70EFF9458FC}" srcOrd="4" destOrd="0" presId="urn:microsoft.com/office/officeart/2008/layout/HalfCircleOrganizationChart"/>
    <dgm:cxn modelId="{708042EF-7A37-45D9-A647-12A97EEA1894}" type="presParOf" srcId="{B65E3934-CD6D-4322-9334-3CE34ACBC071}" destId="{D49D59ED-F011-49B4-98AA-ED4824B023DE}" srcOrd="5" destOrd="0" presId="urn:microsoft.com/office/officeart/2008/layout/HalfCircleOrganizationChart"/>
    <dgm:cxn modelId="{A0018EDC-002D-4CDE-918A-E6A9EDD401C7}" type="presParOf" srcId="{D49D59ED-F011-49B4-98AA-ED4824B023DE}" destId="{5C42C52F-DC21-43ED-9106-B69CE26A9824}" srcOrd="0" destOrd="0" presId="urn:microsoft.com/office/officeart/2008/layout/HalfCircleOrganizationChart"/>
    <dgm:cxn modelId="{E61A7685-5EFF-427B-AAAD-A98CC66FCC42}" type="presParOf" srcId="{5C42C52F-DC21-43ED-9106-B69CE26A9824}" destId="{04AEE096-0C79-468C-A7C2-B6B1D72F72C8}" srcOrd="0" destOrd="0" presId="urn:microsoft.com/office/officeart/2008/layout/HalfCircleOrganizationChart"/>
    <dgm:cxn modelId="{1FD7ED93-59C0-4459-9DC1-472CD9ACE1BE}" type="presParOf" srcId="{5C42C52F-DC21-43ED-9106-B69CE26A9824}" destId="{3AF8708D-5402-4ADB-8004-55A6F61CA0BE}" srcOrd="1" destOrd="0" presId="urn:microsoft.com/office/officeart/2008/layout/HalfCircleOrganizationChart"/>
    <dgm:cxn modelId="{1BD91B7E-1F8B-4720-B72F-4509199C5E05}" type="presParOf" srcId="{5C42C52F-DC21-43ED-9106-B69CE26A9824}" destId="{3546CF8C-12A8-4244-9FFA-A84D39B16140}" srcOrd="2" destOrd="0" presId="urn:microsoft.com/office/officeart/2008/layout/HalfCircleOrganizationChart"/>
    <dgm:cxn modelId="{3EA22F45-132A-4319-8A9A-69D2207D241C}" type="presParOf" srcId="{5C42C52F-DC21-43ED-9106-B69CE26A9824}" destId="{9E65521A-D9B0-4DE1-BFA9-7AB21EDF7C8E}" srcOrd="3" destOrd="0" presId="urn:microsoft.com/office/officeart/2008/layout/HalfCircleOrganizationChart"/>
    <dgm:cxn modelId="{3F96B0AE-6EB8-4427-B5B7-813B6E4D745B}" type="presParOf" srcId="{D49D59ED-F011-49B4-98AA-ED4824B023DE}" destId="{FE801D47-C4E5-4745-82A5-9BDAEFD18B11}" srcOrd="1" destOrd="0" presId="urn:microsoft.com/office/officeart/2008/layout/HalfCircleOrganizationChart"/>
    <dgm:cxn modelId="{D037C78A-3DC0-45FE-8E03-7C34E5EEF55F}" type="presParOf" srcId="{FE801D47-C4E5-4745-82A5-9BDAEFD18B11}" destId="{4A918E66-3EE3-4E88-9398-714CC207A543}" srcOrd="0" destOrd="0" presId="urn:microsoft.com/office/officeart/2008/layout/HalfCircleOrganizationChart"/>
    <dgm:cxn modelId="{7D0472A6-485F-4C58-B45A-8C0B66848FB5}" type="presParOf" srcId="{FE801D47-C4E5-4745-82A5-9BDAEFD18B11}" destId="{B6CD0745-20DE-495C-9A61-D128A139C14A}" srcOrd="1" destOrd="0" presId="urn:microsoft.com/office/officeart/2008/layout/HalfCircleOrganizationChart"/>
    <dgm:cxn modelId="{C020903C-E24F-4F89-AC81-583704339B82}" type="presParOf" srcId="{B6CD0745-20DE-495C-9A61-D128A139C14A}" destId="{D7D55A2A-410F-438C-A26F-950C9B5B0D22}" srcOrd="0" destOrd="0" presId="urn:microsoft.com/office/officeart/2008/layout/HalfCircleOrganizationChart"/>
    <dgm:cxn modelId="{0E023F5D-E1A7-4D9E-80A0-56260CF286B3}" type="presParOf" srcId="{D7D55A2A-410F-438C-A26F-950C9B5B0D22}" destId="{4B1BA044-7D75-4BEB-BBD3-D7A48D2BE6F5}" srcOrd="0" destOrd="0" presId="urn:microsoft.com/office/officeart/2008/layout/HalfCircleOrganizationChart"/>
    <dgm:cxn modelId="{469AE44E-6C0F-4DCA-A1EF-FD7F0853373A}" type="presParOf" srcId="{D7D55A2A-410F-438C-A26F-950C9B5B0D22}" destId="{5C351CB9-925F-476A-9D75-3679B4A61BE4}" srcOrd="1" destOrd="0" presId="urn:microsoft.com/office/officeart/2008/layout/HalfCircleOrganizationChart"/>
    <dgm:cxn modelId="{4D873036-AC45-4F08-A4E7-A84EE667A9C2}" type="presParOf" srcId="{D7D55A2A-410F-438C-A26F-950C9B5B0D22}" destId="{A279794F-F419-463A-80E8-1CD5DB78277B}" srcOrd="2" destOrd="0" presId="urn:microsoft.com/office/officeart/2008/layout/HalfCircleOrganizationChart"/>
    <dgm:cxn modelId="{85F4C047-B3EB-4F85-BFCB-BE38569BF76C}" type="presParOf" srcId="{D7D55A2A-410F-438C-A26F-950C9B5B0D22}" destId="{FA5B707B-DDBF-4654-96A2-564350B4545F}" srcOrd="3" destOrd="0" presId="urn:microsoft.com/office/officeart/2008/layout/HalfCircleOrganizationChart"/>
    <dgm:cxn modelId="{28F23D7F-AC6C-4630-A078-8D4071844748}" type="presParOf" srcId="{B6CD0745-20DE-495C-9A61-D128A139C14A}" destId="{601A8922-3D3E-4807-BAC1-6E0399636546}" srcOrd="1" destOrd="0" presId="urn:microsoft.com/office/officeart/2008/layout/HalfCircleOrganizationChart"/>
    <dgm:cxn modelId="{CBA88CE7-A4FF-4E66-A177-5F7E399A3A79}" type="presParOf" srcId="{B6CD0745-20DE-495C-9A61-D128A139C14A}" destId="{59B51353-587B-4D13-B5D2-71C9C954BCF4}" srcOrd="2" destOrd="0" presId="urn:microsoft.com/office/officeart/2008/layout/HalfCircleOrganizationChart"/>
    <dgm:cxn modelId="{FABC638E-09FA-493F-99E8-675D1E7D6995}" type="presParOf" srcId="{FE801D47-C4E5-4745-82A5-9BDAEFD18B11}" destId="{AB832A35-FDF3-4211-ABF1-AF695F1E486B}" srcOrd="2" destOrd="0" presId="urn:microsoft.com/office/officeart/2008/layout/HalfCircleOrganizationChart"/>
    <dgm:cxn modelId="{7C35A06B-491C-4F5A-8C09-565D2C3106EF}" type="presParOf" srcId="{FE801D47-C4E5-4745-82A5-9BDAEFD18B11}" destId="{328C7E60-CE64-4FFD-BE9C-343335A265BD}" srcOrd="3" destOrd="0" presId="urn:microsoft.com/office/officeart/2008/layout/HalfCircleOrganizationChart"/>
    <dgm:cxn modelId="{DD8CCA7F-1E33-477A-88B8-94252E372062}" type="presParOf" srcId="{328C7E60-CE64-4FFD-BE9C-343335A265BD}" destId="{56A371FE-5EA9-4660-BA4A-2C8167E6C965}" srcOrd="0" destOrd="0" presId="urn:microsoft.com/office/officeart/2008/layout/HalfCircleOrganizationChart"/>
    <dgm:cxn modelId="{C4091005-2EA1-4A90-A361-8FFF7CB9A79B}" type="presParOf" srcId="{56A371FE-5EA9-4660-BA4A-2C8167E6C965}" destId="{CB00B1E0-0D13-42F3-B0B3-3ED0153A7B49}" srcOrd="0" destOrd="0" presId="urn:microsoft.com/office/officeart/2008/layout/HalfCircleOrganizationChart"/>
    <dgm:cxn modelId="{7F996BDF-A17A-4306-A92A-DE047AD2CB72}" type="presParOf" srcId="{56A371FE-5EA9-4660-BA4A-2C8167E6C965}" destId="{05F3FD50-68A4-4555-96D8-9363F4DE5A75}" srcOrd="1" destOrd="0" presId="urn:microsoft.com/office/officeart/2008/layout/HalfCircleOrganizationChart"/>
    <dgm:cxn modelId="{D6B4FB7E-7A14-4A17-B04D-08A0A21A99A6}" type="presParOf" srcId="{56A371FE-5EA9-4660-BA4A-2C8167E6C965}" destId="{02006A02-4987-4E68-AC8D-58EF7A3B1EBC}" srcOrd="2" destOrd="0" presId="urn:microsoft.com/office/officeart/2008/layout/HalfCircleOrganizationChart"/>
    <dgm:cxn modelId="{A7FF55A3-33D9-457A-B0FF-212D473A1017}" type="presParOf" srcId="{56A371FE-5EA9-4660-BA4A-2C8167E6C965}" destId="{48FAF651-DE82-4B25-AE03-7BA45D1CF33E}" srcOrd="3" destOrd="0" presId="urn:microsoft.com/office/officeart/2008/layout/HalfCircleOrganizationChart"/>
    <dgm:cxn modelId="{A5CC1AFC-94F3-48EA-B078-C240150AD996}" type="presParOf" srcId="{328C7E60-CE64-4FFD-BE9C-343335A265BD}" destId="{BEFB5E8D-4AB3-4324-8DB6-A93B842C32FB}" srcOrd="1" destOrd="0" presId="urn:microsoft.com/office/officeart/2008/layout/HalfCircleOrganizationChart"/>
    <dgm:cxn modelId="{698F0921-D4D6-40DA-950A-1434ECD5D7B3}" type="presParOf" srcId="{328C7E60-CE64-4FFD-BE9C-343335A265BD}" destId="{5002EB25-749A-4694-BBD3-CEA35E627A57}" srcOrd="2" destOrd="0" presId="urn:microsoft.com/office/officeart/2008/layout/HalfCircleOrganizationChart"/>
    <dgm:cxn modelId="{892E3227-B716-4209-B507-F7DC303C1872}" type="presParOf" srcId="{FE801D47-C4E5-4745-82A5-9BDAEFD18B11}" destId="{65426C56-FF00-4C84-9407-0E67DF3CEA39}" srcOrd="4" destOrd="0" presId="urn:microsoft.com/office/officeart/2008/layout/HalfCircleOrganizationChart"/>
    <dgm:cxn modelId="{56E8FC7F-7D32-4AA6-AB61-7990F20209AC}" type="presParOf" srcId="{FE801D47-C4E5-4745-82A5-9BDAEFD18B11}" destId="{01595ABF-83D7-465A-98E7-5AD436F57206}" srcOrd="5" destOrd="0" presId="urn:microsoft.com/office/officeart/2008/layout/HalfCircleOrganizationChart"/>
    <dgm:cxn modelId="{3E4E7A7E-D871-4881-9B85-65FD803E7014}" type="presParOf" srcId="{01595ABF-83D7-465A-98E7-5AD436F57206}" destId="{5BC5B1A1-B22C-4A60-8C74-351E61D01A83}" srcOrd="0" destOrd="0" presId="urn:microsoft.com/office/officeart/2008/layout/HalfCircleOrganizationChart"/>
    <dgm:cxn modelId="{52F8A2EF-8F4E-4077-9E79-AC20A953F394}" type="presParOf" srcId="{5BC5B1A1-B22C-4A60-8C74-351E61D01A83}" destId="{7B86C1DE-DCE8-4D4B-AC50-119C78705808}" srcOrd="0" destOrd="0" presId="urn:microsoft.com/office/officeart/2008/layout/HalfCircleOrganizationChart"/>
    <dgm:cxn modelId="{E2EE17AE-F824-4D20-A36F-08107B3ABFEE}" type="presParOf" srcId="{5BC5B1A1-B22C-4A60-8C74-351E61D01A83}" destId="{A37ABCC5-C11E-4D25-B3B2-12652670FA60}" srcOrd="1" destOrd="0" presId="urn:microsoft.com/office/officeart/2008/layout/HalfCircleOrganizationChart"/>
    <dgm:cxn modelId="{C9FE504E-3C08-4AE6-82A2-A001A6BE7B99}" type="presParOf" srcId="{5BC5B1A1-B22C-4A60-8C74-351E61D01A83}" destId="{8E9E67DC-3D3B-45C9-B316-F7159028C500}" srcOrd="2" destOrd="0" presId="urn:microsoft.com/office/officeart/2008/layout/HalfCircleOrganizationChart"/>
    <dgm:cxn modelId="{BE2E274A-48F0-4444-8920-D221946E05AF}" type="presParOf" srcId="{5BC5B1A1-B22C-4A60-8C74-351E61D01A83}" destId="{B22EE795-C269-4DA5-B9F4-3A0B54FBA4D3}" srcOrd="3" destOrd="0" presId="urn:microsoft.com/office/officeart/2008/layout/HalfCircleOrganizationChart"/>
    <dgm:cxn modelId="{977120B3-616C-41AA-A245-EF33600B8477}" type="presParOf" srcId="{01595ABF-83D7-465A-98E7-5AD436F57206}" destId="{45517B08-12FB-41A8-8F84-B6FD94D799ED}" srcOrd="1" destOrd="0" presId="urn:microsoft.com/office/officeart/2008/layout/HalfCircleOrganizationChart"/>
    <dgm:cxn modelId="{7A99C397-6ED1-4C24-8D73-C1347CBECFED}" type="presParOf" srcId="{01595ABF-83D7-465A-98E7-5AD436F57206}" destId="{D0131EFC-DC7E-4F51-9184-DBD232CDC505}" srcOrd="2" destOrd="0" presId="urn:microsoft.com/office/officeart/2008/layout/HalfCircleOrganizationChart"/>
    <dgm:cxn modelId="{9917B858-DCF3-4BC7-921F-A10FFBD1FAC2}" type="presParOf" srcId="{FE801D47-C4E5-4745-82A5-9BDAEFD18B11}" destId="{A29F71AA-27DE-42EB-8E66-7FD2093843CF}" srcOrd="6" destOrd="0" presId="urn:microsoft.com/office/officeart/2008/layout/HalfCircleOrganizationChart"/>
    <dgm:cxn modelId="{7148BE0C-D314-4882-A944-9C2DC03C4091}" type="presParOf" srcId="{FE801D47-C4E5-4745-82A5-9BDAEFD18B11}" destId="{FEFED14C-21C6-453E-BCCE-E7626D3B2E85}" srcOrd="7" destOrd="0" presId="urn:microsoft.com/office/officeart/2008/layout/HalfCircleOrganizationChart"/>
    <dgm:cxn modelId="{79DC0603-6584-4227-85B5-4A331E0358E5}" type="presParOf" srcId="{FEFED14C-21C6-453E-BCCE-E7626D3B2E85}" destId="{EEB7456C-565D-43EA-81CB-628A72D32C16}" srcOrd="0" destOrd="0" presId="urn:microsoft.com/office/officeart/2008/layout/HalfCircleOrganizationChart"/>
    <dgm:cxn modelId="{11E067DE-6B04-45F3-978B-1EC02D119CD3}" type="presParOf" srcId="{EEB7456C-565D-43EA-81CB-628A72D32C16}" destId="{28BB0F55-99D5-4DBA-BC17-C3769D4A6F69}" srcOrd="0" destOrd="0" presId="urn:microsoft.com/office/officeart/2008/layout/HalfCircleOrganizationChart"/>
    <dgm:cxn modelId="{3151E114-A77F-4C96-9CD8-9C22C20E4FFB}" type="presParOf" srcId="{EEB7456C-565D-43EA-81CB-628A72D32C16}" destId="{3C06569E-1DFA-42E1-929D-B7CD31A2468A}" srcOrd="1" destOrd="0" presId="urn:microsoft.com/office/officeart/2008/layout/HalfCircleOrganizationChart"/>
    <dgm:cxn modelId="{0F796D46-5F06-4CE1-A25B-0DF97DB4702E}" type="presParOf" srcId="{EEB7456C-565D-43EA-81CB-628A72D32C16}" destId="{F8598690-BA6A-422D-8618-BAC047AD0E22}" srcOrd="2" destOrd="0" presId="urn:microsoft.com/office/officeart/2008/layout/HalfCircleOrganizationChart"/>
    <dgm:cxn modelId="{4580AC6F-EDC2-4215-94CD-300AD018E212}" type="presParOf" srcId="{EEB7456C-565D-43EA-81CB-628A72D32C16}" destId="{A5C5E062-5830-41CC-BF20-550C4CCAEA9D}" srcOrd="3" destOrd="0" presId="urn:microsoft.com/office/officeart/2008/layout/HalfCircleOrganizationChart"/>
    <dgm:cxn modelId="{E65E4AB9-937B-4C77-A8A9-C0179C699F98}" type="presParOf" srcId="{FEFED14C-21C6-453E-BCCE-E7626D3B2E85}" destId="{E6546DB5-49B9-413F-A45C-34233AA2F6E9}" srcOrd="1" destOrd="0" presId="urn:microsoft.com/office/officeart/2008/layout/HalfCircleOrganizationChart"/>
    <dgm:cxn modelId="{241B85C2-ACB4-4535-9593-9FC7ADE86050}" type="presParOf" srcId="{FEFED14C-21C6-453E-BCCE-E7626D3B2E85}" destId="{BC5D787C-0033-442F-BFBF-C9E4F79754BC}" srcOrd="2" destOrd="0" presId="urn:microsoft.com/office/officeart/2008/layout/HalfCircleOrganizationChart"/>
    <dgm:cxn modelId="{912CE503-2CF4-43EF-9E2B-35B619AF54B4}" type="presParOf" srcId="{FE801D47-C4E5-4745-82A5-9BDAEFD18B11}" destId="{E06D0181-C11C-4D98-B60B-816BFED1ABCD}" srcOrd="8" destOrd="0" presId="urn:microsoft.com/office/officeart/2008/layout/HalfCircleOrganizationChart"/>
    <dgm:cxn modelId="{CB5715BF-36E9-4333-89AB-830553969FAE}" type="presParOf" srcId="{FE801D47-C4E5-4745-82A5-9BDAEFD18B11}" destId="{122928D0-57C2-4573-981A-631AF1099C10}" srcOrd="9" destOrd="0" presId="urn:microsoft.com/office/officeart/2008/layout/HalfCircleOrganizationChart"/>
    <dgm:cxn modelId="{9F4541CC-AF00-4153-9D9A-88E70EB63D79}" type="presParOf" srcId="{122928D0-57C2-4573-981A-631AF1099C10}" destId="{05F32269-BF90-42F4-AF63-543AD6722A11}" srcOrd="0" destOrd="0" presId="urn:microsoft.com/office/officeart/2008/layout/HalfCircleOrganizationChart"/>
    <dgm:cxn modelId="{78B57CF9-FFFC-43FC-AC8D-F62DABABA45F}" type="presParOf" srcId="{05F32269-BF90-42F4-AF63-543AD6722A11}" destId="{7C933726-18B4-45C4-8D4E-888F4A215742}" srcOrd="0" destOrd="0" presId="urn:microsoft.com/office/officeart/2008/layout/HalfCircleOrganizationChart"/>
    <dgm:cxn modelId="{511ABB2F-486E-4055-8A10-63AE64D4B3E0}" type="presParOf" srcId="{05F32269-BF90-42F4-AF63-543AD6722A11}" destId="{3AD14A39-4CCE-406D-A06F-4247CFC93C78}" srcOrd="1" destOrd="0" presId="urn:microsoft.com/office/officeart/2008/layout/HalfCircleOrganizationChart"/>
    <dgm:cxn modelId="{45279876-6909-45A6-9850-A7A118F7CAFB}" type="presParOf" srcId="{05F32269-BF90-42F4-AF63-543AD6722A11}" destId="{FEAE43B1-FD10-4443-8E0C-6FEECE67B998}" srcOrd="2" destOrd="0" presId="urn:microsoft.com/office/officeart/2008/layout/HalfCircleOrganizationChart"/>
    <dgm:cxn modelId="{B4E3FC5C-572C-4313-BBD1-AED7C364EB59}" type="presParOf" srcId="{05F32269-BF90-42F4-AF63-543AD6722A11}" destId="{5483E1D1-BCD7-477C-8DF3-B93CCE9DFBA7}" srcOrd="3" destOrd="0" presId="urn:microsoft.com/office/officeart/2008/layout/HalfCircleOrganizationChart"/>
    <dgm:cxn modelId="{79A3CE5A-7F8D-473B-9757-EF67FADBCAA4}" type="presParOf" srcId="{122928D0-57C2-4573-981A-631AF1099C10}" destId="{68C29E53-5E02-42BF-A3D1-3DFB6470993C}" srcOrd="1" destOrd="0" presId="urn:microsoft.com/office/officeart/2008/layout/HalfCircleOrganizationChart"/>
    <dgm:cxn modelId="{7E74028F-13C0-4448-9923-A4F27832CE27}" type="presParOf" srcId="{122928D0-57C2-4573-981A-631AF1099C10}" destId="{571FE2D2-C283-45ED-938F-466B3073D5B0}" srcOrd="2" destOrd="0" presId="urn:microsoft.com/office/officeart/2008/layout/HalfCircleOrganizationChart"/>
    <dgm:cxn modelId="{59C4EA6A-DA82-4952-8A18-F15F450156D9}" type="presParOf" srcId="{D49D59ED-F011-49B4-98AA-ED4824B023DE}" destId="{912DC811-45EB-418A-A5F1-855428226614}" srcOrd="2" destOrd="0" presId="urn:microsoft.com/office/officeart/2008/layout/HalfCircleOrganizationChart"/>
    <dgm:cxn modelId="{E2EE0A7D-461C-4A5B-BDE1-0DA279A6E1E0}" type="presParOf" srcId="{B65E3934-CD6D-4322-9334-3CE34ACBC071}" destId="{F3557C14-D929-45D9-9347-2513C8B809BE}" srcOrd="6" destOrd="0" presId="urn:microsoft.com/office/officeart/2008/layout/HalfCircleOrganizationChart"/>
    <dgm:cxn modelId="{D8C330EA-6AFB-4FFD-BA67-BC9D01B86BC0}" type="presParOf" srcId="{B65E3934-CD6D-4322-9334-3CE34ACBC071}" destId="{DEB2EA0B-32EF-4FB6-8251-C925146ED162}" srcOrd="7" destOrd="0" presId="urn:microsoft.com/office/officeart/2008/layout/HalfCircleOrganizationChart"/>
    <dgm:cxn modelId="{58097816-7F25-4A50-91C2-31735A9D5FE5}" type="presParOf" srcId="{DEB2EA0B-32EF-4FB6-8251-C925146ED162}" destId="{71B1C2C8-95C4-4A0E-803D-56F5EE14BF3A}" srcOrd="0" destOrd="0" presId="urn:microsoft.com/office/officeart/2008/layout/HalfCircleOrganizationChart"/>
    <dgm:cxn modelId="{4B1EA812-8A18-4371-A6D3-44A9725AB0EA}" type="presParOf" srcId="{71B1C2C8-95C4-4A0E-803D-56F5EE14BF3A}" destId="{5D9861C9-02C3-4884-BB13-710AA4D3459F}" srcOrd="0" destOrd="0" presId="urn:microsoft.com/office/officeart/2008/layout/HalfCircleOrganizationChart"/>
    <dgm:cxn modelId="{52458434-4F62-4C6C-85E5-DD3E3E09D251}" type="presParOf" srcId="{71B1C2C8-95C4-4A0E-803D-56F5EE14BF3A}" destId="{94A0DA54-9F8D-470D-8139-369AC97910B5}" srcOrd="1" destOrd="0" presId="urn:microsoft.com/office/officeart/2008/layout/HalfCircleOrganizationChart"/>
    <dgm:cxn modelId="{7809E13D-616A-4F91-84A9-460939A0EA09}" type="presParOf" srcId="{71B1C2C8-95C4-4A0E-803D-56F5EE14BF3A}" destId="{E7B47A8B-17AA-4A3D-94CA-A673CB8B3FA1}" srcOrd="2" destOrd="0" presId="urn:microsoft.com/office/officeart/2008/layout/HalfCircleOrganizationChart"/>
    <dgm:cxn modelId="{9E61574B-AC31-4C71-8598-4BEEFED03360}" type="presParOf" srcId="{71B1C2C8-95C4-4A0E-803D-56F5EE14BF3A}" destId="{5EF01F8D-5F01-4DCA-9659-36018EA47CEE}" srcOrd="3" destOrd="0" presId="urn:microsoft.com/office/officeart/2008/layout/HalfCircleOrganizationChart"/>
    <dgm:cxn modelId="{E634D824-A05A-49EB-8D73-69791442D4D7}" type="presParOf" srcId="{DEB2EA0B-32EF-4FB6-8251-C925146ED162}" destId="{56299A1A-9756-44C3-B979-6FC361CA49EC}" srcOrd="1" destOrd="0" presId="urn:microsoft.com/office/officeart/2008/layout/HalfCircleOrganizationChart"/>
    <dgm:cxn modelId="{EABC7E6A-4A92-4734-9EFA-3D238374539A}" type="presParOf" srcId="{56299A1A-9756-44C3-B979-6FC361CA49EC}" destId="{F2AF3221-522B-4C11-AB37-FA9BF2A05803}" srcOrd="0" destOrd="0" presId="urn:microsoft.com/office/officeart/2008/layout/HalfCircleOrganizationChart"/>
    <dgm:cxn modelId="{EB8DC9A8-DCF8-4945-8B43-7EDBEB6FF417}" type="presParOf" srcId="{56299A1A-9756-44C3-B979-6FC361CA49EC}" destId="{2314086E-BFCF-440B-ADD6-9CA22E00A926}" srcOrd="1" destOrd="0" presId="urn:microsoft.com/office/officeart/2008/layout/HalfCircleOrganizationChart"/>
    <dgm:cxn modelId="{8C1B63B7-EADD-4C33-B3B8-21C66C56C427}" type="presParOf" srcId="{2314086E-BFCF-440B-ADD6-9CA22E00A926}" destId="{614AC47B-B6FC-4772-B554-7E6D07595D1F}" srcOrd="0" destOrd="0" presId="urn:microsoft.com/office/officeart/2008/layout/HalfCircleOrganizationChart"/>
    <dgm:cxn modelId="{45386473-9ACF-4AB6-9F87-470D42AA40CD}" type="presParOf" srcId="{614AC47B-B6FC-4772-B554-7E6D07595D1F}" destId="{46936EB7-5F6E-42DD-A9B4-56821ADC3345}" srcOrd="0" destOrd="0" presId="urn:microsoft.com/office/officeart/2008/layout/HalfCircleOrganizationChart"/>
    <dgm:cxn modelId="{C1269A83-E913-452C-BA14-EF2B8F0BF400}" type="presParOf" srcId="{614AC47B-B6FC-4772-B554-7E6D07595D1F}" destId="{C6DC14C7-5A8E-4FF7-9BE8-45E4730BD37A}" srcOrd="1" destOrd="0" presId="urn:microsoft.com/office/officeart/2008/layout/HalfCircleOrganizationChart"/>
    <dgm:cxn modelId="{63FFFABE-7501-4169-B452-DEA3997681BC}" type="presParOf" srcId="{614AC47B-B6FC-4772-B554-7E6D07595D1F}" destId="{FF74C44B-8697-4AE1-8AF9-86C70B770BDC}" srcOrd="2" destOrd="0" presId="urn:microsoft.com/office/officeart/2008/layout/HalfCircleOrganizationChart"/>
    <dgm:cxn modelId="{C1FD80F2-B1BE-4346-90CB-9640D7F14577}" type="presParOf" srcId="{614AC47B-B6FC-4772-B554-7E6D07595D1F}" destId="{B28EBB78-B206-48CA-8A23-0103152F2398}" srcOrd="3" destOrd="0" presId="urn:microsoft.com/office/officeart/2008/layout/HalfCircleOrganizationChart"/>
    <dgm:cxn modelId="{6F73A663-584D-4060-B533-010D83E4BF94}" type="presParOf" srcId="{2314086E-BFCF-440B-ADD6-9CA22E00A926}" destId="{49610217-249E-4499-8E86-D65F32B833B4}" srcOrd="1" destOrd="0" presId="urn:microsoft.com/office/officeart/2008/layout/HalfCircleOrganizationChart"/>
    <dgm:cxn modelId="{66B2D4A5-2274-40BA-AB53-4E7224F41782}" type="presParOf" srcId="{2314086E-BFCF-440B-ADD6-9CA22E00A926}" destId="{9D0C11C1-B535-41A5-A560-F382ACDE91E7}" srcOrd="2" destOrd="0" presId="urn:microsoft.com/office/officeart/2008/layout/HalfCircleOrganizationChart"/>
    <dgm:cxn modelId="{99282BB6-0189-49B0-83FF-B0FD71E95621}" type="presParOf" srcId="{56299A1A-9756-44C3-B979-6FC361CA49EC}" destId="{5884FFE9-D472-4527-B683-15CC7D29DE12}" srcOrd="2" destOrd="0" presId="urn:microsoft.com/office/officeart/2008/layout/HalfCircleOrganizationChart"/>
    <dgm:cxn modelId="{DD0C4397-4EB5-462E-9F2B-D0AF65B8609D}" type="presParOf" srcId="{56299A1A-9756-44C3-B979-6FC361CA49EC}" destId="{7209AC28-2082-4559-9C8D-E5CC6B7DB534}" srcOrd="3" destOrd="0" presId="urn:microsoft.com/office/officeart/2008/layout/HalfCircleOrganizationChart"/>
    <dgm:cxn modelId="{6D0A3292-96D9-4E4F-A964-5631300CE3DE}" type="presParOf" srcId="{7209AC28-2082-4559-9C8D-E5CC6B7DB534}" destId="{6CDCB99D-3F67-4544-8807-28BEE3EE2304}" srcOrd="0" destOrd="0" presId="urn:microsoft.com/office/officeart/2008/layout/HalfCircleOrganizationChart"/>
    <dgm:cxn modelId="{3539B5EB-5C17-49D1-92E9-15335AD55587}" type="presParOf" srcId="{6CDCB99D-3F67-4544-8807-28BEE3EE2304}" destId="{190D7727-7C99-4757-BE11-576368402692}" srcOrd="0" destOrd="0" presId="urn:microsoft.com/office/officeart/2008/layout/HalfCircleOrganizationChart"/>
    <dgm:cxn modelId="{2A9B99C5-0CC5-4B09-8CB9-75EEF6106A0F}" type="presParOf" srcId="{6CDCB99D-3F67-4544-8807-28BEE3EE2304}" destId="{1DE20B49-9482-4B2F-8263-85DEB9ECA44A}" srcOrd="1" destOrd="0" presId="urn:microsoft.com/office/officeart/2008/layout/HalfCircleOrganizationChart"/>
    <dgm:cxn modelId="{6BA465CF-E5AA-4456-A2C9-4965D0ED528A}" type="presParOf" srcId="{6CDCB99D-3F67-4544-8807-28BEE3EE2304}" destId="{221825A9-DF88-4B83-83FC-4A5DE6271C4D}" srcOrd="2" destOrd="0" presId="urn:microsoft.com/office/officeart/2008/layout/HalfCircleOrganizationChart"/>
    <dgm:cxn modelId="{8455146D-24E1-4F0D-95F7-DBF205AED700}" type="presParOf" srcId="{6CDCB99D-3F67-4544-8807-28BEE3EE2304}" destId="{1F2AFA15-B6AA-4311-B4AD-0388485EB3A1}" srcOrd="3" destOrd="0" presId="urn:microsoft.com/office/officeart/2008/layout/HalfCircleOrganizationChart"/>
    <dgm:cxn modelId="{74C6C86A-6464-49EE-8809-E74156CBE2DF}" type="presParOf" srcId="{7209AC28-2082-4559-9C8D-E5CC6B7DB534}" destId="{1A18F997-9D0F-4376-9781-58C31432ED5B}" srcOrd="1" destOrd="0" presId="urn:microsoft.com/office/officeart/2008/layout/HalfCircleOrganizationChart"/>
    <dgm:cxn modelId="{63EF89B7-215E-4BD2-9422-9849349DC8D4}" type="presParOf" srcId="{7209AC28-2082-4559-9C8D-E5CC6B7DB534}" destId="{504CC05A-EA1D-4A01-8240-EDFB21DD644C}" srcOrd="2" destOrd="0" presId="urn:microsoft.com/office/officeart/2008/layout/HalfCircleOrganizationChart"/>
    <dgm:cxn modelId="{E80F2B32-EE96-4B26-BACB-361BBDBA83B4}" type="presParOf" srcId="{56299A1A-9756-44C3-B979-6FC361CA49EC}" destId="{16A23166-4887-46D7-87E6-7C695341E49E}" srcOrd="4" destOrd="0" presId="urn:microsoft.com/office/officeart/2008/layout/HalfCircleOrganizationChart"/>
    <dgm:cxn modelId="{2FCCFCD8-102E-42D5-84E5-2668A2181159}" type="presParOf" srcId="{56299A1A-9756-44C3-B979-6FC361CA49EC}" destId="{DB058426-243E-47E9-A040-9D2EE25C6B98}" srcOrd="5" destOrd="0" presId="urn:microsoft.com/office/officeart/2008/layout/HalfCircleOrganizationChart"/>
    <dgm:cxn modelId="{BB6E58D9-9FB2-48EF-9AED-A0A7BBCD6E9C}" type="presParOf" srcId="{DB058426-243E-47E9-A040-9D2EE25C6B98}" destId="{A6FF4840-FCEA-416C-B3E3-2004009BE5CF}" srcOrd="0" destOrd="0" presId="urn:microsoft.com/office/officeart/2008/layout/HalfCircleOrganizationChart"/>
    <dgm:cxn modelId="{542EE1FF-7125-4F3C-8E50-1158D0AAAC7B}" type="presParOf" srcId="{A6FF4840-FCEA-416C-B3E3-2004009BE5CF}" destId="{977B1931-F4A7-4F1F-97EC-D81C20976152}" srcOrd="0" destOrd="0" presId="urn:microsoft.com/office/officeart/2008/layout/HalfCircleOrganizationChart"/>
    <dgm:cxn modelId="{2224417C-EB99-4669-989B-992517B50766}" type="presParOf" srcId="{A6FF4840-FCEA-416C-B3E3-2004009BE5CF}" destId="{B76F8852-91AC-45BC-95E8-1D77C145F50B}" srcOrd="1" destOrd="0" presId="urn:microsoft.com/office/officeart/2008/layout/HalfCircleOrganizationChart"/>
    <dgm:cxn modelId="{D6E25950-E7FA-4616-AB95-4994F1B695AD}" type="presParOf" srcId="{A6FF4840-FCEA-416C-B3E3-2004009BE5CF}" destId="{1ED0DBEF-DAB0-45CE-94B4-9C17A73B5272}" srcOrd="2" destOrd="0" presId="urn:microsoft.com/office/officeart/2008/layout/HalfCircleOrganizationChart"/>
    <dgm:cxn modelId="{C634AB6F-3A61-4236-B007-87A93406AAE6}" type="presParOf" srcId="{A6FF4840-FCEA-416C-B3E3-2004009BE5CF}" destId="{7799F49C-95B6-40FE-95EE-79067BFD9002}" srcOrd="3" destOrd="0" presId="urn:microsoft.com/office/officeart/2008/layout/HalfCircleOrganizationChart"/>
    <dgm:cxn modelId="{A5E59D68-CD6D-4451-B1BD-AD47A68643F4}" type="presParOf" srcId="{DB058426-243E-47E9-A040-9D2EE25C6B98}" destId="{E5A9F982-D6EE-4263-BBA0-2A3F30467118}" srcOrd="1" destOrd="0" presId="urn:microsoft.com/office/officeart/2008/layout/HalfCircleOrganizationChart"/>
    <dgm:cxn modelId="{19001980-1688-40D2-88F9-CAA198665E0E}" type="presParOf" srcId="{DB058426-243E-47E9-A040-9D2EE25C6B98}" destId="{4A378F1E-DC4F-40C3-89CE-80DF13C4D7C9}" srcOrd="2" destOrd="0" presId="urn:microsoft.com/office/officeart/2008/layout/HalfCircleOrganizationChart"/>
    <dgm:cxn modelId="{E1F5973E-9CBA-46D4-819E-D966120313B3}" type="presParOf" srcId="{DEB2EA0B-32EF-4FB6-8251-C925146ED162}" destId="{08CD174C-6AF2-4778-9BEF-8A3DB30D1B42}" srcOrd="2" destOrd="0" presId="urn:microsoft.com/office/officeart/2008/layout/HalfCircleOrganizationChart"/>
    <dgm:cxn modelId="{C98C4AE7-69D4-4727-9586-3ACBD7178B80}" type="presParOf" srcId="{B9425527-95FF-4579-8AB0-F8BA8C77FA35}" destId="{83B9741D-9A01-4ADB-A588-F02A57EF58E4}"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3AC87F-E753-4B1C-B94E-CE6FB25FD7E0}" type="doc">
      <dgm:prSet loTypeId="urn:microsoft.com/office/officeart/2005/8/layout/lProcess2" loCatId="list" qsTypeId="urn:microsoft.com/office/officeart/2005/8/quickstyle/simple2" qsCatId="simple" csTypeId="urn:microsoft.com/office/officeart/2005/8/colors/accent0_3" csCatId="mainScheme" phldr="1"/>
      <dgm:spPr/>
      <dgm:t>
        <a:bodyPr/>
        <a:lstStyle/>
        <a:p>
          <a:pPr rtl="1"/>
          <a:endParaRPr lang="ar-SA"/>
        </a:p>
      </dgm:t>
    </dgm:pt>
    <dgm:pt modelId="{D41EF2BE-FCCE-4A15-BF0C-B03E871D5C16}">
      <dgm:prSet phldrT="[نص]" custT="1"/>
      <dgm:spPr/>
      <dgm:t>
        <a:bodyPr/>
        <a:lstStyle/>
        <a:p>
          <a:pPr rtl="1"/>
          <a:r>
            <a:rPr lang="ar-SA"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المقدمة</a:t>
          </a:r>
          <a:endParaRPr lang="ar-SA"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gm:t>
    </dgm:pt>
    <dgm:pt modelId="{AF105818-B89A-44D5-83E3-22954DC41E40}" type="parTrans" cxnId="{78D405F3-A81E-4CFF-BE48-BFE2395DD3E4}">
      <dgm:prSet/>
      <dgm:spPr/>
      <dgm:t>
        <a:bodyPr/>
        <a:lstStyle/>
        <a:p>
          <a:pPr rtl="1"/>
          <a:endParaRPr lang="ar-SA" sz="2800"/>
        </a:p>
      </dgm:t>
    </dgm:pt>
    <dgm:pt modelId="{8FB77141-3E40-437C-A3EB-5A98CD9FBEEC}" type="sibTrans" cxnId="{78D405F3-A81E-4CFF-BE48-BFE2395DD3E4}">
      <dgm:prSet/>
      <dgm:spPr/>
      <dgm:t>
        <a:bodyPr/>
        <a:lstStyle/>
        <a:p>
          <a:pPr rtl="1"/>
          <a:endParaRPr lang="ar-SA" sz="2800"/>
        </a:p>
      </dgm:t>
    </dgm:pt>
    <dgm:pt modelId="{F8394042-EC32-427E-B946-BF4327E713FC}">
      <dgm:prSet phldrT="[نص]" custT="1"/>
      <dgm:spPr/>
      <dgm:t>
        <a:bodyPr/>
        <a:lstStyle/>
        <a:p>
          <a:pPr rtl="1"/>
          <a:r>
            <a:rPr lang="ar-SA" sz="3200" smtClean="0"/>
            <a:t>موضوع التقرير.</a:t>
          </a:r>
          <a:endParaRPr lang="ar-SA" sz="3200" dirty="0"/>
        </a:p>
      </dgm:t>
    </dgm:pt>
    <dgm:pt modelId="{181B023A-F511-4664-81F1-97C19996830F}" type="parTrans" cxnId="{F0A30F68-0C76-4068-A07C-2806C8FC1378}">
      <dgm:prSet/>
      <dgm:spPr/>
      <dgm:t>
        <a:bodyPr/>
        <a:lstStyle/>
        <a:p>
          <a:pPr rtl="1"/>
          <a:endParaRPr lang="ar-SA" sz="2800"/>
        </a:p>
      </dgm:t>
    </dgm:pt>
    <dgm:pt modelId="{296E5693-6834-4EDA-9960-8B96E78CAFC1}" type="sibTrans" cxnId="{F0A30F68-0C76-4068-A07C-2806C8FC1378}">
      <dgm:prSet/>
      <dgm:spPr/>
      <dgm:t>
        <a:bodyPr/>
        <a:lstStyle/>
        <a:p>
          <a:pPr rtl="1"/>
          <a:endParaRPr lang="ar-SA" sz="2800"/>
        </a:p>
      </dgm:t>
    </dgm:pt>
    <dgm:pt modelId="{37C82501-8182-4C84-91AC-152FB415BC5E}">
      <dgm:prSet phldrT="[نص]" custT="1"/>
      <dgm:spPr>
        <a:solidFill>
          <a:srgbClr val="DEC6C6"/>
        </a:solidFill>
      </dgm:spPr>
      <dgm:t>
        <a:bodyPr/>
        <a:lstStyle/>
        <a:p>
          <a:pPr rtl="1"/>
          <a:r>
            <a:rPr lang="ar-SA"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الجسم</a:t>
          </a:r>
          <a:endParaRPr lang="ar-SA"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gm:t>
    </dgm:pt>
    <dgm:pt modelId="{FF123D9B-8E57-4449-8A5C-62A33A64C7BC}" type="parTrans" cxnId="{A57B0F3B-F713-4DA8-A27D-2863DFF14459}">
      <dgm:prSet/>
      <dgm:spPr/>
      <dgm:t>
        <a:bodyPr/>
        <a:lstStyle/>
        <a:p>
          <a:pPr rtl="1"/>
          <a:endParaRPr lang="ar-SA" sz="2800"/>
        </a:p>
      </dgm:t>
    </dgm:pt>
    <dgm:pt modelId="{8234228B-E6D6-436E-8288-50D95A41C5A7}" type="sibTrans" cxnId="{A57B0F3B-F713-4DA8-A27D-2863DFF14459}">
      <dgm:prSet/>
      <dgm:spPr/>
      <dgm:t>
        <a:bodyPr/>
        <a:lstStyle/>
        <a:p>
          <a:pPr rtl="1"/>
          <a:endParaRPr lang="ar-SA" sz="2800"/>
        </a:p>
      </dgm:t>
    </dgm:pt>
    <dgm:pt modelId="{0519CA4A-6357-4EDB-A07C-D2C57BC7687D}">
      <dgm:prSet phldrT="[نص]" custT="1"/>
      <dgm:spPr>
        <a:solidFill>
          <a:srgbClr val="811B1B"/>
        </a:solidFill>
      </dgm:spPr>
      <dgm:t>
        <a:bodyPr/>
        <a:lstStyle/>
        <a:p>
          <a:pPr rtl="1"/>
          <a:r>
            <a:rPr lang="ar-SA" sz="3200" dirty="0" smtClean="0"/>
            <a:t>عرض للمعلومات و البيانات.</a:t>
          </a:r>
          <a:endParaRPr lang="ar-SA" sz="3200" dirty="0"/>
        </a:p>
      </dgm:t>
    </dgm:pt>
    <dgm:pt modelId="{DFCA28EB-F462-483F-85B5-D63D5DAE354D}" type="parTrans" cxnId="{CB3D142F-8243-4C4D-A36E-15A274591B94}">
      <dgm:prSet/>
      <dgm:spPr/>
      <dgm:t>
        <a:bodyPr/>
        <a:lstStyle/>
        <a:p>
          <a:pPr rtl="1"/>
          <a:endParaRPr lang="ar-SA" sz="2800"/>
        </a:p>
      </dgm:t>
    </dgm:pt>
    <dgm:pt modelId="{3822269B-EBB6-4099-AD8F-6E202AF8F4F6}" type="sibTrans" cxnId="{CB3D142F-8243-4C4D-A36E-15A274591B94}">
      <dgm:prSet/>
      <dgm:spPr/>
      <dgm:t>
        <a:bodyPr/>
        <a:lstStyle/>
        <a:p>
          <a:pPr rtl="1"/>
          <a:endParaRPr lang="ar-SA" sz="2800"/>
        </a:p>
      </dgm:t>
    </dgm:pt>
    <dgm:pt modelId="{DE893C55-2030-4C01-9987-FF2FB0CE1B21}">
      <dgm:prSet phldrT="[نص]" custT="1"/>
      <dgm:spPr>
        <a:solidFill>
          <a:srgbClr val="CCD8CF"/>
        </a:solidFill>
      </dgm:spPr>
      <dgm:t>
        <a:bodyPr/>
        <a:lstStyle/>
        <a:p>
          <a:pPr rtl="1"/>
          <a:r>
            <a:rPr lang="ar-SA"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النهاية</a:t>
          </a:r>
          <a:endParaRPr lang="ar-SA"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gm:t>
    </dgm:pt>
    <dgm:pt modelId="{110153EA-AEE5-4747-BC90-9051444432F9}" type="parTrans" cxnId="{00EDE0FC-D18C-47AB-B6A2-1A2320589F89}">
      <dgm:prSet/>
      <dgm:spPr/>
      <dgm:t>
        <a:bodyPr/>
        <a:lstStyle/>
        <a:p>
          <a:pPr rtl="1"/>
          <a:endParaRPr lang="ar-SA" sz="2800"/>
        </a:p>
      </dgm:t>
    </dgm:pt>
    <dgm:pt modelId="{3BD9ED03-FC7B-46BF-B9DA-9FE3900D75FF}" type="sibTrans" cxnId="{00EDE0FC-D18C-47AB-B6A2-1A2320589F89}">
      <dgm:prSet/>
      <dgm:spPr/>
      <dgm:t>
        <a:bodyPr/>
        <a:lstStyle/>
        <a:p>
          <a:pPr rtl="1"/>
          <a:endParaRPr lang="ar-SA" sz="2800"/>
        </a:p>
      </dgm:t>
    </dgm:pt>
    <dgm:pt modelId="{59571E91-C436-4CA2-AEC1-EBD76F220C9C}">
      <dgm:prSet phldrT="[نص]" custT="1"/>
      <dgm:spPr>
        <a:solidFill>
          <a:srgbClr val="1E7E30"/>
        </a:solidFill>
      </dgm:spPr>
      <dgm:t>
        <a:bodyPr/>
        <a:lstStyle/>
        <a:p>
          <a:pPr rtl="1"/>
          <a:r>
            <a:rPr lang="ar-SA" sz="3200" dirty="0" smtClean="0"/>
            <a:t>ملخص التقرير.</a:t>
          </a:r>
          <a:endParaRPr lang="ar-SA" sz="3200" dirty="0"/>
        </a:p>
      </dgm:t>
    </dgm:pt>
    <dgm:pt modelId="{584FBDF5-57C2-4AC0-B063-36DEDF4CAB60}" type="parTrans" cxnId="{57925127-1EA5-473F-B6C1-15E9B31A1E28}">
      <dgm:prSet/>
      <dgm:spPr/>
      <dgm:t>
        <a:bodyPr/>
        <a:lstStyle/>
        <a:p>
          <a:pPr rtl="1"/>
          <a:endParaRPr lang="ar-SA" sz="2800"/>
        </a:p>
      </dgm:t>
    </dgm:pt>
    <dgm:pt modelId="{E0106199-7B58-4900-8740-3EF88A554F4A}" type="sibTrans" cxnId="{57925127-1EA5-473F-B6C1-15E9B31A1E28}">
      <dgm:prSet/>
      <dgm:spPr/>
      <dgm:t>
        <a:bodyPr/>
        <a:lstStyle/>
        <a:p>
          <a:pPr rtl="1"/>
          <a:endParaRPr lang="ar-SA" sz="2800"/>
        </a:p>
      </dgm:t>
    </dgm:pt>
    <dgm:pt modelId="{55EB8993-F7B4-441C-9A1E-509F9C91AF72}">
      <dgm:prSet custT="1"/>
      <dgm:spPr/>
      <dgm:t>
        <a:bodyPr/>
        <a:lstStyle/>
        <a:p>
          <a:pPr rtl="1"/>
          <a:r>
            <a:rPr lang="ar-SA" sz="3200" smtClean="0"/>
            <a:t>هدف التقرير.</a:t>
          </a:r>
          <a:endParaRPr lang="en-US" sz="3200"/>
        </a:p>
      </dgm:t>
    </dgm:pt>
    <dgm:pt modelId="{FCB02DF0-2D2D-4C05-B364-668CF9E1B82B}" type="parTrans" cxnId="{AAA67DFE-AF94-4C31-949E-2A97A01B64A0}">
      <dgm:prSet/>
      <dgm:spPr/>
      <dgm:t>
        <a:bodyPr/>
        <a:lstStyle/>
        <a:p>
          <a:pPr rtl="1"/>
          <a:endParaRPr lang="ar-SA" sz="2800"/>
        </a:p>
      </dgm:t>
    </dgm:pt>
    <dgm:pt modelId="{C218EC0B-67A2-4728-A1A2-8321A1784E84}" type="sibTrans" cxnId="{AAA67DFE-AF94-4C31-949E-2A97A01B64A0}">
      <dgm:prSet/>
      <dgm:spPr/>
      <dgm:t>
        <a:bodyPr/>
        <a:lstStyle/>
        <a:p>
          <a:pPr rtl="1"/>
          <a:endParaRPr lang="ar-SA" sz="2800"/>
        </a:p>
      </dgm:t>
    </dgm:pt>
    <dgm:pt modelId="{F0046DEC-4BE6-432C-8FBB-171C7463FC3D}">
      <dgm:prSet custT="1"/>
      <dgm:spPr/>
      <dgm:t>
        <a:bodyPr/>
        <a:lstStyle/>
        <a:p>
          <a:pPr rtl="1"/>
          <a:r>
            <a:rPr lang="ar-SA" sz="3200" dirty="0" smtClean="0"/>
            <a:t>الجهة كاتبة التقرير.</a:t>
          </a:r>
          <a:endParaRPr lang="en-US" sz="3200" dirty="0"/>
        </a:p>
      </dgm:t>
    </dgm:pt>
    <dgm:pt modelId="{02F350B9-92C7-4786-B13F-952C2EB4AB35}" type="parTrans" cxnId="{A8699A1F-DF9A-4F7C-862F-84D2B5CC0F3B}">
      <dgm:prSet/>
      <dgm:spPr/>
      <dgm:t>
        <a:bodyPr/>
        <a:lstStyle/>
        <a:p>
          <a:pPr rtl="1"/>
          <a:endParaRPr lang="ar-SA" sz="2800"/>
        </a:p>
      </dgm:t>
    </dgm:pt>
    <dgm:pt modelId="{129FAF5A-8C56-45DF-9506-9D1E658F0B56}" type="sibTrans" cxnId="{A8699A1F-DF9A-4F7C-862F-84D2B5CC0F3B}">
      <dgm:prSet/>
      <dgm:spPr/>
      <dgm:t>
        <a:bodyPr/>
        <a:lstStyle/>
        <a:p>
          <a:pPr rtl="1"/>
          <a:endParaRPr lang="ar-SA" sz="2800"/>
        </a:p>
      </dgm:t>
    </dgm:pt>
    <dgm:pt modelId="{AA60FBF0-3C75-4DC8-B746-204D81BCA62D}">
      <dgm:prSet custT="1"/>
      <dgm:spPr/>
      <dgm:t>
        <a:bodyPr/>
        <a:lstStyle/>
        <a:p>
          <a:pPr rtl="1"/>
          <a:r>
            <a:rPr lang="ar-SA" sz="3200" dirty="0" smtClean="0"/>
            <a:t>ملخص التقرير.</a:t>
          </a:r>
          <a:endParaRPr lang="ar-SA" sz="3200" dirty="0"/>
        </a:p>
      </dgm:t>
    </dgm:pt>
    <dgm:pt modelId="{8FB25E12-A808-48D4-9757-ED190B2F200A}" type="parTrans" cxnId="{2106A2A8-DF40-48EE-B956-0547A2D42063}">
      <dgm:prSet/>
      <dgm:spPr/>
      <dgm:t>
        <a:bodyPr/>
        <a:lstStyle/>
        <a:p>
          <a:pPr rtl="1"/>
          <a:endParaRPr lang="ar-SA" sz="2800"/>
        </a:p>
      </dgm:t>
    </dgm:pt>
    <dgm:pt modelId="{836F3120-9002-44AD-978D-625FA027E4B9}" type="sibTrans" cxnId="{2106A2A8-DF40-48EE-B956-0547A2D42063}">
      <dgm:prSet/>
      <dgm:spPr/>
      <dgm:t>
        <a:bodyPr/>
        <a:lstStyle/>
        <a:p>
          <a:pPr rtl="1"/>
          <a:endParaRPr lang="ar-SA" sz="2800"/>
        </a:p>
      </dgm:t>
    </dgm:pt>
    <dgm:pt modelId="{9F68E629-F51E-4F5F-9F8D-E30BA2092ABE}">
      <dgm:prSet custT="1"/>
      <dgm:spPr>
        <a:solidFill>
          <a:srgbClr val="811B1B"/>
        </a:solidFill>
      </dgm:spPr>
      <dgm:t>
        <a:bodyPr/>
        <a:lstStyle/>
        <a:p>
          <a:pPr rtl="1"/>
          <a:r>
            <a:rPr lang="ar-SA" sz="3200" dirty="0" smtClean="0"/>
            <a:t>تحليل للمعلومات و البيانات.</a:t>
          </a:r>
          <a:endParaRPr lang="en-US" sz="3200" dirty="0"/>
        </a:p>
      </dgm:t>
    </dgm:pt>
    <dgm:pt modelId="{DB062699-B10C-439B-976B-0819D264154E}" type="parTrans" cxnId="{10207138-BA82-45FD-B89D-5C8C9F6033FB}">
      <dgm:prSet/>
      <dgm:spPr/>
      <dgm:t>
        <a:bodyPr/>
        <a:lstStyle/>
        <a:p>
          <a:pPr rtl="1"/>
          <a:endParaRPr lang="ar-SA" sz="2800"/>
        </a:p>
      </dgm:t>
    </dgm:pt>
    <dgm:pt modelId="{911407ED-9B76-47D7-A5B7-FCA2670F6431}" type="sibTrans" cxnId="{10207138-BA82-45FD-B89D-5C8C9F6033FB}">
      <dgm:prSet/>
      <dgm:spPr/>
      <dgm:t>
        <a:bodyPr/>
        <a:lstStyle/>
        <a:p>
          <a:pPr rtl="1"/>
          <a:endParaRPr lang="ar-SA" sz="2800"/>
        </a:p>
      </dgm:t>
    </dgm:pt>
    <dgm:pt modelId="{42B4DD08-ECFF-45C0-9A8A-95F18740341E}">
      <dgm:prSet custT="1"/>
      <dgm:spPr>
        <a:solidFill>
          <a:srgbClr val="1E7E30"/>
        </a:solidFill>
      </dgm:spPr>
      <dgm:t>
        <a:bodyPr/>
        <a:lstStyle/>
        <a:p>
          <a:pPr rtl="1"/>
          <a:r>
            <a:rPr lang="ar-SA" sz="3000" dirty="0" smtClean="0"/>
            <a:t>اقتراحات و توصيات.</a:t>
          </a:r>
          <a:endParaRPr lang="en-US" sz="3000" dirty="0"/>
        </a:p>
      </dgm:t>
    </dgm:pt>
    <dgm:pt modelId="{DA66D535-FE0B-44E7-8A05-B09B5BE263B2}" type="parTrans" cxnId="{85CD2178-DCEC-4EF1-B4CE-E5F1502B8F88}">
      <dgm:prSet/>
      <dgm:spPr/>
      <dgm:t>
        <a:bodyPr/>
        <a:lstStyle/>
        <a:p>
          <a:pPr rtl="1"/>
          <a:endParaRPr lang="ar-SA" sz="2800"/>
        </a:p>
      </dgm:t>
    </dgm:pt>
    <dgm:pt modelId="{0841246E-E8C4-4F82-873F-CC5F3A493CEE}" type="sibTrans" cxnId="{85CD2178-DCEC-4EF1-B4CE-E5F1502B8F88}">
      <dgm:prSet/>
      <dgm:spPr/>
      <dgm:t>
        <a:bodyPr/>
        <a:lstStyle/>
        <a:p>
          <a:pPr rtl="1"/>
          <a:endParaRPr lang="ar-SA" sz="2800"/>
        </a:p>
      </dgm:t>
    </dgm:pt>
    <dgm:pt modelId="{0A6C44AF-B220-4D47-B6B6-73217F7E4A81}">
      <dgm:prSet custT="1"/>
      <dgm:spPr>
        <a:solidFill>
          <a:srgbClr val="1E7E30"/>
        </a:solidFill>
      </dgm:spPr>
      <dgm:t>
        <a:bodyPr/>
        <a:lstStyle/>
        <a:p>
          <a:pPr rtl="1"/>
          <a:r>
            <a:rPr lang="ar-SA" sz="3200" dirty="0" smtClean="0"/>
            <a:t>مراجع.</a:t>
          </a:r>
          <a:endParaRPr lang="en-US" sz="3200" dirty="0"/>
        </a:p>
      </dgm:t>
    </dgm:pt>
    <dgm:pt modelId="{C366AB8C-4AC6-43F6-AE0F-392AF8A60744}" type="parTrans" cxnId="{5034869B-33EA-410B-BBC7-4CE923D2EFFA}">
      <dgm:prSet/>
      <dgm:spPr/>
      <dgm:t>
        <a:bodyPr/>
        <a:lstStyle/>
        <a:p>
          <a:pPr rtl="1"/>
          <a:endParaRPr lang="ar-SA" sz="2800"/>
        </a:p>
      </dgm:t>
    </dgm:pt>
    <dgm:pt modelId="{56D2D3AB-FF46-4184-908C-01864D05F286}" type="sibTrans" cxnId="{5034869B-33EA-410B-BBC7-4CE923D2EFFA}">
      <dgm:prSet/>
      <dgm:spPr/>
      <dgm:t>
        <a:bodyPr/>
        <a:lstStyle/>
        <a:p>
          <a:pPr rtl="1"/>
          <a:endParaRPr lang="ar-SA" sz="2800"/>
        </a:p>
      </dgm:t>
    </dgm:pt>
    <dgm:pt modelId="{B6B66FF7-DE41-4AA0-A57E-A851B34FADB2}">
      <dgm:prSet custT="1"/>
      <dgm:spPr>
        <a:solidFill>
          <a:srgbClr val="1E7E30"/>
        </a:solidFill>
      </dgm:spPr>
      <dgm:t>
        <a:bodyPr/>
        <a:lstStyle/>
        <a:p>
          <a:pPr rtl="1"/>
          <a:r>
            <a:rPr lang="ar-SA" sz="3200" dirty="0" smtClean="0"/>
            <a:t>ملاحق.</a:t>
          </a:r>
          <a:endParaRPr lang="en-US" sz="3200" dirty="0"/>
        </a:p>
      </dgm:t>
    </dgm:pt>
    <dgm:pt modelId="{70FF9EFD-6EE0-41E6-A82F-54644E099168}" type="parTrans" cxnId="{3066A4F4-82DE-4739-9C55-788F7E08A5D4}">
      <dgm:prSet/>
      <dgm:spPr/>
      <dgm:t>
        <a:bodyPr/>
        <a:lstStyle/>
        <a:p>
          <a:pPr rtl="1"/>
          <a:endParaRPr lang="ar-SA" sz="2800"/>
        </a:p>
      </dgm:t>
    </dgm:pt>
    <dgm:pt modelId="{5EDE6EAB-DEF1-41E6-AD0A-6B1C95497853}" type="sibTrans" cxnId="{3066A4F4-82DE-4739-9C55-788F7E08A5D4}">
      <dgm:prSet/>
      <dgm:spPr/>
      <dgm:t>
        <a:bodyPr/>
        <a:lstStyle/>
        <a:p>
          <a:pPr rtl="1"/>
          <a:endParaRPr lang="ar-SA" sz="2800"/>
        </a:p>
      </dgm:t>
    </dgm:pt>
    <dgm:pt modelId="{450D84D9-88E3-4E4E-B5B8-77231FFCCE25}" type="pres">
      <dgm:prSet presAssocID="{E33AC87F-E753-4B1C-B94E-CE6FB25FD7E0}" presName="theList" presStyleCnt="0">
        <dgm:presLayoutVars>
          <dgm:dir val="rev"/>
          <dgm:animLvl val="lvl"/>
          <dgm:resizeHandles val="exact"/>
        </dgm:presLayoutVars>
      </dgm:prSet>
      <dgm:spPr/>
      <dgm:t>
        <a:bodyPr/>
        <a:lstStyle/>
        <a:p>
          <a:pPr rtl="1"/>
          <a:endParaRPr lang="ar-SA"/>
        </a:p>
      </dgm:t>
    </dgm:pt>
    <dgm:pt modelId="{5E669AD2-36F7-464E-964D-FB64DD718A81}" type="pres">
      <dgm:prSet presAssocID="{D41EF2BE-FCCE-4A15-BF0C-B03E871D5C16}" presName="compNode" presStyleCnt="0"/>
      <dgm:spPr/>
      <dgm:t>
        <a:bodyPr/>
        <a:lstStyle/>
        <a:p>
          <a:pPr rtl="1"/>
          <a:endParaRPr lang="ar-SA"/>
        </a:p>
      </dgm:t>
    </dgm:pt>
    <dgm:pt modelId="{8797E414-6001-4228-949C-0DA517AC43D0}" type="pres">
      <dgm:prSet presAssocID="{D41EF2BE-FCCE-4A15-BF0C-B03E871D5C16}" presName="aNode" presStyleLbl="bgShp" presStyleIdx="0" presStyleCnt="3" custLinFactNeighborX="-5819"/>
      <dgm:spPr/>
      <dgm:t>
        <a:bodyPr/>
        <a:lstStyle/>
        <a:p>
          <a:pPr rtl="1"/>
          <a:endParaRPr lang="ar-SA"/>
        </a:p>
      </dgm:t>
    </dgm:pt>
    <dgm:pt modelId="{497B9287-8F3D-427B-86DC-264CA703E41E}" type="pres">
      <dgm:prSet presAssocID="{D41EF2BE-FCCE-4A15-BF0C-B03E871D5C16}" presName="textNode" presStyleLbl="bgShp" presStyleIdx="0" presStyleCnt="3"/>
      <dgm:spPr/>
      <dgm:t>
        <a:bodyPr/>
        <a:lstStyle/>
        <a:p>
          <a:pPr rtl="1"/>
          <a:endParaRPr lang="ar-SA"/>
        </a:p>
      </dgm:t>
    </dgm:pt>
    <dgm:pt modelId="{58E86AC3-26C2-4485-956F-4D8AFFC00217}" type="pres">
      <dgm:prSet presAssocID="{D41EF2BE-FCCE-4A15-BF0C-B03E871D5C16}" presName="compChildNode" presStyleCnt="0"/>
      <dgm:spPr/>
      <dgm:t>
        <a:bodyPr/>
        <a:lstStyle/>
        <a:p>
          <a:pPr rtl="1"/>
          <a:endParaRPr lang="ar-SA"/>
        </a:p>
      </dgm:t>
    </dgm:pt>
    <dgm:pt modelId="{237D4D2D-522A-4C44-A2F5-4AADD7064741}" type="pres">
      <dgm:prSet presAssocID="{D41EF2BE-FCCE-4A15-BF0C-B03E871D5C16}" presName="theInnerList" presStyleCnt="0"/>
      <dgm:spPr/>
      <dgm:t>
        <a:bodyPr/>
        <a:lstStyle/>
        <a:p>
          <a:pPr rtl="1"/>
          <a:endParaRPr lang="ar-SA"/>
        </a:p>
      </dgm:t>
    </dgm:pt>
    <dgm:pt modelId="{1DCDCDB9-1B43-4640-AA0D-E2792C84350B}" type="pres">
      <dgm:prSet presAssocID="{F8394042-EC32-427E-B946-BF4327E713FC}" presName="childNode" presStyleLbl="node1" presStyleIdx="0" presStyleCnt="10" custScaleX="121592" custLinFactNeighborX="-5570">
        <dgm:presLayoutVars>
          <dgm:bulletEnabled val="1"/>
        </dgm:presLayoutVars>
      </dgm:prSet>
      <dgm:spPr/>
      <dgm:t>
        <a:bodyPr/>
        <a:lstStyle/>
        <a:p>
          <a:pPr rtl="1"/>
          <a:endParaRPr lang="ar-SA"/>
        </a:p>
      </dgm:t>
    </dgm:pt>
    <dgm:pt modelId="{A74BF334-4573-4FFF-953B-66594B7EB178}" type="pres">
      <dgm:prSet presAssocID="{F8394042-EC32-427E-B946-BF4327E713FC}" presName="aSpace2" presStyleCnt="0"/>
      <dgm:spPr/>
      <dgm:t>
        <a:bodyPr/>
        <a:lstStyle/>
        <a:p>
          <a:pPr rtl="1"/>
          <a:endParaRPr lang="ar-SA"/>
        </a:p>
      </dgm:t>
    </dgm:pt>
    <dgm:pt modelId="{BD8D899B-FA8C-47A9-BE99-B2947A23C1F3}" type="pres">
      <dgm:prSet presAssocID="{55EB8993-F7B4-441C-9A1E-509F9C91AF72}" presName="childNode" presStyleLbl="node1" presStyleIdx="1" presStyleCnt="10" custScaleX="121592" custLinFactNeighborX="-5570">
        <dgm:presLayoutVars>
          <dgm:bulletEnabled val="1"/>
        </dgm:presLayoutVars>
      </dgm:prSet>
      <dgm:spPr/>
      <dgm:t>
        <a:bodyPr/>
        <a:lstStyle/>
        <a:p>
          <a:pPr rtl="1"/>
          <a:endParaRPr lang="ar-SA"/>
        </a:p>
      </dgm:t>
    </dgm:pt>
    <dgm:pt modelId="{F1F18A13-1347-4944-9633-8630F42F4289}" type="pres">
      <dgm:prSet presAssocID="{55EB8993-F7B4-441C-9A1E-509F9C91AF72}" presName="aSpace2" presStyleCnt="0"/>
      <dgm:spPr/>
      <dgm:t>
        <a:bodyPr/>
        <a:lstStyle/>
        <a:p>
          <a:pPr rtl="1"/>
          <a:endParaRPr lang="ar-SA"/>
        </a:p>
      </dgm:t>
    </dgm:pt>
    <dgm:pt modelId="{5A9920FF-D493-4AF9-A4D2-DFBA3BB6ED2B}" type="pres">
      <dgm:prSet presAssocID="{F0046DEC-4BE6-432C-8FBB-171C7463FC3D}" presName="childNode" presStyleLbl="node1" presStyleIdx="2" presStyleCnt="10" custScaleX="121592" custLinFactNeighborX="-5570">
        <dgm:presLayoutVars>
          <dgm:bulletEnabled val="1"/>
        </dgm:presLayoutVars>
      </dgm:prSet>
      <dgm:spPr/>
      <dgm:t>
        <a:bodyPr/>
        <a:lstStyle/>
        <a:p>
          <a:pPr rtl="1"/>
          <a:endParaRPr lang="ar-SA"/>
        </a:p>
      </dgm:t>
    </dgm:pt>
    <dgm:pt modelId="{B7300919-90D7-4245-8B51-50B61B1F8C9A}" type="pres">
      <dgm:prSet presAssocID="{F0046DEC-4BE6-432C-8FBB-171C7463FC3D}" presName="aSpace2" presStyleCnt="0"/>
      <dgm:spPr/>
      <dgm:t>
        <a:bodyPr/>
        <a:lstStyle/>
        <a:p>
          <a:pPr rtl="1"/>
          <a:endParaRPr lang="ar-SA"/>
        </a:p>
      </dgm:t>
    </dgm:pt>
    <dgm:pt modelId="{C87A6BE5-DC6C-4569-8282-6C85E6AF2114}" type="pres">
      <dgm:prSet presAssocID="{AA60FBF0-3C75-4DC8-B746-204D81BCA62D}" presName="childNode" presStyleLbl="node1" presStyleIdx="3" presStyleCnt="10" custScaleX="121592" custLinFactNeighborX="-5570">
        <dgm:presLayoutVars>
          <dgm:bulletEnabled val="1"/>
        </dgm:presLayoutVars>
      </dgm:prSet>
      <dgm:spPr/>
      <dgm:t>
        <a:bodyPr/>
        <a:lstStyle/>
        <a:p>
          <a:pPr rtl="1"/>
          <a:endParaRPr lang="ar-SA"/>
        </a:p>
      </dgm:t>
    </dgm:pt>
    <dgm:pt modelId="{FC6A7077-C1CC-4575-914D-DA4E5A465E48}" type="pres">
      <dgm:prSet presAssocID="{D41EF2BE-FCCE-4A15-BF0C-B03E871D5C16}" presName="aSpace" presStyleCnt="0"/>
      <dgm:spPr/>
      <dgm:t>
        <a:bodyPr/>
        <a:lstStyle/>
        <a:p>
          <a:pPr rtl="1"/>
          <a:endParaRPr lang="ar-SA"/>
        </a:p>
      </dgm:t>
    </dgm:pt>
    <dgm:pt modelId="{7C314A57-C07F-4F24-AFC0-FB63180FFBED}" type="pres">
      <dgm:prSet presAssocID="{37C82501-8182-4C84-91AC-152FB415BC5E}" presName="compNode" presStyleCnt="0"/>
      <dgm:spPr/>
      <dgm:t>
        <a:bodyPr/>
        <a:lstStyle/>
        <a:p>
          <a:pPr rtl="1"/>
          <a:endParaRPr lang="ar-SA"/>
        </a:p>
      </dgm:t>
    </dgm:pt>
    <dgm:pt modelId="{11184DBA-2C06-47C7-BD1E-FEAEBD0739EC}" type="pres">
      <dgm:prSet presAssocID="{37C82501-8182-4C84-91AC-152FB415BC5E}" presName="aNode" presStyleLbl="bgShp" presStyleIdx="1" presStyleCnt="3"/>
      <dgm:spPr/>
      <dgm:t>
        <a:bodyPr/>
        <a:lstStyle/>
        <a:p>
          <a:pPr rtl="1"/>
          <a:endParaRPr lang="ar-SA"/>
        </a:p>
      </dgm:t>
    </dgm:pt>
    <dgm:pt modelId="{F5C48826-01B7-4613-8EBA-BCC8F5322CC5}" type="pres">
      <dgm:prSet presAssocID="{37C82501-8182-4C84-91AC-152FB415BC5E}" presName="textNode" presStyleLbl="bgShp" presStyleIdx="1" presStyleCnt="3"/>
      <dgm:spPr/>
      <dgm:t>
        <a:bodyPr/>
        <a:lstStyle/>
        <a:p>
          <a:pPr rtl="1"/>
          <a:endParaRPr lang="ar-SA"/>
        </a:p>
      </dgm:t>
    </dgm:pt>
    <dgm:pt modelId="{28140668-02A6-4F70-B1FC-01F8D1740C28}" type="pres">
      <dgm:prSet presAssocID="{37C82501-8182-4C84-91AC-152FB415BC5E}" presName="compChildNode" presStyleCnt="0"/>
      <dgm:spPr/>
      <dgm:t>
        <a:bodyPr/>
        <a:lstStyle/>
        <a:p>
          <a:pPr rtl="1"/>
          <a:endParaRPr lang="ar-SA"/>
        </a:p>
      </dgm:t>
    </dgm:pt>
    <dgm:pt modelId="{257D31DA-202E-4B33-810D-227C1BD7DA51}" type="pres">
      <dgm:prSet presAssocID="{37C82501-8182-4C84-91AC-152FB415BC5E}" presName="theInnerList" presStyleCnt="0"/>
      <dgm:spPr/>
      <dgm:t>
        <a:bodyPr/>
        <a:lstStyle/>
        <a:p>
          <a:pPr rtl="1"/>
          <a:endParaRPr lang="ar-SA"/>
        </a:p>
      </dgm:t>
    </dgm:pt>
    <dgm:pt modelId="{CC9AE592-5DCB-4CCC-8890-4E109F739E6F}" type="pres">
      <dgm:prSet presAssocID="{0519CA4A-6357-4EDB-A07C-D2C57BC7687D}" presName="childNode" presStyleLbl="node1" presStyleIdx="4" presStyleCnt="10" custScaleX="121592">
        <dgm:presLayoutVars>
          <dgm:bulletEnabled val="1"/>
        </dgm:presLayoutVars>
      </dgm:prSet>
      <dgm:spPr/>
      <dgm:t>
        <a:bodyPr/>
        <a:lstStyle/>
        <a:p>
          <a:pPr rtl="1"/>
          <a:endParaRPr lang="ar-SA"/>
        </a:p>
      </dgm:t>
    </dgm:pt>
    <dgm:pt modelId="{7A103C34-0047-4B4F-942B-4382441E0B6B}" type="pres">
      <dgm:prSet presAssocID="{0519CA4A-6357-4EDB-A07C-D2C57BC7687D}" presName="aSpace2" presStyleCnt="0"/>
      <dgm:spPr/>
      <dgm:t>
        <a:bodyPr/>
        <a:lstStyle/>
        <a:p>
          <a:pPr rtl="1"/>
          <a:endParaRPr lang="ar-SA"/>
        </a:p>
      </dgm:t>
    </dgm:pt>
    <dgm:pt modelId="{1EDBB272-BD6E-473D-BF24-FE2D6456EDE4}" type="pres">
      <dgm:prSet presAssocID="{9F68E629-F51E-4F5F-9F8D-E30BA2092ABE}" presName="childNode" presStyleLbl="node1" presStyleIdx="5" presStyleCnt="10" custScaleX="121592">
        <dgm:presLayoutVars>
          <dgm:bulletEnabled val="1"/>
        </dgm:presLayoutVars>
      </dgm:prSet>
      <dgm:spPr/>
      <dgm:t>
        <a:bodyPr/>
        <a:lstStyle/>
        <a:p>
          <a:pPr rtl="1"/>
          <a:endParaRPr lang="ar-SA"/>
        </a:p>
      </dgm:t>
    </dgm:pt>
    <dgm:pt modelId="{E8615351-DB19-4897-B2CB-244C670F722F}" type="pres">
      <dgm:prSet presAssocID="{37C82501-8182-4C84-91AC-152FB415BC5E}" presName="aSpace" presStyleCnt="0"/>
      <dgm:spPr/>
      <dgm:t>
        <a:bodyPr/>
        <a:lstStyle/>
        <a:p>
          <a:pPr rtl="1"/>
          <a:endParaRPr lang="ar-SA"/>
        </a:p>
      </dgm:t>
    </dgm:pt>
    <dgm:pt modelId="{34E2D711-FEF7-4E6D-A113-7525AF8750D6}" type="pres">
      <dgm:prSet presAssocID="{DE893C55-2030-4C01-9987-FF2FB0CE1B21}" presName="compNode" presStyleCnt="0"/>
      <dgm:spPr/>
      <dgm:t>
        <a:bodyPr/>
        <a:lstStyle/>
        <a:p>
          <a:pPr rtl="1"/>
          <a:endParaRPr lang="ar-SA"/>
        </a:p>
      </dgm:t>
    </dgm:pt>
    <dgm:pt modelId="{E6B72A00-7A65-493C-B8F2-E339A35223F7}" type="pres">
      <dgm:prSet presAssocID="{DE893C55-2030-4C01-9987-FF2FB0CE1B21}" presName="aNode" presStyleLbl="bgShp" presStyleIdx="2" presStyleCnt="3" custLinFactNeighborX="5785"/>
      <dgm:spPr/>
      <dgm:t>
        <a:bodyPr/>
        <a:lstStyle/>
        <a:p>
          <a:pPr rtl="1"/>
          <a:endParaRPr lang="ar-SA"/>
        </a:p>
      </dgm:t>
    </dgm:pt>
    <dgm:pt modelId="{2E001E86-04DA-47C4-8C1A-4A14764F36CA}" type="pres">
      <dgm:prSet presAssocID="{DE893C55-2030-4C01-9987-FF2FB0CE1B21}" presName="textNode" presStyleLbl="bgShp" presStyleIdx="2" presStyleCnt="3"/>
      <dgm:spPr/>
      <dgm:t>
        <a:bodyPr/>
        <a:lstStyle/>
        <a:p>
          <a:pPr rtl="1"/>
          <a:endParaRPr lang="ar-SA"/>
        </a:p>
      </dgm:t>
    </dgm:pt>
    <dgm:pt modelId="{45342E38-529F-4863-999F-CF75BFA1BA8E}" type="pres">
      <dgm:prSet presAssocID="{DE893C55-2030-4C01-9987-FF2FB0CE1B21}" presName="compChildNode" presStyleCnt="0"/>
      <dgm:spPr/>
      <dgm:t>
        <a:bodyPr/>
        <a:lstStyle/>
        <a:p>
          <a:pPr rtl="1"/>
          <a:endParaRPr lang="ar-SA"/>
        </a:p>
      </dgm:t>
    </dgm:pt>
    <dgm:pt modelId="{93DDF6CB-E85E-4258-BC27-2815904D5831}" type="pres">
      <dgm:prSet presAssocID="{DE893C55-2030-4C01-9987-FF2FB0CE1B21}" presName="theInnerList" presStyleCnt="0"/>
      <dgm:spPr/>
      <dgm:t>
        <a:bodyPr/>
        <a:lstStyle/>
        <a:p>
          <a:pPr rtl="1"/>
          <a:endParaRPr lang="ar-SA"/>
        </a:p>
      </dgm:t>
    </dgm:pt>
    <dgm:pt modelId="{80C75D19-A314-44C3-9FA5-7C8FB23E974E}" type="pres">
      <dgm:prSet presAssocID="{59571E91-C436-4CA2-AEC1-EBD76F220C9C}" presName="childNode" presStyleLbl="node1" presStyleIdx="6" presStyleCnt="10" custScaleX="121592" custLinFactNeighborX="5526">
        <dgm:presLayoutVars>
          <dgm:bulletEnabled val="1"/>
        </dgm:presLayoutVars>
      </dgm:prSet>
      <dgm:spPr/>
      <dgm:t>
        <a:bodyPr/>
        <a:lstStyle/>
        <a:p>
          <a:pPr rtl="1"/>
          <a:endParaRPr lang="ar-SA"/>
        </a:p>
      </dgm:t>
    </dgm:pt>
    <dgm:pt modelId="{B9632394-76C1-49F7-BE61-C52F6173E3C2}" type="pres">
      <dgm:prSet presAssocID="{59571E91-C436-4CA2-AEC1-EBD76F220C9C}" presName="aSpace2" presStyleCnt="0"/>
      <dgm:spPr/>
      <dgm:t>
        <a:bodyPr/>
        <a:lstStyle/>
        <a:p>
          <a:pPr rtl="1"/>
          <a:endParaRPr lang="ar-SA"/>
        </a:p>
      </dgm:t>
    </dgm:pt>
    <dgm:pt modelId="{A63EC2E3-19C5-4EC8-A8B5-012B6BEDF995}" type="pres">
      <dgm:prSet presAssocID="{42B4DD08-ECFF-45C0-9A8A-95F18740341E}" presName="childNode" presStyleLbl="node1" presStyleIdx="7" presStyleCnt="10" custScaleX="121592" custLinFactNeighborX="5526">
        <dgm:presLayoutVars>
          <dgm:bulletEnabled val="1"/>
        </dgm:presLayoutVars>
      </dgm:prSet>
      <dgm:spPr/>
      <dgm:t>
        <a:bodyPr/>
        <a:lstStyle/>
        <a:p>
          <a:pPr rtl="1"/>
          <a:endParaRPr lang="ar-SA"/>
        </a:p>
      </dgm:t>
    </dgm:pt>
    <dgm:pt modelId="{B0CD47FF-1DE1-4EAE-A1EB-396A4D6676D4}" type="pres">
      <dgm:prSet presAssocID="{42B4DD08-ECFF-45C0-9A8A-95F18740341E}" presName="aSpace2" presStyleCnt="0"/>
      <dgm:spPr/>
      <dgm:t>
        <a:bodyPr/>
        <a:lstStyle/>
        <a:p>
          <a:pPr rtl="1"/>
          <a:endParaRPr lang="ar-SA"/>
        </a:p>
      </dgm:t>
    </dgm:pt>
    <dgm:pt modelId="{61E89DBD-6087-45F4-A2C4-49A77BA7D7DC}" type="pres">
      <dgm:prSet presAssocID="{0A6C44AF-B220-4D47-B6B6-73217F7E4A81}" presName="childNode" presStyleLbl="node1" presStyleIdx="8" presStyleCnt="10" custScaleX="121592" custLinFactNeighborX="5526">
        <dgm:presLayoutVars>
          <dgm:bulletEnabled val="1"/>
        </dgm:presLayoutVars>
      </dgm:prSet>
      <dgm:spPr/>
      <dgm:t>
        <a:bodyPr/>
        <a:lstStyle/>
        <a:p>
          <a:pPr rtl="1"/>
          <a:endParaRPr lang="ar-SA"/>
        </a:p>
      </dgm:t>
    </dgm:pt>
    <dgm:pt modelId="{FE026015-01E2-483E-A706-9EE031D41981}" type="pres">
      <dgm:prSet presAssocID="{0A6C44AF-B220-4D47-B6B6-73217F7E4A81}" presName="aSpace2" presStyleCnt="0"/>
      <dgm:spPr/>
      <dgm:t>
        <a:bodyPr/>
        <a:lstStyle/>
        <a:p>
          <a:pPr rtl="1"/>
          <a:endParaRPr lang="ar-SA"/>
        </a:p>
      </dgm:t>
    </dgm:pt>
    <dgm:pt modelId="{80FBC1F0-59B7-4889-8A98-F549218B5A4D}" type="pres">
      <dgm:prSet presAssocID="{B6B66FF7-DE41-4AA0-A57E-A851B34FADB2}" presName="childNode" presStyleLbl="node1" presStyleIdx="9" presStyleCnt="10" custScaleX="121592" custLinFactNeighborX="5526">
        <dgm:presLayoutVars>
          <dgm:bulletEnabled val="1"/>
        </dgm:presLayoutVars>
      </dgm:prSet>
      <dgm:spPr/>
      <dgm:t>
        <a:bodyPr/>
        <a:lstStyle/>
        <a:p>
          <a:pPr rtl="1"/>
          <a:endParaRPr lang="ar-SA"/>
        </a:p>
      </dgm:t>
    </dgm:pt>
  </dgm:ptLst>
  <dgm:cxnLst>
    <dgm:cxn modelId="{57426356-DD25-4696-918C-807D5F18C291}" type="presOf" srcId="{37C82501-8182-4C84-91AC-152FB415BC5E}" destId="{11184DBA-2C06-47C7-BD1E-FEAEBD0739EC}" srcOrd="0" destOrd="0" presId="urn:microsoft.com/office/officeart/2005/8/layout/lProcess2"/>
    <dgm:cxn modelId="{62D222B4-076B-4CC5-A0BB-55A49B96E3A6}" type="presOf" srcId="{F8394042-EC32-427E-B946-BF4327E713FC}" destId="{1DCDCDB9-1B43-4640-AA0D-E2792C84350B}" srcOrd="0" destOrd="0" presId="urn:microsoft.com/office/officeart/2005/8/layout/lProcess2"/>
    <dgm:cxn modelId="{D24DF7C3-B08A-4085-94A3-E4F1F8AF3619}" type="presOf" srcId="{0519CA4A-6357-4EDB-A07C-D2C57BC7687D}" destId="{CC9AE592-5DCB-4CCC-8890-4E109F739E6F}" srcOrd="0" destOrd="0" presId="urn:microsoft.com/office/officeart/2005/8/layout/lProcess2"/>
    <dgm:cxn modelId="{AAA67DFE-AF94-4C31-949E-2A97A01B64A0}" srcId="{D41EF2BE-FCCE-4A15-BF0C-B03E871D5C16}" destId="{55EB8993-F7B4-441C-9A1E-509F9C91AF72}" srcOrd="1" destOrd="0" parTransId="{FCB02DF0-2D2D-4C05-B364-668CF9E1B82B}" sibTransId="{C218EC0B-67A2-4728-A1A2-8321A1784E84}"/>
    <dgm:cxn modelId="{CB3D142F-8243-4C4D-A36E-15A274591B94}" srcId="{37C82501-8182-4C84-91AC-152FB415BC5E}" destId="{0519CA4A-6357-4EDB-A07C-D2C57BC7687D}" srcOrd="0" destOrd="0" parTransId="{DFCA28EB-F462-483F-85B5-D63D5DAE354D}" sibTransId="{3822269B-EBB6-4099-AD8F-6E202AF8F4F6}"/>
    <dgm:cxn modelId="{260EDCED-BBD7-45A5-BA1E-7C697678BA0D}" type="presOf" srcId="{DE893C55-2030-4C01-9987-FF2FB0CE1B21}" destId="{E6B72A00-7A65-493C-B8F2-E339A35223F7}" srcOrd="0" destOrd="0" presId="urn:microsoft.com/office/officeart/2005/8/layout/lProcess2"/>
    <dgm:cxn modelId="{00EDE0FC-D18C-47AB-B6A2-1A2320589F89}" srcId="{E33AC87F-E753-4B1C-B94E-CE6FB25FD7E0}" destId="{DE893C55-2030-4C01-9987-FF2FB0CE1B21}" srcOrd="2" destOrd="0" parTransId="{110153EA-AEE5-4747-BC90-9051444432F9}" sibTransId="{3BD9ED03-FC7B-46BF-B9DA-9FE3900D75FF}"/>
    <dgm:cxn modelId="{302CEA20-44A0-4025-B6BA-9298802D6185}" type="presOf" srcId="{59571E91-C436-4CA2-AEC1-EBD76F220C9C}" destId="{80C75D19-A314-44C3-9FA5-7C8FB23E974E}" srcOrd="0" destOrd="0" presId="urn:microsoft.com/office/officeart/2005/8/layout/lProcess2"/>
    <dgm:cxn modelId="{3066A4F4-82DE-4739-9C55-788F7E08A5D4}" srcId="{DE893C55-2030-4C01-9987-FF2FB0CE1B21}" destId="{B6B66FF7-DE41-4AA0-A57E-A851B34FADB2}" srcOrd="3" destOrd="0" parTransId="{70FF9EFD-6EE0-41E6-A82F-54644E099168}" sibTransId="{5EDE6EAB-DEF1-41E6-AD0A-6B1C95497853}"/>
    <dgm:cxn modelId="{2B067BF4-B91E-479A-937F-8F785E27401C}" type="presOf" srcId="{E33AC87F-E753-4B1C-B94E-CE6FB25FD7E0}" destId="{450D84D9-88E3-4E4E-B5B8-77231FFCCE25}" srcOrd="0" destOrd="0" presId="urn:microsoft.com/office/officeart/2005/8/layout/lProcess2"/>
    <dgm:cxn modelId="{7ABCE784-42B0-47DD-A901-CAB455D87AFA}" type="presOf" srcId="{55EB8993-F7B4-441C-9A1E-509F9C91AF72}" destId="{BD8D899B-FA8C-47A9-BE99-B2947A23C1F3}" srcOrd="0" destOrd="0" presId="urn:microsoft.com/office/officeart/2005/8/layout/lProcess2"/>
    <dgm:cxn modelId="{A8699A1F-DF9A-4F7C-862F-84D2B5CC0F3B}" srcId="{D41EF2BE-FCCE-4A15-BF0C-B03E871D5C16}" destId="{F0046DEC-4BE6-432C-8FBB-171C7463FC3D}" srcOrd="2" destOrd="0" parTransId="{02F350B9-92C7-4786-B13F-952C2EB4AB35}" sibTransId="{129FAF5A-8C56-45DF-9506-9D1E658F0B56}"/>
    <dgm:cxn modelId="{78D405F3-A81E-4CFF-BE48-BFE2395DD3E4}" srcId="{E33AC87F-E753-4B1C-B94E-CE6FB25FD7E0}" destId="{D41EF2BE-FCCE-4A15-BF0C-B03E871D5C16}" srcOrd="0" destOrd="0" parTransId="{AF105818-B89A-44D5-83E3-22954DC41E40}" sibTransId="{8FB77141-3E40-437C-A3EB-5A98CD9FBEEC}"/>
    <dgm:cxn modelId="{F0A30F68-0C76-4068-A07C-2806C8FC1378}" srcId="{D41EF2BE-FCCE-4A15-BF0C-B03E871D5C16}" destId="{F8394042-EC32-427E-B946-BF4327E713FC}" srcOrd="0" destOrd="0" parTransId="{181B023A-F511-4664-81F1-97C19996830F}" sibTransId="{296E5693-6834-4EDA-9960-8B96E78CAFC1}"/>
    <dgm:cxn modelId="{10207138-BA82-45FD-B89D-5C8C9F6033FB}" srcId="{37C82501-8182-4C84-91AC-152FB415BC5E}" destId="{9F68E629-F51E-4F5F-9F8D-E30BA2092ABE}" srcOrd="1" destOrd="0" parTransId="{DB062699-B10C-439B-976B-0819D264154E}" sibTransId="{911407ED-9B76-47D7-A5B7-FCA2670F6431}"/>
    <dgm:cxn modelId="{D3C98CD5-DC7F-4744-BDB6-0503AAF32B89}" type="presOf" srcId="{42B4DD08-ECFF-45C0-9A8A-95F18740341E}" destId="{A63EC2E3-19C5-4EC8-A8B5-012B6BEDF995}" srcOrd="0" destOrd="0" presId="urn:microsoft.com/office/officeart/2005/8/layout/lProcess2"/>
    <dgm:cxn modelId="{297E8869-4C00-4BEF-A6CE-57A13992DE69}" type="presOf" srcId="{D41EF2BE-FCCE-4A15-BF0C-B03E871D5C16}" destId="{497B9287-8F3D-427B-86DC-264CA703E41E}" srcOrd="1" destOrd="0" presId="urn:microsoft.com/office/officeart/2005/8/layout/lProcess2"/>
    <dgm:cxn modelId="{8BA82C61-7155-4D96-839E-9288455289F8}" type="presOf" srcId="{F0046DEC-4BE6-432C-8FBB-171C7463FC3D}" destId="{5A9920FF-D493-4AF9-A4D2-DFBA3BB6ED2B}" srcOrd="0" destOrd="0" presId="urn:microsoft.com/office/officeart/2005/8/layout/lProcess2"/>
    <dgm:cxn modelId="{DF3D2524-88EE-490B-8E6E-629477354225}" type="presOf" srcId="{AA60FBF0-3C75-4DC8-B746-204D81BCA62D}" destId="{C87A6BE5-DC6C-4569-8282-6C85E6AF2114}" srcOrd="0" destOrd="0" presId="urn:microsoft.com/office/officeart/2005/8/layout/lProcess2"/>
    <dgm:cxn modelId="{2106A2A8-DF40-48EE-B956-0547A2D42063}" srcId="{D41EF2BE-FCCE-4A15-BF0C-B03E871D5C16}" destId="{AA60FBF0-3C75-4DC8-B746-204D81BCA62D}" srcOrd="3" destOrd="0" parTransId="{8FB25E12-A808-48D4-9757-ED190B2F200A}" sibTransId="{836F3120-9002-44AD-978D-625FA027E4B9}"/>
    <dgm:cxn modelId="{97241DE8-E203-4824-AA66-9D00CAB00794}" type="presOf" srcId="{B6B66FF7-DE41-4AA0-A57E-A851B34FADB2}" destId="{80FBC1F0-59B7-4889-8A98-F549218B5A4D}" srcOrd="0" destOrd="0" presId="urn:microsoft.com/office/officeart/2005/8/layout/lProcess2"/>
    <dgm:cxn modelId="{25B67618-270A-45E6-A462-F1CD35A8D2C5}" type="presOf" srcId="{DE893C55-2030-4C01-9987-FF2FB0CE1B21}" destId="{2E001E86-04DA-47C4-8C1A-4A14764F36CA}" srcOrd="1" destOrd="0" presId="urn:microsoft.com/office/officeart/2005/8/layout/lProcess2"/>
    <dgm:cxn modelId="{6E577DFC-E0EE-4554-BB00-782356D19C9F}" type="presOf" srcId="{0A6C44AF-B220-4D47-B6B6-73217F7E4A81}" destId="{61E89DBD-6087-45F4-A2C4-49A77BA7D7DC}" srcOrd="0" destOrd="0" presId="urn:microsoft.com/office/officeart/2005/8/layout/lProcess2"/>
    <dgm:cxn modelId="{5D4B644F-5CFC-4BBF-8F8D-2DA27A23E652}" type="presOf" srcId="{9F68E629-F51E-4F5F-9F8D-E30BA2092ABE}" destId="{1EDBB272-BD6E-473D-BF24-FE2D6456EDE4}" srcOrd="0" destOrd="0" presId="urn:microsoft.com/office/officeart/2005/8/layout/lProcess2"/>
    <dgm:cxn modelId="{57925127-1EA5-473F-B6C1-15E9B31A1E28}" srcId="{DE893C55-2030-4C01-9987-FF2FB0CE1B21}" destId="{59571E91-C436-4CA2-AEC1-EBD76F220C9C}" srcOrd="0" destOrd="0" parTransId="{584FBDF5-57C2-4AC0-B063-36DEDF4CAB60}" sibTransId="{E0106199-7B58-4900-8740-3EF88A554F4A}"/>
    <dgm:cxn modelId="{5034869B-33EA-410B-BBC7-4CE923D2EFFA}" srcId="{DE893C55-2030-4C01-9987-FF2FB0CE1B21}" destId="{0A6C44AF-B220-4D47-B6B6-73217F7E4A81}" srcOrd="2" destOrd="0" parTransId="{C366AB8C-4AC6-43F6-AE0F-392AF8A60744}" sibTransId="{56D2D3AB-FF46-4184-908C-01864D05F286}"/>
    <dgm:cxn modelId="{A57B0F3B-F713-4DA8-A27D-2863DFF14459}" srcId="{E33AC87F-E753-4B1C-B94E-CE6FB25FD7E0}" destId="{37C82501-8182-4C84-91AC-152FB415BC5E}" srcOrd="1" destOrd="0" parTransId="{FF123D9B-8E57-4449-8A5C-62A33A64C7BC}" sibTransId="{8234228B-E6D6-436E-8288-50D95A41C5A7}"/>
    <dgm:cxn modelId="{44DE4D61-7B03-4EFD-8C68-FFBE201350CA}" type="presOf" srcId="{D41EF2BE-FCCE-4A15-BF0C-B03E871D5C16}" destId="{8797E414-6001-4228-949C-0DA517AC43D0}" srcOrd="0" destOrd="0" presId="urn:microsoft.com/office/officeart/2005/8/layout/lProcess2"/>
    <dgm:cxn modelId="{E0E288DB-AFAB-4377-9D2D-46E635B31B59}" type="presOf" srcId="{37C82501-8182-4C84-91AC-152FB415BC5E}" destId="{F5C48826-01B7-4613-8EBA-BCC8F5322CC5}" srcOrd="1" destOrd="0" presId="urn:microsoft.com/office/officeart/2005/8/layout/lProcess2"/>
    <dgm:cxn modelId="{85CD2178-DCEC-4EF1-B4CE-E5F1502B8F88}" srcId="{DE893C55-2030-4C01-9987-FF2FB0CE1B21}" destId="{42B4DD08-ECFF-45C0-9A8A-95F18740341E}" srcOrd="1" destOrd="0" parTransId="{DA66D535-FE0B-44E7-8A05-B09B5BE263B2}" sibTransId="{0841246E-E8C4-4F82-873F-CC5F3A493CEE}"/>
    <dgm:cxn modelId="{64FD5E44-649B-46AC-8FD5-1D9968BAA4BB}" type="presParOf" srcId="{450D84D9-88E3-4E4E-B5B8-77231FFCCE25}" destId="{5E669AD2-36F7-464E-964D-FB64DD718A81}" srcOrd="0" destOrd="0" presId="urn:microsoft.com/office/officeart/2005/8/layout/lProcess2"/>
    <dgm:cxn modelId="{671A8984-B482-4288-9233-48781BD6D5FC}" type="presParOf" srcId="{5E669AD2-36F7-464E-964D-FB64DD718A81}" destId="{8797E414-6001-4228-949C-0DA517AC43D0}" srcOrd="0" destOrd="0" presId="urn:microsoft.com/office/officeart/2005/8/layout/lProcess2"/>
    <dgm:cxn modelId="{D0E6CD0B-E8F9-4B26-A225-F601F109389B}" type="presParOf" srcId="{5E669AD2-36F7-464E-964D-FB64DD718A81}" destId="{497B9287-8F3D-427B-86DC-264CA703E41E}" srcOrd="1" destOrd="0" presId="urn:microsoft.com/office/officeart/2005/8/layout/lProcess2"/>
    <dgm:cxn modelId="{3E86F59D-D5D6-45BD-9FE6-03FD4E6A08DE}" type="presParOf" srcId="{5E669AD2-36F7-464E-964D-FB64DD718A81}" destId="{58E86AC3-26C2-4485-956F-4D8AFFC00217}" srcOrd="2" destOrd="0" presId="urn:microsoft.com/office/officeart/2005/8/layout/lProcess2"/>
    <dgm:cxn modelId="{4E17EB4B-73BF-44BA-8E7A-84B1F5DFD13A}" type="presParOf" srcId="{58E86AC3-26C2-4485-956F-4D8AFFC00217}" destId="{237D4D2D-522A-4C44-A2F5-4AADD7064741}" srcOrd="0" destOrd="0" presId="urn:microsoft.com/office/officeart/2005/8/layout/lProcess2"/>
    <dgm:cxn modelId="{7C3EDFCB-B87A-4D53-820A-B19CC9DF2FCC}" type="presParOf" srcId="{237D4D2D-522A-4C44-A2F5-4AADD7064741}" destId="{1DCDCDB9-1B43-4640-AA0D-E2792C84350B}" srcOrd="0" destOrd="0" presId="urn:microsoft.com/office/officeart/2005/8/layout/lProcess2"/>
    <dgm:cxn modelId="{6EBE3E68-E94B-453D-95D8-4A42464AF724}" type="presParOf" srcId="{237D4D2D-522A-4C44-A2F5-4AADD7064741}" destId="{A74BF334-4573-4FFF-953B-66594B7EB178}" srcOrd="1" destOrd="0" presId="urn:microsoft.com/office/officeart/2005/8/layout/lProcess2"/>
    <dgm:cxn modelId="{B2FEDA01-ED92-4D4B-833E-7B1C5F6519AF}" type="presParOf" srcId="{237D4D2D-522A-4C44-A2F5-4AADD7064741}" destId="{BD8D899B-FA8C-47A9-BE99-B2947A23C1F3}" srcOrd="2" destOrd="0" presId="urn:microsoft.com/office/officeart/2005/8/layout/lProcess2"/>
    <dgm:cxn modelId="{CA29E237-06E8-42DF-8F65-969DBD914A8D}" type="presParOf" srcId="{237D4D2D-522A-4C44-A2F5-4AADD7064741}" destId="{F1F18A13-1347-4944-9633-8630F42F4289}" srcOrd="3" destOrd="0" presId="urn:microsoft.com/office/officeart/2005/8/layout/lProcess2"/>
    <dgm:cxn modelId="{B1A23DEA-43F2-421B-86EA-8CBB941FB981}" type="presParOf" srcId="{237D4D2D-522A-4C44-A2F5-4AADD7064741}" destId="{5A9920FF-D493-4AF9-A4D2-DFBA3BB6ED2B}" srcOrd="4" destOrd="0" presId="urn:microsoft.com/office/officeart/2005/8/layout/lProcess2"/>
    <dgm:cxn modelId="{F806297E-A76B-4E14-B78D-5D3EFA3FBB08}" type="presParOf" srcId="{237D4D2D-522A-4C44-A2F5-4AADD7064741}" destId="{B7300919-90D7-4245-8B51-50B61B1F8C9A}" srcOrd="5" destOrd="0" presId="urn:microsoft.com/office/officeart/2005/8/layout/lProcess2"/>
    <dgm:cxn modelId="{54A4E149-424E-4DBE-9C90-979E1175F25E}" type="presParOf" srcId="{237D4D2D-522A-4C44-A2F5-4AADD7064741}" destId="{C87A6BE5-DC6C-4569-8282-6C85E6AF2114}" srcOrd="6" destOrd="0" presId="urn:microsoft.com/office/officeart/2005/8/layout/lProcess2"/>
    <dgm:cxn modelId="{D2A01A16-F875-49AC-BE36-DE6C6095EB23}" type="presParOf" srcId="{450D84D9-88E3-4E4E-B5B8-77231FFCCE25}" destId="{FC6A7077-C1CC-4575-914D-DA4E5A465E48}" srcOrd="1" destOrd="0" presId="urn:microsoft.com/office/officeart/2005/8/layout/lProcess2"/>
    <dgm:cxn modelId="{11539407-DBA8-46E5-954F-A502C6844CBF}" type="presParOf" srcId="{450D84D9-88E3-4E4E-B5B8-77231FFCCE25}" destId="{7C314A57-C07F-4F24-AFC0-FB63180FFBED}" srcOrd="2" destOrd="0" presId="urn:microsoft.com/office/officeart/2005/8/layout/lProcess2"/>
    <dgm:cxn modelId="{047EF7DE-814E-4840-9CD0-BDBF9DBB07FE}" type="presParOf" srcId="{7C314A57-C07F-4F24-AFC0-FB63180FFBED}" destId="{11184DBA-2C06-47C7-BD1E-FEAEBD0739EC}" srcOrd="0" destOrd="0" presId="urn:microsoft.com/office/officeart/2005/8/layout/lProcess2"/>
    <dgm:cxn modelId="{C5A18025-3736-412C-88A5-05403FD1D5F5}" type="presParOf" srcId="{7C314A57-C07F-4F24-AFC0-FB63180FFBED}" destId="{F5C48826-01B7-4613-8EBA-BCC8F5322CC5}" srcOrd="1" destOrd="0" presId="urn:microsoft.com/office/officeart/2005/8/layout/lProcess2"/>
    <dgm:cxn modelId="{C5948328-24DA-4743-914E-486B05191712}" type="presParOf" srcId="{7C314A57-C07F-4F24-AFC0-FB63180FFBED}" destId="{28140668-02A6-4F70-B1FC-01F8D1740C28}" srcOrd="2" destOrd="0" presId="urn:microsoft.com/office/officeart/2005/8/layout/lProcess2"/>
    <dgm:cxn modelId="{C81909FA-A194-41B8-9312-DCDB7A203118}" type="presParOf" srcId="{28140668-02A6-4F70-B1FC-01F8D1740C28}" destId="{257D31DA-202E-4B33-810D-227C1BD7DA51}" srcOrd="0" destOrd="0" presId="urn:microsoft.com/office/officeart/2005/8/layout/lProcess2"/>
    <dgm:cxn modelId="{3700858A-91B3-4976-A0FE-65E7BAC8FC06}" type="presParOf" srcId="{257D31DA-202E-4B33-810D-227C1BD7DA51}" destId="{CC9AE592-5DCB-4CCC-8890-4E109F739E6F}" srcOrd="0" destOrd="0" presId="urn:microsoft.com/office/officeart/2005/8/layout/lProcess2"/>
    <dgm:cxn modelId="{449F9528-D16C-497E-8DCB-E2E318A8B2A5}" type="presParOf" srcId="{257D31DA-202E-4B33-810D-227C1BD7DA51}" destId="{7A103C34-0047-4B4F-942B-4382441E0B6B}" srcOrd="1" destOrd="0" presId="urn:microsoft.com/office/officeart/2005/8/layout/lProcess2"/>
    <dgm:cxn modelId="{A48D2662-745B-48E0-85A9-72699C21897E}" type="presParOf" srcId="{257D31DA-202E-4B33-810D-227C1BD7DA51}" destId="{1EDBB272-BD6E-473D-BF24-FE2D6456EDE4}" srcOrd="2" destOrd="0" presId="urn:microsoft.com/office/officeart/2005/8/layout/lProcess2"/>
    <dgm:cxn modelId="{B3CE2D7D-8897-4186-8950-55D854434F21}" type="presParOf" srcId="{450D84D9-88E3-4E4E-B5B8-77231FFCCE25}" destId="{E8615351-DB19-4897-B2CB-244C670F722F}" srcOrd="3" destOrd="0" presId="urn:microsoft.com/office/officeart/2005/8/layout/lProcess2"/>
    <dgm:cxn modelId="{FF02B187-DB30-4C3B-B2FB-C845EDE8F5CB}" type="presParOf" srcId="{450D84D9-88E3-4E4E-B5B8-77231FFCCE25}" destId="{34E2D711-FEF7-4E6D-A113-7525AF8750D6}" srcOrd="4" destOrd="0" presId="urn:microsoft.com/office/officeart/2005/8/layout/lProcess2"/>
    <dgm:cxn modelId="{68E52C58-8FBA-4934-8289-D179520BFC71}" type="presParOf" srcId="{34E2D711-FEF7-4E6D-A113-7525AF8750D6}" destId="{E6B72A00-7A65-493C-B8F2-E339A35223F7}" srcOrd="0" destOrd="0" presId="urn:microsoft.com/office/officeart/2005/8/layout/lProcess2"/>
    <dgm:cxn modelId="{5ADDFE89-1D4F-48CE-88C2-EB48A1E7D4AB}" type="presParOf" srcId="{34E2D711-FEF7-4E6D-A113-7525AF8750D6}" destId="{2E001E86-04DA-47C4-8C1A-4A14764F36CA}" srcOrd="1" destOrd="0" presId="urn:microsoft.com/office/officeart/2005/8/layout/lProcess2"/>
    <dgm:cxn modelId="{4A5966F2-53C7-4CD2-9800-DDC4E285BC0B}" type="presParOf" srcId="{34E2D711-FEF7-4E6D-A113-7525AF8750D6}" destId="{45342E38-529F-4863-999F-CF75BFA1BA8E}" srcOrd="2" destOrd="0" presId="urn:microsoft.com/office/officeart/2005/8/layout/lProcess2"/>
    <dgm:cxn modelId="{0D4C972A-6204-4FFE-B800-A250BEB48006}" type="presParOf" srcId="{45342E38-529F-4863-999F-CF75BFA1BA8E}" destId="{93DDF6CB-E85E-4258-BC27-2815904D5831}" srcOrd="0" destOrd="0" presId="urn:microsoft.com/office/officeart/2005/8/layout/lProcess2"/>
    <dgm:cxn modelId="{AF3CA9A6-9EC9-471D-A18F-885A0DF6A353}" type="presParOf" srcId="{93DDF6CB-E85E-4258-BC27-2815904D5831}" destId="{80C75D19-A314-44C3-9FA5-7C8FB23E974E}" srcOrd="0" destOrd="0" presId="urn:microsoft.com/office/officeart/2005/8/layout/lProcess2"/>
    <dgm:cxn modelId="{A70C8EC4-4174-48F6-BC68-FA37776594E5}" type="presParOf" srcId="{93DDF6CB-E85E-4258-BC27-2815904D5831}" destId="{B9632394-76C1-49F7-BE61-C52F6173E3C2}" srcOrd="1" destOrd="0" presId="urn:microsoft.com/office/officeart/2005/8/layout/lProcess2"/>
    <dgm:cxn modelId="{CBA862B6-3255-4EF0-860F-007D85A55ECF}" type="presParOf" srcId="{93DDF6CB-E85E-4258-BC27-2815904D5831}" destId="{A63EC2E3-19C5-4EC8-A8B5-012B6BEDF995}" srcOrd="2" destOrd="0" presId="urn:microsoft.com/office/officeart/2005/8/layout/lProcess2"/>
    <dgm:cxn modelId="{26E99479-EDBD-478A-9475-FE6C20AFFFA1}" type="presParOf" srcId="{93DDF6CB-E85E-4258-BC27-2815904D5831}" destId="{B0CD47FF-1DE1-4EAE-A1EB-396A4D6676D4}" srcOrd="3" destOrd="0" presId="urn:microsoft.com/office/officeart/2005/8/layout/lProcess2"/>
    <dgm:cxn modelId="{B91CA833-76F3-4276-9802-864C0354939A}" type="presParOf" srcId="{93DDF6CB-E85E-4258-BC27-2815904D5831}" destId="{61E89DBD-6087-45F4-A2C4-49A77BA7D7DC}" srcOrd="4" destOrd="0" presId="urn:microsoft.com/office/officeart/2005/8/layout/lProcess2"/>
    <dgm:cxn modelId="{8187ADCF-0719-4A65-AA72-892BE362FBC1}" type="presParOf" srcId="{93DDF6CB-E85E-4258-BC27-2815904D5831}" destId="{FE026015-01E2-483E-A706-9EE031D41981}" srcOrd="5" destOrd="0" presId="urn:microsoft.com/office/officeart/2005/8/layout/lProcess2"/>
    <dgm:cxn modelId="{5F3649E3-35C1-4E10-B207-B0306591D265}" type="presParOf" srcId="{93DDF6CB-E85E-4258-BC27-2815904D5831}" destId="{80FBC1F0-59B7-4889-8A98-F549218B5A4D}"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B2CA6B-29E2-4664-99DD-2DE4D26E424B}" type="doc">
      <dgm:prSet loTypeId="urn:microsoft.com/office/officeart/2005/8/layout/process4" loCatId="list" qsTypeId="urn:microsoft.com/office/officeart/2005/8/quickstyle/simple4" qsCatId="simple" csTypeId="urn:microsoft.com/office/officeart/2005/8/colors/colorful5" csCatId="colorful" phldr="1"/>
      <dgm:spPr/>
      <dgm:t>
        <a:bodyPr/>
        <a:lstStyle/>
        <a:p>
          <a:pPr rtl="1"/>
          <a:endParaRPr lang="ar-SA"/>
        </a:p>
      </dgm:t>
    </dgm:pt>
    <dgm:pt modelId="{7AD9745F-4F8C-4A09-9B6D-D8F793E9542C}">
      <dgm:prSet phldrT="[نص]" custT="1"/>
      <dgm:spPr/>
      <dgm:t>
        <a:bodyPr lIns="0" tIns="36000" rIns="0" bIns="0" anchor="t" anchorCtr="0"/>
        <a:lstStyle/>
        <a:p>
          <a:pPr rtl="1"/>
          <a:r>
            <a:rPr lang="ar-SA" sz="3200" b="1" dirty="0" smtClean="0">
              <a:solidFill>
                <a:schemeClr val="bg1"/>
              </a:solidFill>
            </a:rPr>
            <a:t>فكر</a:t>
          </a:r>
          <a:endParaRPr lang="ar-SA" sz="3200" b="1" dirty="0">
            <a:solidFill>
              <a:schemeClr val="bg1"/>
            </a:solidFill>
          </a:endParaRPr>
        </a:p>
      </dgm:t>
    </dgm:pt>
    <dgm:pt modelId="{61C3F60E-CB7C-4036-8457-798B43F36099}" type="parTrans" cxnId="{CE4C6C25-408A-4E33-A791-4390C211D104}">
      <dgm:prSet/>
      <dgm:spPr/>
      <dgm:t>
        <a:bodyPr/>
        <a:lstStyle/>
        <a:p>
          <a:pPr rtl="1"/>
          <a:endParaRPr lang="ar-SA"/>
        </a:p>
      </dgm:t>
    </dgm:pt>
    <dgm:pt modelId="{B604D7A2-E864-4C9F-87BC-7573C8AEB607}" type="sibTrans" cxnId="{CE4C6C25-408A-4E33-A791-4390C211D104}">
      <dgm:prSet/>
      <dgm:spPr/>
      <dgm:t>
        <a:bodyPr/>
        <a:lstStyle/>
        <a:p>
          <a:pPr rtl="1"/>
          <a:endParaRPr lang="ar-SA"/>
        </a:p>
      </dgm:t>
    </dgm:pt>
    <dgm:pt modelId="{09C162FC-0796-498C-A2B5-772BDD20CC47}">
      <dgm:prSet phldrT="[نص]" custT="1"/>
      <dgm:spPr/>
      <dgm:t>
        <a:bodyPr/>
        <a:lstStyle/>
        <a:p>
          <a:pPr rtl="1"/>
          <a:r>
            <a:rPr lang="ar-SA" sz="2000" dirty="0" smtClean="0"/>
            <a:t>حدد أهداف التقرير.</a:t>
          </a:r>
          <a:endParaRPr lang="ar-SA" sz="2000" dirty="0"/>
        </a:p>
      </dgm:t>
    </dgm:pt>
    <dgm:pt modelId="{A57DC5AD-4CAF-49C7-8BC0-46555E723F21}" type="parTrans" cxnId="{487A5F41-4432-4404-A25F-585E967D9426}">
      <dgm:prSet/>
      <dgm:spPr/>
      <dgm:t>
        <a:bodyPr/>
        <a:lstStyle/>
        <a:p>
          <a:pPr rtl="1"/>
          <a:endParaRPr lang="ar-SA"/>
        </a:p>
      </dgm:t>
    </dgm:pt>
    <dgm:pt modelId="{873491F0-06FA-481B-A361-1C37000750CD}" type="sibTrans" cxnId="{487A5F41-4432-4404-A25F-585E967D9426}">
      <dgm:prSet/>
      <dgm:spPr/>
      <dgm:t>
        <a:bodyPr/>
        <a:lstStyle/>
        <a:p>
          <a:pPr rtl="1"/>
          <a:endParaRPr lang="ar-SA"/>
        </a:p>
      </dgm:t>
    </dgm:pt>
    <dgm:pt modelId="{967292DE-D303-4941-B417-B2A6EC380839}">
      <dgm:prSet phldrT="[نص]" custT="1"/>
      <dgm:spPr/>
      <dgm:t>
        <a:bodyPr lIns="0" tIns="36000" rIns="0" bIns="0" anchor="t" anchorCtr="0"/>
        <a:lstStyle/>
        <a:p>
          <a:pPr rtl="1"/>
          <a:r>
            <a:rPr lang="ar-SA" sz="3200" b="1" dirty="0" smtClean="0">
              <a:solidFill>
                <a:schemeClr val="bg1"/>
              </a:solidFill>
            </a:rPr>
            <a:t>خطط</a:t>
          </a:r>
          <a:endParaRPr lang="ar-SA" sz="3200" b="1" dirty="0">
            <a:solidFill>
              <a:schemeClr val="bg1"/>
            </a:solidFill>
          </a:endParaRPr>
        </a:p>
      </dgm:t>
    </dgm:pt>
    <dgm:pt modelId="{0305DFBF-8335-4230-A501-CDF7A768F1DE}" type="parTrans" cxnId="{E7A20E1A-1255-4BE3-9AF6-BE340B4049C9}">
      <dgm:prSet/>
      <dgm:spPr/>
      <dgm:t>
        <a:bodyPr/>
        <a:lstStyle/>
        <a:p>
          <a:pPr rtl="1"/>
          <a:endParaRPr lang="ar-SA"/>
        </a:p>
      </dgm:t>
    </dgm:pt>
    <dgm:pt modelId="{7B3D4240-8B3E-42D6-88D7-22D61BC59809}" type="sibTrans" cxnId="{E7A20E1A-1255-4BE3-9AF6-BE340B4049C9}">
      <dgm:prSet/>
      <dgm:spPr/>
      <dgm:t>
        <a:bodyPr/>
        <a:lstStyle/>
        <a:p>
          <a:pPr rtl="1"/>
          <a:endParaRPr lang="ar-SA"/>
        </a:p>
      </dgm:t>
    </dgm:pt>
    <dgm:pt modelId="{04BCB325-A909-43F8-A3A5-86E5A1C43262}">
      <dgm:prSet phldrT="[نص]" custT="1"/>
      <dgm:spPr/>
      <dgm:t>
        <a:bodyPr/>
        <a:lstStyle/>
        <a:p>
          <a:pPr rtl="1"/>
          <a:r>
            <a:rPr lang="ar-SA" sz="2000" dirty="0" smtClean="0"/>
            <a:t>اختر المعلومات الضرورية.</a:t>
          </a:r>
          <a:endParaRPr lang="ar-SA" sz="2000" dirty="0"/>
        </a:p>
      </dgm:t>
    </dgm:pt>
    <dgm:pt modelId="{0BEDDBDF-7A5B-4262-8FCC-C1445DA97703}" type="parTrans" cxnId="{FD8823B9-1593-47A4-A4E9-8EF821DDA621}">
      <dgm:prSet/>
      <dgm:spPr/>
      <dgm:t>
        <a:bodyPr/>
        <a:lstStyle/>
        <a:p>
          <a:pPr rtl="1"/>
          <a:endParaRPr lang="ar-SA"/>
        </a:p>
      </dgm:t>
    </dgm:pt>
    <dgm:pt modelId="{1F2E1802-C2DF-4E0C-9B7E-4CACD4FD5976}" type="sibTrans" cxnId="{FD8823B9-1593-47A4-A4E9-8EF821DDA621}">
      <dgm:prSet/>
      <dgm:spPr/>
      <dgm:t>
        <a:bodyPr/>
        <a:lstStyle/>
        <a:p>
          <a:pPr rtl="1"/>
          <a:endParaRPr lang="ar-SA"/>
        </a:p>
      </dgm:t>
    </dgm:pt>
    <dgm:pt modelId="{7DAF8CC6-50B6-405C-962B-CE089E6B82D5}">
      <dgm:prSet phldrT="[نص]" custT="1"/>
      <dgm:spPr/>
      <dgm:t>
        <a:bodyPr lIns="0" tIns="36000" rIns="0" bIns="0" anchor="t" anchorCtr="0"/>
        <a:lstStyle/>
        <a:p>
          <a:pPr rtl="1"/>
          <a:r>
            <a:rPr lang="ar-SA" sz="3200" b="1" dirty="0" smtClean="0">
              <a:solidFill>
                <a:schemeClr val="bg1"/>
              </a:solidFill>
            </a:rPr>
            <a:t>اكتب</a:t>
          </a:r>
          <a:endParaRPr lang="ar-SA" sz="3200" b="1" dirty="0">
            <a:solidFill>
              <a:schemeClr val="bg1"/>
            </a:solidFill>
          </a:endParaRPr>
        </a:p>
      </dgm:t>
    </dgm:pt>
    <dgm:pt modelId="{E6CAF197-79BB-4EB8-A14B-8461E95EF98D}" type="parTrans" cxnId="{6E1E406A-7F2B-4234-9F4F-97DF769AAB34}">
      <dgm:prSet/>
      <dgm:spPr/>
      <dgm:t>
        <a:bodyPr/>
        <a:lstStyle/>
        <a:p>
          <a:pPr rtl="1"/>
          <a:endParaRPr lang="ar-SA"/>
        </a:p>
      </dgm:t>
    </dgm:pt>
    <dgm:pt modelId="{3BF326C2-826E-4F0C-BCA0-8922835625C6}" type="sibTrans" cxnId="{6E1E406A-7F2B-4234-9F4F-97DF769AAB34}">
      <dgm:prSet/>
      <dgm:spPr/>
      <dgm:t>
        <a:bodyPr/>
        <a:lstStyle/>
        <a:p>
          <a:pPr rtl="1"/>
          <a:endParaRPr lang="ar-SA"/>
        </a:p>
      </dgm:t>
    </dgm:pt>
    <dgm:pt modelId="{80822B90-82E1-47CE-9B63-01C628CD09FD}">
      <dgm:prSet phldrT="[نص]" custT="1"/>
      <dgm:spPr/>
      <dgm:t>
        <a:bodyPr/>
        <a:lstStyle/>
        <a:p>
          <a:pPr rtl="1"/>
          <a:r>
            <a:rPr lang="ar-SA" sz="2000" dirty="0" smtClean="0"/>
            <a:t>المُقدمة – الموضوع – الخاتمة.</a:t>
          </a:r>
          <a:endParaRPr lang="ar-SA" sz="2000" dirty="0"/>
        </a:p>
      </dgm:t>
    </dgm:pt>
    <dgm:pt modelId="{B0F9B511-F0FE-468F-9F6F-F1A874D9302B}" type="parTrans" cxnId="{97DCE614-5708-4317-9099-BC806D2D170B}">
      <dgm:prSet/>
      <dgm:spPr/>
      <dgm:t>
        <a:bodyPr/>
        <a:lstStyle/>
        <a:p>
          <a:pPr rtl="1"/>
          <a:endParaRPr lang="ar-SA"/>
        </a:p>
      </dgm:t>
    </dgm:pt>
    <dgm:pt modelId="{8E38160D-86E8-4907-A67A-5C0ECCDEF286}" type="sibTrans" cxnId="{97DCE614-5708-4317-9099-BC806D2D170B}">
      <dgm:prSet/>
      <dgm:spPr/>
      <dgm:t>
        <a:bodyPr/>
        <a:lstStyle/>
        <a:p>
          <a:pPr rtl="1"/>
          <a:endParaRPr lang="ar-SA"/>
        </a:p>
      </dgm:t>
    </dgm:pt>
    <dgm:pt modelId="{7F6B0B44-C20D-4E06-8181-4FA3E362965E}">
      <dgm:prSet custT="1"/>
      <dgm:spPr/>
      <dgm:t>
        <a:bodyPr lIns="0" tIns="36000" rIns="0" bIns="0" anchor="t" anchorCtr="0"/>
        <a:lstStyle/>
        <a:p>
          <a:pPr rtl="1"/>
          <a:r>
            <a:rPr lang="ar-SA" sz="3200" b="1" dirty="0" smtClean="0">
              <a:solidFill>
                <a:schemeClr val="bg1"/>
              </a:solidFill>
            </a:rPr>
            <a:t>راجع</a:t>
          </a:r>
          <a:endParaRPr lang="ar-SA" sz="3200" b="1" dirty="0">
            <a:solidFill>
              <a:schemeClr val="bg1"/>
            </a:solidFill>
          </a:endParaRPr>
        </a:p>
      </dgm:t>
    </dgm:pt>
    <dgm:pt modelId="{9162BE5A-71EB-4D2E-BB71-BF27CD7C810C}" type="parTrans" cxnId="{95FEAACC-FEFF-4A5D-8E7D-D842A45C21D4}">
      <dgm:prSet/>
      <dgm:spPr/>
      <dgm:t>
        <a:bodyPr/>
        <a:lstStyle/>
        <a:p>
          <a:pPr rtl="1"/>
          <a:endParaRPr lang="ar-SA"/>
        </a:p>
      </dgm:t>
    </dgm:pt>
    <dgm:pt modelId="{9B18C1D2-9BAE-4987-82AC-9E2DF94696FB}" type="sibTrans" cxnId="{95FEAACC-FEFF-4A5D-8E7D-D842A45C21D4}">
      <dgm:prSet/>
      <dgm:spPr/>
      <dgm:t>
        <a:bodyPr/>
        <a:lstStyle/>
        <a:p>
          <a:pPr rtl="1"/>
          <a:endParaRPr lang="ar-SA"/>
        </a:p>
      </dgm:t>
    </dgm:pt>
    <dgm:pt modelId="{8A5E28DE-4444-4358-9023-F7D38049AE34}">
      <dgm:prSet custT="1"/>
      <dgm:spPr/>
      <dgm:t>
        <a:bodyPr/>
        <a:lstStyle/>
        <a:p>
          <a:pPr rtl="1"/>
          <a:r>
            <a:rPr lang="ar-SA" sz="2000" dirty="0" smtClean="0"/>
            <a:t>حدد قارئ التقرير.</a:t>
          </a:r>
          <a:endParaRPr lang="en-US" sz="2000" dirty="0"/>
        </a:p>
      </dgm:t>
    </dgm:pt>
    <dgm:pt modelId="{B9AD45A2-83F2-4E1C-9ECC-98414D4568EE}" type="parTrans" cxnId="{D0A69203-5E61-4BEF-B87A-250D86A7CF6A}">
      <dgm:prSet/>
      <dgm:spPr/>
      <dgm:t>
        <a:bodyPr/>
        <a:lstStyle/>
        <a:p>
          <a:pPr rtl="1"/>
          <a:endParaRPr lang="ar-SA"/>
        </a:p>
      </dgm:t>
    </dgm:pt>
    <dgm:pt modelId="{81BE893B-6C65-42F8-9893-8B8C1941F0E8}" type="sibTrans" cxnId="{D0A69203-5E61-4BEF-B87A-250D86A7CF6A}">
      <dgm:prSet/>
      <dgm:spPr/>
      <dgm:t>
        <a:bodyPr/>
        <a:lstStyle/>
        <a:p>
          <a:pPr rtl="1"/>
          <a:endParaRPr lang="ar-SA"/>
        </a:p>
      </dgm:t>
    </dgm:pt>
    <dgm:pt modelId="{AD8F4D8E-28D4-4DEC-9528-FFBB44725F58}">
      <dgm:prSet custT="1"/>
      <dgm:spPr/>
      <dgm:t>
        <a:bodyPr/>
        <a:lstStyle/>
        <a:p>
          <a:pPr rtl="1"/>
          <a:r>
            <a:rPr lang="ar-SA" sz="2000" dirty="0" smtClean="0"/>
            <a:t>حدد المعلومات.</a:t>
          </a:r>
          <a:endParaRPr lang="en-US" sz="2000" dirty="0"/>
        </a:p>
      </dgm:t>
    </dgm:pt>
    <dgm:pt modelId="{FD2B1E55-7DE8-4AF3-BB1E-22074DFBBAE6}" type="parTrans" cxnId="{2DA68AB0-6C38-48F0-BE20-762955A14181}">
      <dgm:prSet/>
      <dgm:spPr/>
      <dgm:t>
        <a:bodyPr/>
        <a:lstStyle/>
        <a:p>
          <a:pPr rtl="1"/>
          <a:endParaRPr lang="ar-SA"/>
        </a:p>
      </dgm:t>
    </dgm:pt>
    <dgm:pt modelId="{3319BB7B-B9EA-4B7F-8976-EF1FF6D6E4E2}" type="sibTrans" cxnId="{2DA68AB0-6C38-48F0-BE20-762955A14181}">
      <dgm:prSet/>
      <dgm:spPr/>
      <dgm:t>
        <a:bodyPr/>
        <a:lstStyle/>
        <a:p>
          <a:pPr rtl="1"/>
          <a:endParaRPr lang="ar-SA"/>
        </a:p>
      </dgm:t>
    </dgm:pt>
    <dgm:pt modelId="{2C3AC4D4-9D56-4EA8-812F-3F9BBCB5F003}">
      <dgm:prSet custT="1"/>
      <dgm:spPr/>
      <dgm:t>
        <a:bodyPr/>
        <a:lstStyle/>
        <a:p>
          <a:pPr rtl="1"/>
          <a:r>
            <a:rPr lang="ar-SA" sz="2000" dirty="0" smtClean="0"/>
            <a:t>نسق بين المعلومات التي اخترتها و حدد طريقة عرضها.</a:t>
          </a:r>
          <a:endParaRPr lang="en-US" sz="2000" dirty="0"/>
        </a:p>
      </dgm:t>
    </dgm:pt>
    <dgm:pt modelId="{5770A614-A05A-4145-B15C-7DA0D2FE9CED}" type="parTrans" cxnId="{C7CD69F8-2CDF-469A-BD1B-595863C2A298}">
      <dgm:prSet/>
      <dgm:spPr/>
      <dgm:t>
        <a:bodyPr/>
        <a:lstStyle/>
        <a:p>
          <a:pPr rtl="1"/>
          <a:endParaRPr lang="ar-SA"/>
        </a:p>
      </dgm:t>
    </dgm:pt>
    <dgm:pt modelId="{14200099-0A56-4754-AED2-AC95DF1A0E86}" type="sibTrans" cxnId="{C7CD69F8-2CDF-469A-BD1B-595863C2A298}">
      <dgm:prSet/>
      <dgm:spPr/>
      <dgm:t>
        <a:bodyPr/>
        <a:lstStyle/>
        <a:p>
          <a:pPr rtl="1"/>
          <a:endParaRPr lang="ar-SA"/>
        </a:p>
      </dgm:t>
    </dgm:pt>
    <dgm:pt modelId="{6BC15C64-3398-4C02-8A84-00004C12937C}">
      <dgm:prSet custT="1"/>
      <dgm:spPr/>
      <dgm:t>
        <a:bodyPr/>
        <a:lstStyle/>
        <a:p>
          <a:pPr rtl="1"/>
          <a:r>
            <a:rPr lang="ar-SA" sz="2000" dirty="0" smtClean="0"/>
            <a:t>رتب المعلومات في سياقها و تبويبها المنطقي.</a:t>
          </a:r>
          <a:endParaRPr lang="en-US" sz="2000" dirty="0"/>
        </a:p>
      </dgm:t>
    </dgm:pt>
    <dgm:pt modelId="{89244CB3-363A-43BE-B0E5-EB9A5413C32F}" type="parTrans" cxnId="{07061D6B-2349-47CD-909F-BC48F0E8BB76}">
      <dgm:prSet/>
      <dgm:spPr/>
      <dgm:t>
        <a:bodyPr/>
        <a:lstStyle/>
        <a:p>
          <a:pPr rtl="1"/>
          <a:endParaRPr lang="ar-SA"/>
        </a:p>
      </dgm:t>
    </dgm:pt>
    <dgm:pt modelId="{E6590B46-8917-4023-A2F8-C3C6D54F5F56}" type="sibTrans" cxnId="{07061D6B-2349-47CD-909F-BC48F0E8BB76}">
      <dgm:prSet/>
      <dgm:spPr/>
      <dgm:t>
        <a:bodyPr/>
        <a:lstStyle/>
        <a:p>
          <a:pPr rtl="1"/>
          <a:endParaRPr lang="ar-SA"/>
        </a:p>
      </dgm:t>
    </dgm:pt>
    <dgm:pt modelId="{2486EB1B-3210-4FEF-A6FA-D9A946426A04}">
      <dgm:prSet custT="1"/>
      <dgm:spPr/>
      <dgm:t>
        <a:bodyPr/>
        <a:lstStyle/>
        <a:p>
          <a:pPr rtl="1"/>
          <a:r>
            <a:rPr lang="ar-SA" sz="2000" dirty="0" smtClean="0"/>
            <a:t>حدد الهيكل العام للعناصر و العناوين الرئيسية.</a:t>
          </a:r>
          <a:endParaRPr lang="en-US" sz="2000" dirty="0"/>
        </a:p>
      </dgm:t>
    </dgm:pt>
    <dgm:pt modelId="{AE2FA1D1-B6C8-45EC-B8BE-D434F0466914}" type="parTrans" cxnId="{71A3413C-9327-4F5C-8213-6F5F12AACC40}">
      <dgm:prSet/>
      <dgm:spPr/>
      <dgm:t>
        <a:bodyPr/>
        <a:lstStyle/>
        <a:p>
          <a:pPr rtl="1"/>
          <a:endParaRPr lang="ar-SA"/>
        </a:p>
      </dgm:t>
    </dgm:pt>
    <dgm:pt modelId="{3DAC7E3F-409E-448A-BC38-0F7C673E87F5}" type="sibTrans" cxnId="{71A3413C-9327-4F5C-8213-6F5F12AACC40}">
      <dgm:prSet/>
      <dgm:spPr/>
      <dgm:t>
        <a:bodyPr/>
        <a:lstStyle/>
        <a:p>
          <a:pPr rtl="1"/>
          <a:endParaRPr lang="ar-SA"/>
        </a:p>
      </dgm:t>
    </dgm:pt>
    <dgm:pt modelId="{C31C0B88-1287-4BEB-8638-A18D6AC072F6}">
      <dgm:prSet custT="1"/>
      <dgm:spPr/>
      <dgm:t>
        <a:bodyPr/>
        <a:lstStyle/>
        <a:p>
          <a:pPr rtl="1"/>
          <a:r>
            <a:rPr lang="ar-SA" sz="2000" dirty="0" smtClean="0"/>
            <a:t>تكوين الجمل و العبارات.</a:t>
          </a:r>
          <a:endParaRPr lang="en-US" sz="2000" dirty="0"/>
        </a:p>
      </dgm:t>
    </dgm:pt>
    <dgm:pt modelId="{6F3F54BA-9C00-4A4C-9BAF-605378070561}" type="parTrans" cxnId="{B701B122-70D7-4FE1-857A-7FD5E429F511}">
      <dgm:prSet/>
      <dgm:spPr/>
      <dgm:t>
        <a:bodyPr/>
        <a:lstStyle/>
        <a:p>
          <a:pPr rtl="1"/>
          <a:endParaRPr lang="ar-SA"/>
        </a:p>
      </dgm:t>
    </dgm:pt>
    <dgm:pt modelId="{99D1EE62-5AB9-49A5-BD97-F25D86C4044A}" type="sibTrans" cxnId="{B701B122-70D7-4FE1-857A-7FD5E429F511}">
      <dgm:prSet/>
      <dgm:spPr/>
      <dgm:t>
        <a:bodyPr/>
        <a:lstStyle/>
        <a:p>
          <a:pPr rtl="1"/>
          <a:endParaRPr lang="ar-SA"/>
        </a:p>
      </dgm:t>
    </dgm:pt>
    <dgm:pt modelId="{F81F7453-44D6-4277-AA81-F0F3C21A124B}">
      <dgm:prSet custT="1"/>
      <dgm:spPr/>
      <dgm:t>
        <a:bodyPr/>
        <a:lstStyle/>
        <a:p>
          <a:pPr rtl="1"/>
          <a:r>
            <a:rPr lang="ar-SA" sz="2000" dirty="0" smtClean="0"/>
            <a:t>اللهجة والأسلوب.</a:t>
          </a:r>
          <a:endParaRPr lang="en-US" sz="2000" dirty="0"/>
        </a:p>
      </dgm:t>
    </dgm:pt>
    <dgm:pt modelId="{AF682132-56AF-4147-AF3D-2F04E8CF1726}" type="parTrans" cxnId="{3984E554-04D4-4F87-8787-7B4BBA3E6615}">
      <dgm:prSet/>
      <dgm:spPr/>
      <dgm:t>
        <a:bodyPr/>
        <a:lstStyle/>
        <a:p>
          <a:pPr rtl="1"/>
          <a:endParaRPr lang="ar-SA"/>
        </a:p>
      </dgm:t>
    </dgm:pt>
    <dgm:pt modelId="{42B94047-E30F-4DE2-8382-8616413BB0EA}" type="sibTrans" cxnId="{3984E554-04D4-4F87-8787-7B4BBA3E6615}">
      <dgm:prSet/>
      <dgm:spPr/>
      <dgm:t>
        <a:bodyPr/>
        <a:lstStyle/>
        <a:p>
          <a:pPr rtl="1"/>
          <a:endParaRPr lang="ar-SA"/>
        </a:p>
      </dgm:t>
    </dgm:pt>
    <dgm:pt modelId="{476A25F1-56E0-441E-B361-455D0EBB7CFB}">
      <dgm:prSet custT="1"/>
      <dgm:spPr/>
      <dgm:t>
        <a:bodyPr/>
        <a:lstStyle/>
        <a:p>
          <a:pPr rtl="1"/>
          <a:r>
            <a:rPr lang="ar-SA" sz="2000" dirty="0" smtClean="0"/>
            <a:t>ترابط و تكامل الفقرات.</a:t>
          </a:r>
          <a:endParaRPr lang="en-US" sz="2000" dirty="0"/>
        </a:p>
      </dgm:t>
    </dgm:pt>
    <dgm:pt modelId="{63A465EB-D8ED-4D10-95A2-47771B0B3AF9}" type="parTrans" cxnId="{4E135C27-79F5-40A0-A4ED-F9D3B61E64C2}">
      <dgm:prSet/>
      <dgm:spPr/>
      <dgm:t>
        <a:bodyPr/>
        <a:lstStyle/>
        <a:p>
          <a:pPr rtl="1"/>
          <a:endParaRPr lang="ar-SA"/>
        </a:p>
      </dgm:t>
    </dgm:pt>
    <dgm:pt modelId="{F0E62A84-7194-4B0F-8DE4-F23134808A9D}" type="sibTrans" cxnId="{4E135C27-79F5-40A0-A4ED-F9D3B61E64C2}">
      <dgm:prSet/>
      <dgm:spPr/>
      <dgm:t>
        <a:bodyPr/>
        <a:lstStyle/>
        <a:p>
          <a:pPr rtl="1"/>
          <a:endParaRPr lang="ar-SA"/>
        </a:p>
      </dgm:t>
    </dgm:pt>
    <dgm:pt modelId="{54D942F6-7108-459B-9FE5-C82C8E6B095F}">
      <dgm:prSet custT="1"/>
      <dgm:spPr/>
      <dgm:t>
        <a:bodyPr/>
        <a:lstStyle/>
        <a:p>
          <a:pPr rtl="1"/>
          <a:r>
            <a:rPr lang="ar-SA" sz="2000" dirty="0" smtClean="0"/>
            <a:t>القراءة الأولى.</a:t>
          </a:r>
          <a:endParaRPr lang="ar-SA" sz="2000" dirty="0"/>
        </a:p>
      </dgm:t>
    </dgm:pt>
    <dgm:pt modelId="{F4CF2C10-A29A-47F9-9F45-6709037FD9E6}" type="parTrans" cxnId="{CA52CDFC-C723-4EE0-9DEF-C3EF59CA217E}">
      <dgm:prSet/>
      <dgm:spPr/>
      <dgm:t>
        <a:bodyPr/>
        <a:lstStyle/>
        <a:p>
          <a:pPr rtl="1"/>
          <a:endParaRPr lang="ar-SA"/>
        </a:p>
      </dgm:t>
    </dgm:pt>
    <dgm:pt modelId="{FF4D08E2-09F3-4F79-A564-7C12DF33B124}" type="sibTrans" cxnId="{CA52CDFC-C723-4EE0-9DEF-C3EF59CA217E}">
      <dgm:prSet/>
      <dgm:spPr/>
      <dgm:t>
        <a:bodyPr/>
        <a:lstStyle/>
        <a:p>
          <a:pPr rtl="1"/>
          <a:endParaRPr lang="ar-SA"/>
        </a:p>
      </dgm:t>
    </dgm:pt>
    <dgm:pt modelId="{ECFD03B0-D3AD-4198-A0E6-33F9B526EA8E}">
      <dgm:prSet custT="1"/>
      <dgm:spPr/>
      <dgm:t>
        <a:bodyPr/>
        <a:lstStyle/>
        <a:p>
          <a:pPr rtl="1"/>
          <a:r>
            <a:rPr lang="ar-SA" sz="2000" dirty="0" smtClean="0"/>
            <a:t>عناصر و شكل التقرير الذي يُعرض به.</a:t>
          </a:r>
          <a:endParaRPr lang="en-US" sz="2000" dirty="0"/>
        </a:p>
      </dgm:t>
    </dgm:pt>
    <dgm:pt modelId="{CD96C227-D594-4BA0-9FFF-2DA66BA8F8E6}" type="parTrans" cxnId="{A6CDD828-08B8-458C-B7BD-313633BBCA2C}">
      <dgm:prSet/>
      <dgm:spPr/>
      <dgm:t>
        <a:bodyPr/>
        <a:lstStyle/>
        <a:p>
          <a:pPr rtl="1"/>
          <a:endParaRPr lang="ar-SA"/>
        </a:p>
      </dgm:t>
    </dgm:pt>
    <dgm:pt modelId="{C26FA7BC-B25D-4EB6-A504-983855C57A9D}" type="sibTrans" cxnId="{A6CDD828-08B8-458C-B7BD-313633BBCA2C}">
      <dgm:prSet/>
      <dgm:spPr/>
      <dgm:t>
        <a:bodyPr/>
        <a:lstStyle/>
        <a:p>
          <a:pPr rtl="1"/>
          <a:endParaRPr lang="ar-SA"/>
        </a:p>
      </dgm:t>
    </dgm:pt>
    <dgm:pt modelId="{74428145-E3E7-4115-8679-95DFD2545F6E}">
      <dgm:prSet custT="1"/>
      <dgm:spPr/>
      <dgm:t>
        <a:bodyPr/>
        <a:lstStyle/>
        <a:p>
          <a:pPr rtl="1"/>
          <a:r>
            <a:rPr lang="ar-SA" sz="2000" dirty="0" smtClean="0"/>
            <a:t>المُراجعة النهائية.</a:t>
          </a:r>
          <a:endParaRPr lang="en-US" sz="2000" dirty="0"/>
        </a:p>
      </dgm:t>
    </dgm:pt>
    <dgm:pt modelId="{E0F242A1-DAD4-4C87-8835-19C5721D3917}" type="parTrans" cxnId="{0A71AA50-0C87-4B0F-8F52-0C852124F10A}">
      <dgm:prSet/>
      <dgm:spPr/>
      <dgm:t>
        <a:bodyPr/>
        <a:lstStyle/>
        <a:p>
          <a:pPr rtl="1"/>
          <a:endParaRPr lang="ar-SA"/>
        </a:p>
      </dgm:t>
    </dgm:pt>
    <dgm:pt modelId="{BB3EE524-656C-4ABB-9DE7-19D2AEB7E716}" type="sibTrans" cxnId="{0A71AA50-0C87-4B0F-8F52-0C852124F10A}">
      <dgm:prSet/>
      <dgm:spPr/>
      <dgm:t>
        <a:bodyPr/>
        <a:lstStyle/>
        <a:p>
          <a:pPr rtl="1"/>
          <a:endParaRPr lang="ar-SA"/>
        </a:p>
      </dgm:t>
    </dgm:pt>
    <dgm:pt modelId="{4F115EE7-0DF2-42FA-A883-27B10AB03983}" type="pres">
      <dgm:prSet presAssocID="{7EB2CA6B-29E2-4664-99DD-2DE4D26E424B}" presName="Name0" presStyleCnt="0">
        <dgm:presLayoutVars>
          <dgm:dir/>
          <dgm:animLvl val="lvl"/>
          <dgm:resizeHandles val="exact"/>
        </dgm:presLayoutVars>
      </dgm:prSet>
      <dgm:spPr/>
      <dgm:t>
        <a:bodyPr/>
        <a:lstStyle/>
        <a:p>
          <a:pPr rtl="1"/>
          <a:endParaRPr lang="ar-SA"/>
        </a:p>
      </dgm:t>
    </dgm:pt>
    <dgm:pt modelId="{54FEA1E3-0054-40ED-A7B1-5D21BC92C7CD}" type="pres">
      <dgm:prSet presAssocID="{7F6B0B44-C20D-4E06-8181-4FA3E362965E}" presName="boxAndChildren" presStyleCnt="0"/>
      <dgm:spPr/>
      <dgm:t>
        <a:bodyPr/>
        <a:lstStyle/>
        <a:p>
          <a:pPr rtl="1"/>
          <a:endParaRPr lang="ar-SA"/>
        </a:p>
      </dgm:t>
    </dgm:pt>
    <dgm:pt modelId="{DC53EE32-39C2-4C0D-BAA3-E04A9729C702}" type="pres">
      <dgm:prSet presAssocID="{7F6B0B44-C20D-4E06-8181-4FA3E362965E}" presName="parentTextBox" presStyleLbl="node1" presStyleIdx="0" presStyleCnt="4"/>
      <dgm:spPr/>
      <dgm:t>
        <a:bodyPr/>
        <a:lstStyle/>
        <a:p>
          <a:pPr rtl="1"/>
          <a:endParaRPr lang="ar-SA"/>
        </a:p>
      </dgm:t>
    </dgm:pt>
    <dgm:pt modelId="{82225891-4623-4C3B-ADF4-7351A4F0ED7F}" type="pres">
      <dgm:prSet presAssocID="{7F6B0B44-C20D-4E06-8181-4FA3E362965E}" presName="entireBox" presStyleLbl="node1" presStyleIdx="0" presStyleCnt="4"/>
      <dgm:spPr/>
      <dgm:t>
        <a:bodyPr/>
        <a:lstStyle/>
        <a:p>
          <a:pPr rtl="1"/>
          <a:endParaRPr lang="ar-SA"/>
        </a:p>
      </dgm:t>
    </dgm:pt>
    <dgm:pt modelId="{3D319599-B247-45EA-B46E-AEEB1AD9B896}" type="pres">
      <dgm:prSet presAssocID="{7F6B0B44-C20D-4E06-8181-4FA3E362965E}" presName="descendantBox" presStyleCnt="0"/>
      <dgm:spPr/>
      <dgm:t>
        <a:bodyPr/>
        <a:lstStyle/>
        <a:p>
          <a:pPr rtl="1"/>
          <a:endParaRPr lang="ar-SA"/>
        </a:p>
      </dgm:t>
    </dgm:pt>
    <dgm:pt modelId="{2DF4A05B-5FE2-4043-80F0-8E646D6DC7E4}" type="pres">
      <dgm:prSet presAssocID="{54D942F6-7108-459B-9FE5-C82C8E6B095F}" presName="childTextBox" presStyleLbl="fgAccFollowNode1" presStyleIdx="0" presStyleCnt="14">
        <dgm:presLayoutVars>
          <dgm:bulletEnabled val="1"/>
        </dgm:presLayoutVars>
      </dgm:prSet>
      <dgm:spPr/>
      <dgm:t>
        <a:bodyPr/>
        <a:lstStyle/>
        <a:p>
          <a:pPr rtl="1"/>
          <a:endParaRPr lang="ar-SA"/>
        </a:p>
      </dgm:t>
    </dgm:pt>
    <dgm:pt modelId="{6CF838C7-4B03-4EAF-B07C-1F1C1A75E747}" type="pres">
      <dgm:prSet presAssocID="{ECFD03B0-D3AD-4198-A0E6-33F9B526EA8E}" presName="childTextBox" presStyleLbl="fgAccFollowNode1" presStyleIdx="1" presStyleCnt="14" custScaleX="144586">
        <dgm:presLayoutVars>
          <dgm:bulletEnabled val="1"/>
        </dgm:presLayoutVars>
      </dgm:prSet>
      <dgm:spPr/>
      <dgm:t>
        <a:bodyPr/>
        <a:lstStyle/>
        <a:p>
          <a:pPr rtl="1"/>
          <a:endParaRPr lang="ar-SA"/>
        </a:p>
      </dgm:t>
    </dgm:pt>
    <dgm:pt modelId="{E6929979-CD46-410E-BEDD-741CCEF37A37}" type="pres">
      <dgm:prSet presAssocID="{74428145-E3E7-4115-8679-95DFD2545F6E}" presName="childTextBox" presStyleLbl="fgAccFollowNode1" presStyleIdx="2" presStyleCnt="14">
        <dgm:presLayoutVars>
          <dgm:bulletEnabled val="1"/>
        </dgm:presLayoutVars>
      </dgm:prSet>
      <dgm:spPr/>
      <dgm:t>
        <a:bodyPr/>
        <a:lstStyle/>
        <a:p>
          <a:pPr rtl="1"/>
          <a:endParaRPr lang="ar-SA"/>
        </a:p>
      </dgm:t>
    </dgm:pt>
    <dgm:pt modelId="{BBF8FB66-41E5-40CC-AD9C-336F0E9E74D5}" type="pres">
      <dgm:prSet presAssocID="{3BF326C2-826E-4F0C-BCA0-8922835625C6}" presName="sp" presStyleCnt="0"/>
      <dgm:spPr/>
      <dgm:t>
        <a:bodyPr/>
        <a:lstStyle/>
        <a:p>
          <a:pPr rtl="1"/>
          <a:endParaRPr lang="ar-SA"/>
        </a:p>
      </dgm:t>
    </dgm:pt>
    <dgm:pt modelId="{7B527D4F-A727-4002-9704-4ACFC55D26D8}" type="pres">
      <dgm:prSet presAssocID="{7DAF8CC6-50B6-405C-962B-CE089E6B82D5}" presName="arrowAndChildren" presStyleCnt="0"/>
      <dgm:spPr/>
      <dgm:t>
        <a:bodyPr/>
        <a:lstStyle/>
        <a:p>
          <a:pPr rtl="1"/>
          <a:endParaRPr lang="ar-SA"/>
        </a:p>
      </dgm:t>
    </dgm:pt>
    <dgm:pt modelId="{AFEDBEAA-8A64-41E8-B158-DFDCFE8A321C}" type="pres">
      <dgm:prSet presAssocID="{7DAF8CC6-50B6-405C-962B-CE089E6B82D5}" presName="parentTextArrow" presStyleLbl="node1" presStyleIdx="0" presStyleCnt="4"/>
      <dgm:spPr/>
      <dgm:t>
        <a:bodyPr/>
        <a:lstStyle/>
        <a:p>
          <a:pPr rtl="1"/>
          <a:endParaRPr lang="ar-SA"/>
        </a:p>
      </dgm:t>
    </dgm:pt>
    <dgm:pt modelId="{D3E09D2E-0FCE-4559-8D26-85D30E856F83}" type="pres">
      <dgm:prSet presAssocID="{7DAF8CC6-50B6-405C-962B-CE089E6B82D5}" presName="arrow" presStyleLbl="node1" presStyleIdx="1" presStyleCnt="4"/>
      <dgm:spPr/>
      <dgm:t>
        <a:bodyPr/>
        <a:lstStyle/>
        <a:p>
          <a:pPr rtl="1"/>
          <a:endParaRPr lang="ar-SA"/>
        </a:p>
      </dgm:t>
    </dgm:pt>
    <dgm:pt modelId="{05AE6C5C-4AFB-4416-8889-C2CBB4EFB7FF}" type="pres">
      <dgm:prSet presAssocID="{7DAF8CC6-50B6-405C-962B-CE089E6B82D5}" presName="descendantArrow" presStyleCnt="0"/>
      <dgm:spPr/>
      <dgm:t>
        <a:bodyPr/>
        <a:lstStyle/>
        <a:p>
          <a:pPr rtl="1"/>
          <a:endParaRPr lang="ar-SA"/>
        </a:p>
      </dgm:t>
    </dgm:pt>
    <dgm:pt modelId="{C05F3D7E-EC98-415D-AEC4-DACF83D2BCB5}" type="pres">
      <dgm:prSet presAssocID="{80822B90-82E1-47CE-9B63-01C628CD09FD}" presName="childTextArrow" presStyleLbl="fgAccFollowNode1" presStyleIdx="3" presStyleCnt="14" custScaleX="144708" custScaleY="117679" custLinFactNeighborY="919">
        <dgm:presLayoutVars>
          <dgm:bulletEnabled val="1"/>
        </dgm:presLayoutVars>
      </dgm:prSet>
      <dgm:spPr/>
      <dgm:t>
        <a:bodyPr/>
        <a:lstStyle/>
        <a:p>
          <a:pPr rtl="1"/>
          <a:endParaRPr lang="ar-SA"/>
        </a:p>
      </dgm:t>
    </dgm:pt>
    <dgm:pt modelId="{F62F71C2-FA40-4095-AEC4-001CB8F09D8F}" type="pres">
      <dgm:prSet presAssocID="{C31C0B88-1287-4BEB-8638-A18D6AC072F6}" presName="childTextArrow" presStyleLbl="fgAccFollowNode1" presStyleIdx="4" presStyleCnt="14" custScaleX="118093" custScaleY="117679" custLinFactNeighborY="919">
        <dgm:presLayoutVars>
          <dgm:bulletEnabled val="1"/>
        </dgm:presLayoutVars>
      </dgm:prSet>
      <dgm:spPr/>
      <dgm:t>
        <a:bodyPr/>
        <a:lstStyle/>
        <a:p>
          <a:pPr rtl="1"/>
          <a:endParaRPr lang="ar-SA"/>
        </a:p>
      </dgm:t>
    </dgm:pt>
    <dgm:pt modelId="{ED55E819-E23C-4261-9DD8-30CC1B838098}" type="pres">
      <dgm:prSet presAssocID="{F81F7453-44D6-4277-AA81-F0F3C21A124B}" presName="childTextArrow" presStyleLbl="fgAccFollowNode1" presStyleIdx="5" presStyleCnt="14" custScaleX="88267" custScaleY="117679" custLinFactNeighborY="919">
        <dgm:presLayoutVars>
          <dgm:bulletEnabled val="1"/>
        </dgm:presLayoutVars>
      </dgm:prSet>
      <dgm:spPr/>
      <dgm:t>
        <a:bodyPr/>
        <a:lstStyle/>
        <a:p>
          <a:pPr rtl="1"/>
          <a:endParaRPr lang="ar-SA"/>
        </a:p>
      </dgm:t>
    </dgm:pt>
    <dgm:pt modelId="{E3B8048A-AADA-42A9-8553-41DAEDBDB2A9}" type="pres">
      <dgm:prSet presAssocID="{476A25F1-56E0-441E-B361-455D0EBB7CFB}" presName="childTextArrow" presStyleLbl="fgAccFollowNode1" presStyleIdx="6" presStyleCnt="14" custScaleX="109388" custScaleY="117679" custLinFactNeighborY="919">
        <dgm:presLayoutVars>
          <dgm:bulletEnabled val="1"/>
        </dgm:presLayoutVars>
      </dgm:prSet>
      <dgm:spPr/>
      <dgm:t>
        <a:bodyPr/>
        <a:lstStyle/>
        <a:p>
          <a:pPr rtl="1"/>
          <a:endParaRPr lang="ar-SA"/>
        </a:p>
      </dgm:t>
    </dgm:pt>
    <dgm:pt modelId="{1B57885C-24C5-4E73-83DA-BD1C84241034}" type="pres">
      <dgm:prSet presAssocID="{7B3D4240-8B3E-42D6-88D7-22D61BC59809}" presName="sp" presStyleCnt="0"/>
      <dgm:spPr/>
      <dgm:t>
        <a:bodyPr/>
        <a:lstStyle/>
        <a:p>
          <a:pPr rtl="1"/>
          <a:endParaRPr lang="ar-SA"/>
        </a:p>
      </dgm:t>
    </dgm:pt>
    <dgm:pt modelId="{0768F146-E3D6-46EA-9C87-FACE2BFB13AC}" type="pres">
      <dgm:prSet presAssocID="{967292DE-D303-4941-B417-B2A6EC380839}" presName="arrowAndChildren" presStyleCnt="0"/>
      <dgm:spPr/>
      <dgm:t>
        <a:bodyPr/>
        <a:lstStyle/>
        <a:p>
          <a:pPr rtl="1"/>
          <a:endParaRPr lang="ar-SA"/>
        </a:p>
      </dgm:t>
    </dgm:pt>
    <dgm:pt modelId="{84DCF88F-09B5-499F-A0BA-C1C3270E56CB}" type="pres">
      <dgm:prSet presAssocID="{967292DE-D303-4941-B417-B2A6EC380839}" presName="parentTextArrow" presStyleLbl="node1" presStyleIdx="1" presStyleCnt="4"/>
      <dgm:spPr/>
      <dgm:t>
        <a:bodyPr/>
        <a:lstStyle/>
        <a:p>
          <a:pPr rtl="1"/>
          <a:endParaRPr lang="ar-SA"/>
        </a:p>
      </dgm:t>
    </dgm:pt>
    <dgm:pt modelId="{A0FDC436-7D10-4613-B58E-4D6869591FA2}" type="pres">
      <dgm:prSet presAssocID="{967292DE-D303-4941-B417-B2A6EC380839}" presName="arrow" presStyleLbl="node1" presStyleIdx="2" presStyleCnt="4" custScaleY="132792"/>
      <dgm:spPr/>
      <dgm:t>
        <a:bodyPr/>
        <a:lstStyle/>
        <a:p>
          <a:pPr rtl="1"/>
          <a:endParaRPr lang="ar-SA"/>
        </a:p>
      </dgm:t>
    </dgm:pt>
    <dgm:pt modelId="{EEDDA723-20F9-4015-A457-C0A8AD428921}" type="pres">
      <dgm:prSet presAssocID="{967292DE-D303-4941-B417-B2A6EC380839}" presName="descendantArrow" presStyleCnt="0"/>
      <dgm:spPr/>
      <dgm:t>
        <a:bodyPr/>
        <a:lstStyle/>
        <a:p>
          <a:pPr rtl="1"/>
          <a:endParaRPr lang="ar-SA"/>
        </a:p>
      </dgm:t>
    </dgm:pt>
    <dgm:pt modelId="{865CAC41-651A-4E2B-9EE1-0CDC0F081785}" type="pres">
      <dgm:prSet presAssocID="{04BCB325-A909-43F8-A3A5-86E5A1C43262}" presName="childTextArrow" presStyleLbl="fgAccFollowNode1" presStyleIdx="7" presStyleCnt="14" custScaleY="192760" custLinFactNeighborY="-16942">
        <dgm:presLayoutVars>
          <dgm:bulletEnabled val="1"/>
        </dgm:presLayoutVars>
      </dgm:prSet>
      <dgm:spPr/>
      <dgm:t>
        <a:bodyPr/>
        <a:lstStyle/>
        <a:p>
          <a:pPr rtl="1"/>
          <a:endParaRPr lang="ar-SA"/>
        </a:p>
      </dgm:t>
    </dgm:pt>
    <dgm:pt modelId="{39A05105-6A9B-44AA-A154-5D9881A12BBB}" type="pres">
      <dgm:prSet presAssocID="{2C3AC4D4-9D56-4EA8-812F-3F9BBCB5F003}" presName="childTextArrow" presStyleLbl="fgAccFollowNode1" presStyleIdx="8" presStyleCnt="14" custScaleY="192760" custLinFactNeighborY="-16942">
        <dgm:presLayoutVars>
          <dgm:bulletEnabled val="1"/>
        </dgm:presLayoutVars>
      </dgm:prSet>
      <dgm:spPr/>
      <dgm:t>
        <a:bodyPr/>
        <a:lstStyle/>
        <a:p>
          <a:pPr rtl="1"/>
          <a:endParaRPr lang="ar-SA"/>
        </a:p>
      </dgm:t>
    </dgm:pt>
    <dgm:pt modelId="{B3EB4BA4-716E-4132-B139-A1FB291F8C23}" type="pres">
      <dgm:prSet presAssocID="{6BC15C64-3398-4C02-8A84-00004C12937C}" presName="childTextArrow" presStyleLbl="fgAccFollowNode1" presStyleIdx="9" presStyleCnt="14" custScaleY="192760" custLinFactNeighborY="-16942">
        <dgm:presLayoutVars>
          <dgm:bulletEnabled val="1"/>
        </dgm:presLayoutVars>
      </dgm:prSet>
      <dgm:spPr/>
      <dgm:t>
        <a:bodyPr/>
        <a:lstStyle/>
        <a:p>
          <a:pPr rtl="1"/>
          <a:endParaRPr lang="ar-SA"/>
        </a:p>
      </dgm:t>
    </dgm:pt>
    <dgm:pt modelId="{0F3B395D-4A2B-4073-B492-E16FC9022119}" type="pres">
      <dgm:prSet presAssocID="{2486EB1B-3210-4FEF-A6FA-D9A946426A04}" presName="childTextArrow" presStyleLbl="fgAccFollowNode1" presStyleIdx="10" presStyleCnt="14" custScaleY="192760" custLinFactNeighborY="-16942">
        <dgm:presLayoutVars>
          <dgm:bulletEnabled val="1"/>
        </dgm:presLayoutVars>
      </dgm:prSet>
      <dgm:spPr/>
      <dgm:t>
        <a:bodyPr/>
        <a:lstStyle/>
        <a:p>
          <a:pPr rtl="1"/>
          <a:endParaRPr lang="ar-SA"/>
        </a:p>
      </dgm:t>
    </dgm:pt>
    <dgm:pt modelId="{6B41C602-B286-45EF-B06E-CD73C79BA9BC}" type="pres">
      <dgm:prSet presAssocID="{B604D7A2-E864-4C9F-87BC-7573C8AEB607}" presName="sp" presStyleCnt="0"/>
      <dgm:spPr/>
      <dgm:t>
        <a:bodyPr/>
        <a:lstStyle/>
        <a:p>
          <a:pPr rtl="1"/>
          <a:endParaRPr lang="ar-SA"/>
        </a:p>
      </dgm:t>
    </dgm:pt>
    <dgm:pt modelId="{1B88E070-6EA6-42F5-B517-1753B944C151}" type="pres">
      <dgm:prSet presAssocID="{7AD9745F-4F8C-4A09-9B6D-D8F793E9542C}" presName="arrowAndChildren" presStyleCnt="0"/>
      <dgm:spPr/>
      <dgm:t>
        <a:bodyPr/>
        <a:lstStyle/>
        <a:p>
          <a:pPr rtl="1"/>
          <a:endParaRPr lang="ar-SA"/>
        </a:p>
      </dgm:t>
    </dgm:pt>
    <dgm:pt modelId="{FA36CC54-D184-42C0-9001-55D5D4494A95}" type="pres">
      <dgm:prSet presAssocID="{7AD9745F-4F8C-4A09-9B6D-D8F793E9542C}" presName="parentTextArrow" presStyleLbl="node1" presStyleIdx="2" presStyleCnt="4"/>
      <dgm:spPr/>
      <dgm:t>
        <a:bodyPr/>
        <a:lstStyle/>
        <a:p>
          <a:pPr rtl="1"/>
          <a:endParaRPr lang="ar-SA"/>
        </a:p>
      </dgm:t>
    </dgm:pt>
    <dgm:pt modelId="{14757595-F064-4E1F-89FC-9EFF611C745D}" type="pres">
      <dgm:prSet presAssocID="{7AD9745F-4F8C-4A09-9B6D-D8F793E9542C}" presName="arrow" presStyleLbl="node1" presStyleIdx="3" presStyleCnt="4"/>
      <dgm:spPr/>
      <dgm:t>
        <a:bodyPr/>
        <a:lstStyle/>
        <a:p>
          <a:pPr rtl="1"/>
          <a:endParaRPr lang="ar-SA"/>
        </a:p>
      </dgm:t>
    </dgm:pt>
    <dgm:pt modelId="{119A9A0A-0FBE-4280-86E3-0E519F48F749}" type="pres">
      <dgm:prSet presAssocID="{7AD9745F-4F8C-4A09-9B6D-D8F793E9542C}" presName="descendantArrow" presStyleCnt="0"/>
      <dgm:spPr/>
      <dgm:t>
        <a:bodyPr/>
        <a:lstStyle/>
        <a:p>
          <a:pPr rtl="1"/>
          <a:endParaRPr lang="ar-SA"/>
        </a:p>
      </dgm:t>
    </dgm:pt>
    <dgm:pt modelId="{A7E0656C-5234-4E75-B61D-EED7384BB469}" type="pres">
      <dgm:prSet presAssocID="{09C162FC-0796-498C-A2B5-772BDD20CC47}" presName="childTextArrow" presStyleLbl="fgAccFollowNode1" presStyleIdx="11" presStyleCnt="14">
        <dgm:presLayoutVars>
          <dgm:bulletEnabled val="1"/>
        </dgm:presLayoutVars>
      </dgm:prSet>
      <dgm:spPr/>
      <dgm:t>
        <a:bodyPr/>
        <a:lstStyle/>
        <a:p>
          <a:pPr rtl="1"/>
          <a:endParaRPr lang="ar-SA"/>
        </a:p>
      </dgm:t>
    </dgm:pt>
    <dgm:pt modelId="{7BCC5CF6-3D6C-48BC-8E8F-D975D6115669}" type="pres">
      <dgm:prSet presAssocID="{8A5E28DE-4444-4358-9023-F7D38049AE34}" presName="childTextArrow" presStyleLbl="fgAccFollowNode1" presStyleIdx="12" presStyleCnt="14">
        <dgm:presLayoutVars>
          <dgm:bulletEnabled val="1"/>
        </dgm:presLayoutVars>
      </dgm:prSet>
      <dgm:spPr/>
      <dgm:t>
        <a:bodyPr/>
        <a:lstStyle/>
        <a:p>
          <a:pPr rtl="1"/>
          <a:endParaRPr lang="ar-SA"/>
        </a:p>
      </dgm:t>
    </dgm:pt>
    <dgm:pt modelId="{A4BD49C4-37BB-48B5-86CD-995BB477FE83}" type="pres">
      <dgm:prSet presAssocID="{AD8F4D8E-28D4-4DEC-9528-FFBB44725F58}" presName="childTextArrow" presStyleLbl="fgAccFollowNode1" presStyleIdx="13" presStyleCnt="14">
        <dgm:presLayoutVars>
          <dgm:bulletEnabled val="1"/>
        </dgm:presLayoutVars>
      </dgm:prSet>
      <dgm:spPr/>
      <dgm:t>
        <a:bodyPr/>
        <a:lstStyle/>
        <a:p>
          <a:pPr rtl="1"/>
          <a:endParaRPr lang="ar-SA"/>
        </a:p>
      </dgm:t>
    </dgm:pt>
  </dgm:ptLst>
  <dgm:cxnLst>
    <dgm:cxn modelId="{ACCF936C-8373-4693-831F-1B0E931A517F}" type="presOf" srcId="{09C162FC-0796-498C-A2B5-772BDD20CC47}" destId="{A7E0656C-5234-4E75-B61D-EED7384BB469}" srcOrd="0" destOrd="0" presId="urn:microsoft.com/office/officeart/2005/8/layout/process4"/>
    <dgm:cxn modelId="{A6CDD828-08B8-458C-B7BD-313633BBCA2C}" srcId="{7F6B0B44-C20D-4E06-8181-4FA3E362965E}" destId="{ECFD03B0-D3AD-4198-A0E6-33F9B526EA8E}" srcOrd="1" destOrd="0" parTransId="{CD96C227-D594-4BA0-9FFF-2DA66BA8F8E6}" sibTransId="{C26FA7BC-B25D-4EB6-A504-983855C57A9D}"/>
    <dgm:cxn modelId="{D51C09FD-A3D9-4951-8810-9981B592D66C}" type="presOf" srcId="{54D942F6-7108-459B-9FE5-C82C8E6B095F}" destId="{2DF4A05B-5FE2-4043-80F0-8E646D6DC7E4}" srcOrd="0" destOrd="0" presId="urn:microsoft.com/office/officeart/2005/8/layout/process4"/>
    <dgm:cxn modelId="{07061D6B-2349-47CD-909F-BC48F0E8BB76}" srcId="{967292DE-D303-4941-B417-B2A6EC380839}" destId="{6BC15C64-3398-4C02-8A84-00004C12937C}" srcOrd="2" destOrd="0" parTransId="{89244CB3-363A-43BE-B0E5-EB9A5413C32F}" sibTransId="{E6590B46-8917-4023-A2F8-C3C6D54F5F56}"/>
    <dgm:cxn modelId="{FF2D62D4-4F6A-4F08-B661-1FB2C8C1A422}" type="presOf" srcId="{C31C0B88-1287-4BEB-8638-A18D6AC072F6}" destId="{F62F71C2-FA40-4095-AEC4-001CB8F09D8F}" srcOrd="0" destOrd="0" presId="urn:microsoft.com/office/officeart/2005/8/layout/process4"/>
    <dgm:cxn modelId="{BA74D839-6AC5-4B98-B311-556C3436A474}" type="presOf" srcId="{6BC15C64-3398-4C02-8A84-00004C12937C}" destId="{B3EB4BA4-716E-4132-B139-A1FB291F8C23}" srcOrd="0" destOrd="0" presId="urn:microsoft.com/office/officeart/2005/8/layout/process4"/>
    <dgm:cxn modelId="{6704A86A-C745-4A17-964E-134CE5602BD7}" type="presOf" srcId="{74428145-E3E7-4115-8679-95DFD2545F6E}" destId="{E6929979-CD46-410E-BEDD-741CCEF37A37}" srcOrd="0" destOrd="0" presId="urn:microsoft.com/office/officeart/2005/8/layout/process4"/>
    <dgm:cxn modelId="{E399C798-9108-4010-8435-32D95B1CCE02}" type="presOf" srcId="{AD8F4D8E-28D4-4DEC-9528-FFBB44725F58}" destId="{A4BD49C4-37BB-48B5-86CD-995BB477FE83}" srcOrd="0" destOrd="0" presId="urn:microsoft.com/office/officeart/2005/8/layout/process4"/>
    <dgm:cxn modelId="{3984E554-04D4-4F87-8787-7B4BBA3E6615}" srcId="{7DAF8CC6-50B6-405C-962B-CE089E6B82D5}" destId="{F81F7453-44D6-4277-AA81-F0F3C21A124B}" srcOrd="2" destOrd="0" parTransId="{AF682132-56AF-4147-AF3D-2F04E8CF1726}" sibTransId="{42B94047-E30F-4DE2-8382-8616413BB0EA}"/>
    <dgm:cxn modelId="{4A2DBE98-17B8-456B-A168-6C1E26FDEC95}" type="presOf" srcId="{7AD9745F-4F8C-4A09-9B6D-D8F793E9542C}" destId="{14757595-F064-4E1F-89FC-9EFF611C745D}" srcOrd="1" destOrd="0" presId="urn:microsoft.com/office/officeart/2005/8/layout/process4"/>
    <dgm:cxn modelId="{3B2218E2-5C17-4648-855E-AB3B8832698C}" type="presOf" srcId="{7DAF8CC6-50B6-405C-962B-CE089E6B82D5}" destId="{D3E09D2E-0FCE-4559-8D26-85D30E856F83}" srcOrd="1" destOrd="0" presId="urn:microsoft.com/office/officeart/2005/8/layout/process4"/>
    <dgm:cxn modelId="{95FEAACC-FEFF-4A5D-8E7D-D842A45C21D4}" srcId="{7EB2CA6B-29E2-4664-99DD-2DE4D26E424B}" destId="{7F6B0B44-C20D-4E06-8181-4FA3E362965E}" srcOrd="3" destOrd="0" parTransId="{9162BE5A-71EB-4D2E-BB71-BF27CD7C810C}" sibTransId="{9B18C1D2-9BAE-4987-82AC-9E2DF94696FB}"/>
    <dgm:cxn modelId="{CE4C6C25-408A-4E33-A791-4390C211D104}" srcId="{7EB2CA6B-29E2-4664-99DD-2DE4D26E424B}" destId="{7AD9745F-4F8C-4A09-9B6D-D8F793E9542C}" srcOrd="0" destOrd="0" parTransId="{61C3F60E-CB7C-4036-8457-798B43F36099}" sibTransId="{B604D7A2-E864-4C9F-87BC-7573C8AEB607}"/>
    <dgm:cxn modelId="{A7CD609C-409A-439B-A774-99B79268AEFA}" type="presOf" srcId="{2486EB1B-3210-4FEF-A6FA-D9A946426A04}" destId="{0F3B395D-4A2B-4073-B492-E16FC9022119}" srcOrd="0" destOrd="0" presId="urn:microsoft.com/office/officeart/2005/8/layout/process4"/>
    <dgm:cxn modelId="{E7A20E1A-1255-4BE3-9AF6-BE340B4049C9}" srcId="{7EB2CA6B-29E2-4664-99DD-2DE4D26E424B}" destId="{967292DE-D303-4941-B417-B2A6EC380839}" srcOrd="1" destOrd="0" parTransId="{0305DFBF-8335-4230-A501-CDF7A768F1DE}" sibTransId="{7B3D4240-8B3E-42D6-88D7-22D61BC59809}"/>
    <dgm:cxn modelId="{97DCE614-5708-4317-9099-BC806D2D170B}" srcId="{7DAF8CC6-50B6-405C-962B-CE089E6B82D5}" destId="{80822B90-82E1-47CE-9B63-01C628CD09FD}" srcOrd="0" destOrd="0" parTransId="{B0F9B511-F0FE-468F-9F6F-F1A874D9302B}" sibTransId="{8E38160D-86E8-4907-A67A-5C0ECCDEF286}"/>
    <dgm:cxn modelId="{33B7F744-3FA8-4F50-8920-BA39345E4826}" type="presOf" srcId="{2C3AC4D4-9D56-4EA8-812F-3F9BBCB5F003}" destId="{39A05105-6A9B-44AA-A154-5D9881A12BBB}" srcOrd="0" destOrd="0" presId="urn:microsoft.com/office/officeart/2005/8/layout/process4"/>
    <dgm:cxn modelId="{0A71AA50-0C87-4B0F-8F52-0C852124F10A}" srcId="{7F6B0B44-C20D-4E06-8181-4FA3E362965E}" destId="{74428145-E3E7-4115-8679-95DFD2545F6E}" srcOrd="2" destOrd="0" parTransId="{E0F242A1-DAD4-4C87-8835-19C5721D3917}" sibTransId="{BB3EE524-656C-4ABB-9DE7-19D2AEB7E716}"/>
    <dgm:cxn modelId="{BA7BF720-BE6D-47F8-A305-E1444D5B1842}" type="presOf" srcId="{F81F7453-44D6-4277-AA81-F0F3C21A124B}" destId="{ED55E819-E23C-4261-9DD8-30CC1B838098}" srcOrd="0" destOrd="0" presId="urn:microsoft.com/office/officeart/2005/8/layout/process4"/>
    <dgm:cxn modelId="{451C41D8-E504-4112-BB28-2714FCF2C7C2}" type="presOf" srcId="{476A25F1-56E0-441E-B361-455D0EBB7CFB}" destId="{E3B8048A-AADA-42A9-8553-41DAEDBDB2A9}" srcOrd="0" destOrd="0" presId="urn:microsoft.com/office/officeart/2005/8/layout/process4"/>
    <dgm:cxn modelId="{B701B122-70D7-4FE1-857A-7FD5E429F511}" srcId="{7DAF8CC6-50B6-405C-962B-CE089E6B82D5}" destId="{C31C0B88-1287-4BEB-8638-A18D6AC072F6}" srcOrd="1" destOrd="0" parTransId="{6F3F54BA-9C00-4A4C-9BAF-605378070561}" sibTransId="{99D1EE62-5AB9-49A5-BD97-F25D86C4044A}"/>
    <dgm:cxn modelId="{B2FC65EE-C3C1-4B85-B21D-F453226DB42F}" type="presOf" srcId="{967292DE-D303-4941-B417-B2A6EC380839}" destId="{A0FDC436-7D10-4613-B58E-4D6869591FA2}" srcOrd="1" destOrd="0" presId="urn:microsoft.com/office/officeart/2005/8/layout/process4"/>
    <dgm:cxn modelId="{D0A69203-5E61-4BEF-B87A-250D86A7CF6A}" srcId="{7AD9745F-4F8C-4A09-9B6D-D8F793E9542C}" destId="{8A5E28DE-4444-4358-9023-F7D38049AE34}" srcOrd="1" destOrd="0" parTransId="{B9AD45A2-83F2-4E1C-9ECC-98414D4568EE}" sibTransId="{81BE893B-6C65-42F8-9893-8B8C1941F0E8}"/>
    <dgm:cxn modelId="{6134774D-28E0-4C13-BF3E-BAC588588E93}" type="presOf" srcId="{7F6B0B44-C20D-4E06-8181-4FA3E362965E}" destId="{DC53EE32-39C2-4C0D-BAA3-E04A9729C702}" srcOrd="0" destOrd="0" presId="urn:microsoft.com/office/officeart/2005/8/layout/process4"/>
    <dgm:cxn modelId="{FD8823B9-1593-47A4-A4E9-8EF821DDA621}" srcId="{967292DE-D303-4941-B417-B2A6EC380839}" destId="{04BCB325-A909-43F8-A3A5-86E5A1C43262}" srcOrd="0" destOrd="0" parTransId="{0BEDDBDF-7A5B-4262-8FCC-C1445DA97703}" sibTransId="{1F2E1802-C2DF-4E0C-9B7E-4CACD4FD5976}"/>
    <dgm:cxn modelId="{37477756-FB36-4C89-A892-287EB3C9CEF6}" type="presOf" srcId="{04BCB325-A909-43F8-A3A5-86E5A1C43262}" destId="{865CAC41-651A-4E2B-9EE1-0CDC0F081785}" srcOrd="0" destOrd="0" presId="urn:microsoft.com/office/officeart/2005/8/layout/process4"/>
    <dgm:cxn modelId="{ECD43050-BF0F-44A3-B28E-A920EEC6B57F}" type="presOf" srcId="{7F6B0B44-C20D-4E06-8181-4FA3E362965E}" destId="{82225891-4623-4C3B-ADF4-7351A4F0ED7F}" srcOrd="1" destOrd="0" presId="urn:microsoft.com/office/officeart/2005/8/layout/process4"/>
    <dgm:cxn modelId="{A217D084-23EA-44DB-9099-9F62E4682C55}" type="presOf" srcId="{7DAF8CC6-50B6-405C-962B-CE089E6B82D5}" destId="{AFEDBEAA-8A64-41E8-B158-DFDCFE8A321C}" srcOrd="0" destOrd="0" presId="urn:microsoft.com/office/officeart/2005/8/layout/process4"/>
    <dgm:cxn modelId="{0409B395-E867-4DAE-AA58-0611400982AE}" type="presOf" srcId="{967292DE-D303-4941-B417-B2A6EC380839}" destId="{84DCF88F-09B5-499F-A0BA-C1C3270E56CB}" srcOrd="0" destOrd="0" presId="urn:microsoft.com/office/officeart/2005/8/layout/process4"/>
    <dgm:cxn modelId="{01C55367-C77D-4445-99E0-684A776B7715}" type="presOf" srcId="{80822B90-82E1-47CE-9B63-01C628CD09FD}" destId="{C05F3D7E-EC98-415D-AEC4-DACF83D2BCB5}" srcOrd="0" destOrd="0" presId="urn:microsoft.com/office/officeart/2005/8/layout/process4"/>
    <dgm:cxn modelId="{CA52CDFC-C723-4EE0-9DEF-C3EF59CA217E}" srcId="{7F6B0B44-C20D-4E06-8181-4FA3E362965E}" destId="{54D942F6-7108-459B-9FE5-C82C8E6B095F}" srcOrd="0" destOrd="0" parTransId="{F4CF2C10-A29A-47F9-9F45-6709037FD9E6}" sibTransId="{FF4D08E2-09F3-4F79-A564-7C12DF33B124}"/>
    <dgm:cxn modelId="{DD63B335-0DDE-4CC9-8CFA-38D08FDEFF70}" type="presOf" srcId="{7EB2CA6B-29E2-4664-99DD-2DE4D26E424B}" destId="{4F115EE7-0DF2-42FA-A883-27B10AB03983}" srcOrd="0" destOrd="0" presId="urn:microsoft.com/office/officeart/2005/8/layout/process4"/>
    <dgm:cxn modelId="{3BB83019-8927-48DD-9575-116389A757C2}" type="presOf" srcId="{7AD9745F-4F8C-4A09-9B6D-D8F793E9542C}" destId="{FA36CC54-D184-42C0-9001-55D5D4494A95}" srcOrd="0" destOrd="0" presId="urn:microsoft.com/office/officeart/2005/8/layout/process4"/>
    <dgm:cxn modelId="{71A3413C-9327-4F5C-8213-6F5F12AACC40}" srcId="{967292DE-D303-4941-B417-B2A6EC380839}" destId="{2486EB1B-3210-4FEF-A6FA-D9A946426A04}" srcOrd="3" destOrd="0" parTransId="{AE2FA1D1-B6C8-45EC-B8BE-D434F0466914}" sibTransId="{3DAC7E3F-409E-448A-BC38-0F7C673E87F5}"/>
    <dgm:cxn modelId="{4E135C27-79F5-40A0-A4ED-F9D3B61E64C2}" srcId="{7DAF8CC6-50B6-405C-962B-CE089E6B82D5}" destId="{476A25F1-56E0-441E-B361-455D0EBB7CFB}" srcOrd="3" destOrd="0" parTransId="{63A465EB-D8ED-4D10-95A2-47771B0B3AF9}" sibTransId="{F0E62A84-7194-4B0F-8DE4-F23134808A9D}"/>
    <dgm:cxn modelId="{487A5F41-4432-4404-A25F-585E967D9426}" srcId="{7AD9745F-4F8C-4A09-9B6D-D8F793E9542C}" destId="{09C162FC-0796-498C-A2B5-772BDD20CC47}" srcOrd="0" destOrd="0" parTransId="{A57DC5AD-4CAF-49C7-8BC0-46555E723F21}" sibTransId="{873491F0-06FA-481B-A361-1C37000750CD}"/>
    <dgm:cxn modelId="{95910576-694B-4D33-A380-3CB96E76D713}" type="presOf" srcId="{ECFD03B0-D3AD-4198-A0E6-33F9B526EA8E}" destId="{6CF838C7-4B03-4EAF-B07C-1F1C1A75E747}" srcOrd="0" destOrd="0" presId="urn:microsoft.com/office/officeart/2005/8/layout/process4"/>
    <dgm:cxn modelId="{F82A593B-B6B4-432D-B8A0-82E6D74A2AEE}" type="presOf" srcId="{8A5E28DE-4444-4358-9023-F7D38049AE34}" destId="{7BCC5CF6-3D6C-48BC-8E8F-D975D6115669}" srcOrd="0" destOrd="0" presId="urn:microsoft.com/office/officeart/2005/8/layout/process4"/>
    <dgm:cxn modelId="{6E1E406A-7F2B-4234-9F4F-97DF769AAB34}" srcId="{7EB2CA6B-29E2-4664-99DD-2DE4D26E424B}" destId="{7DAF8CC6-50B6-405C-962B-CE089E6B82D5}" srcOrd="2" destOrd="0" parTransId="{E6CAF197-79BB-4EB8-A14B-8461E95EF98D}" sibTransId="{3BF326C2-826E-4F0C-BCA0-8922835625C6}"/>
    <dgm:cxn modelId="{2DA68AB0-6C38-48F0-BE20-762955A14181}" srcId="{7AD9745F-4F8C-4A09-9B6D-D8F793E9542C}" destId="{AD8F4D8E-28D4-4DEC-9528-FFBB44725F58}" srcOrd="2" destOrd="0" parTransId="{FD2B1E55-7DE8-4AF3-BB1E-22074DFBBAE6}" sibTransId="{3319BB7B-B9EA-4B7F-8976-EF1FF6D6E4E2}"/>
    <dgm:cxn modelId="{C7CD69F8-2CDF-469A-BD1B-595863C2A298}" srcId="{967292DE-D303-4941-B417-B2A6EC380839}" destId="{2C3AC4D4-9D56-4EA8-812F-3F9BBCB5F003}" srcOrd="1" destOrd="0" parTransId="{5770A614-A05A-4145-B15C-7DA0D2FE9CED}" sibTransId="{14200099-0A56-4754-AED2-AC95DF1A0E86}"/>
    <dgm:cxn modelId="{2199EBAD-8672-45F0-9580-931E8B9AC996}" type="presParOf" srcId="{4F115EE7-0DF2-42FA-A883-27B10AB03983}" destId="{54FEA1E3-0054-40ED-A7B1-5D21BC92C7CD}" srcOrd="0" destOrd="0" presId="urn:microsoft.com/office/officeart/2005/8/layout/process4"/>
    <dgm:cxn modelId="{B4E5A3C2-3D92-4CFA-AE53-473A46132601}" type="presParOf" srcId="{54FEA1E3-0054-40ED-A7B1-5D21BC92C7CD}" destId="{DC53EE32-39C2-4C0D-BAA3-E04A9729C702}" srcOrd="0" destOrd="0" presId="urn:microsoft.com/office/officeart/2005/8/layout/process4"/>
    <dgm:cxn modelId="{5C689068-DF8A-43B6-9218-EAA4F6F8BF3B}" type="presParOf" srcId="{54FEA1E3-0054-40ED-A7B1-5D21BC92C7CD}" destId="{82225891-4623-4C3B-ADF4-7351A4F0ED7F}" srcOrd="1" destOrd="0" presId="urn:microsoft.com/office/officeart/2005/8/layout/process4"/>
    <dgm:cxn modelId="{A8A9F342-AAA3-47F2-95B6-273066D02E1B}" type="presParOf" srcId="{54FEA1E3-0054-40ED-A7B1-5D21BC92C7CD}" destId="{3D319599-B247-45EA-B46E-AEEB1AD9B896}" srcOrd="2" destOrd="0" presId="urn:microsoft.com/office/officeart/2005/8/layout/process4"/>
    <dgm:cxn modelId="{38988B9A-FF63-4FC3-951C-34E93697283D}" type="presParOf" srcId="{3D319599-B247-45EA-B46E-AEEB1AD9B896}" destId="{2DF4A05B-5FE2-4043-80F0-8E646D6DC7E4}" srcOrd="0" destOrd="0" presId="urn:microsoft.com/office/officeart/2005/8/layout/process4"/>
    <dgm:cxn modelId="{AF805362-5BFF-4492-90FA-A477D7FBD743}" type="presParOf" srcId="{3D319599-B247-45EA-B46E-AEEB1AD9B896}" destId="{6CF838C7-4B03-4EAF-B07C-1F1C1A75E747}" srcOrd="1" destOrd="0" presId="urn:microsoft.com/office/officeart/2005/8/layout/process4"/>
    <dgm:cxn modelId="{F6C6F8BA-FB1D-4727-82C5-D160FE9748D5}" type="presParOf" srcId="{3D319599-B247-45EA-B46E-AEEB1AD9B896}" destId="{E6929979-CD46-410E-BEDD-741CCEF37A37}" srcOrd="2" destOrd="0" presId="urn:microsoft.com/office/officeart/2005/8/layout/process4"/>
    <dgm:cxn modelId="{A7D1BC12-70F2-4EEA-A4E9-8B1DC5393397}" type="presParOf" srcId="{4F115EE7-0DF2-42FA-A883-27B10AB03983}" destId="{BBF8FB66-41E5-40CC-AD9C-336F0E9E74D5}" srcOrd="1" destOrd="0" presId="urn:microsoft.com/office/officeart/2005/8/layout/process4"/>
    <dgm:cxn modelId="{A8AE0B86-CCD9-4795-8526-6F965E5E6371}" type="presParOf" srcId="{4F115EE7-0DF2-42FA-A883-27B10AB03983}" destId="{7B527D4F-A727-4002-9704-4ACFC55D26D8}" srcOrd="2" destOrd="0" presId="urn:microsoft.com/office/officeart/2005/8/layout/process4"/>
    <dgm:cxn modelId="{B2B4977C-B406-475A-9C18-C92D2F10925D}" type="presParOf" srcId="{7B527D4F-A727-4002-9704-4ACFC55D26D8}" destId="{AFEDBEAA-8A64-41E8-B158-DFDCFE8A321C}" srcOrd="0" destOrd="0" presId="urn:microsoft.com/office/officeart/2005/8/layout/process4"/>
    <dgm:cxn modelId="{9F6CBE47-7CE7-4999-8550-1055D59A25F2}" type="presParOf" srcId="{7B527D4F-A727-4002-9704-4ACFC55D26D8}" destId="{D3E09D2E-0FCE-4559-8D26-85D30E856F83}" srcOrd="1" destOrd="0" presId="urn:microsoft.com/office/officeart/2005/8/layout/process4"/>
    <dgm:cxn modelId="{9F1E0042-8D8E-4B07-A789-560253344460}" type="presParOf" srcId="{7B527D4F-A727-4002-9704-4ACFC55D26D8}" destId="{05AE6C5C-4AFB-4416-8889-C2CBB4EFB7FF}" srcOrd="2" destOrd="0" presId="urn:microsoft.com/office/officeart/2005/8/layout/process4"/>
    <dgm:cxn modelId="{0A85D19A-4474-44AE-BF76-6B92E0D9C61F}" type="presParOf" srcId="{05AE6C5C-4AFB-4416-8889-C2CBB4EFB7FF}" destId="{C05F3D7E-EC98-415D-AEC4-DACF83D2BCB5}" srcOrd="0" destOrd="0" presId="urn:microsoft.com/office/officeart/2005/8/layout/process4"/>
    <dgm:cxn modelId="{7CCA017C-52E1-4B34-9E7D-23B47D68A078}" type="presParOf" srcId="{05AE6C5C-4AFB-4416-8889-C2CBB4EFB7FF}" destId="{F62F71C2-FA40-4095-AEC4-001CB8F09D8F}" srcOrd="1" destOrd="0" presId="urn:microsoft.com/office/officeart/2005/8/layout/process4"/>
    <dgm:cxn modelId="{6C821FFE-9A80-4B04-9A2A-5044AEE8E45F}" type="presParOf" srcId="{05AE6C5C-4AFB-4416-8889-C2CBB4EFB7FF}" destId="{ED55E819-E23C-4261-9DD8-30CC1B838098}" srcOrd="2" destOrd="0" presId="urn:microsoft.com/office/officeart/2005/8/layout/process4"/>
    <dgm:cxn modelId="{0636FCE1-FC1E-43B7-8887-459408A13A0C}" type="presParOf" srcId="{05AE6C5C-4AFB-4416-8889-C2CBB4EFB7FF}" destId="{E3B8048A-AADA-42A9-8553-41DAEDBDB2A9}" srcOrd="3" destOrd="0" presId="urn:microsoft.com/office/officeart/2005/8/layout/process4"/>
    <dgm:cxn modelId="{A8D87D82-7C6B-4594-81DC-DC0F8E131AE7}" type="presParOf" srcId="{4F115EE7-0DF2-42FA-A883-27B10AB03983}" destId="{1B57885C-24C5-4E73-83DA-BD1C84241034}" srcOrd="3" destOrd="0" presId="urn:microsoft.com/office/officeart/2005/8/layout/process4"/>
    <dgm:cxn modelId="{0C834840-B516-401D-966C-7D766023995B}" type="presParOf" srcId="{4F115EE7-0DF2-42FA-A883-27B10AB03983}" destId="{0768F146-E3D6-46EA-9C87-FACE2BFB13AC}" srcOrd="4" destOrd="0" presId="urn:microsoft.com/office/officeart/2005/8/layout/process4"/>
    <dgm:cxn modelId="{6481D49F-9E3D-4834-ABCD-89815182721B}" type="presParOf" srcId="{0768F146-E3D6-46EA-9C87-FACE2BFB13AC}" destId="{84DCF88F-09B5-499F-A0BA-C1C3270E56CB}" srcOrd="0" destOrd="0" presId="urn:microsoft.com/office/officeart/2005/8/layout/process4"/>
    <dgm:cxn modelId="{5DD63E6F-A939-457B-84C5-A63C24751231}" type="presParOf" srcId="{0768F146-E3D6-46EA-9C87-FACE2BFB13AC}" destId="{A0FDC436-7D10-4613-B58E-4D6869591FA2}" srcOrd="1" destOrd="0" presId="urn:microsoft.com/office/officeart/2005/8/layout/process4"/>
    <dgm:cxn modelId="{DFB0EE19-1BB2-4596-882D-35DC2627C948}" type="presParOf" srcId="{0768F146-E3D6-46EA-9C87-FACE2BFB13AC}" destId="{EEDDA723-20F9-4015-A457-C0A8AD428921}" srcOrd="2" destOrd="0" presId="urn:microsoft.com/office/officeart/2005/8/layout/process4"/>
    <dgm:cxn modelId="{2C7E143D-9226-4AE4-B1BD-DA59162E7426}" type="presParOf" srcId="{EEDDA723-20F9-4015-A457-C0A8AD428921}" destId="{865CAC41-651A-4E2B-9EE1-0CDC0F081785}" srcOrd="0" destOrd="0" presId="urn:microsoft.com/office/officeart/2005/8/layout/process4"/>
    <dgm:cxn modelId="{EE9CDB25-4FA8-40DE-864F-D351638FFE83}" type="presParOf" srcId="{EEDDA723-20F9-4015-A457-C0A8AD428921}" destId="{39A05105-6A9B-44AA-A154-5D9881A12BBB}" srcOrd="1" destOrd="0" presId="urn:microsoft.com/office/officeart/2005/8/layout/process4"/>
    <dgm:cxn modelId="{7DC8AACA-0F84-44DF-8344-AFF8895B61E9}" type="presParOf" srcId="{EEDDA723-20F9-4015-A457-C0A8AD428921}" destId="{B3EB4BA4-716E-4132-B139-A1FB291F8C23}" srcOrd="2" destOrd="0" presId="urn:microsoft.com/office/officeart/2005/8/layout/process4"/>
    <dgm:cxn modelId="{BAD93E26-E8AD-4406-A822-1A2A218E0787}" type="presParOf" srcId="{EEDDA723-20F9-4015-A457-C0A8AD428921}" destId="{0F3B395D-4A2B-4073-B492-E16FC9022119}" srcOrd="3" destOrd="0" presId="urn:microsoft.com/office/officeart/2005/8/layout/process4"/>
    <dgm:cxn modelId="{9C673CE4-B76B-4476-B47F-3A9E9A32D8C7}" type="presParOf" srcId="{4F115EE7-0DF2-42FA-A883-27B10AB03983}" destId="{6B41C602-B286-45EF-B06E-CD73C79BA9BC}" srcOrd="5" destOrd="0" presId="urn:microsoft.com/office/officeart/2005/8/layout/process4"/>
    <dgm:cxn modelId="{9DE2DD4E-6141-4B8C-A84A-3E4853FBF6CD}" type="presParOf" srcId="{4F115EE7-0DF2-42FA-A883-27B10AB03983}" destId="{1B88E070-6EA6-42F5-B517-1753B944C151}" srcOrd="6" destOrd="0" presId="urn:microsoft.com/office/officeart/2005/8/layout/process4"/>
    <dgm:cxn modelId="{128EA0A8-0D31-444C-8D4D-A60B08ADF732}" type="presParOf" srcId="{1B88E070-6EA6-42F5-B517-1753B944C151}" destId="{FA36CC54-D184-42C0-9001-55D5D4494A95}" srcOrd="0" destOrd="0" presId="urn:microsoft.com/office/officeart/2005/8/layout/process4"/>
    <dgm:cxn modelId="{37BF8253-951A-47F2-93DC-9121E5478A31}" type="presParOf" srcId="{1B88E070-6EA6-42F5-B517-1753B944C151}" destId="{14757595-F064-4E1F-89FC-9EFF611C745D}" srcOrd="1" destOrd="0" presId="urn:microsoft.com/office/officeart/2005/8/layout/process4"/>
    <dgm:cxn modelId="{6FC02C40-B5D0-4143-94AC-1D91EF41B4FA}" type="presParOf" srcId="{1B88E070-6EA6-42F5-B517-1753B944C151}" destId="{119A9A0A-0FBE-4280-86E3-0E519F48F749}" srcOrd="2" destOrd="0" presId="urn:microsoft.com/office/officeart/2005/8/layout/process4"/>
    <dgm:cxn modelId="{83189104-121D-4665-8A74-41ED32BDABC0}" type="presParOf" srcId="{119A9A0A-0FBE-4280-86E3-0E519F48F749}" destId="{A7E0656C-5234-4E75-B61D-EED7384BB469}" srcOrd="0" destOrd="0" presId="urn:microsoft.com/office/officeart/2005/8/layout/process4"/>
    <dgm:cxn modelId="{692B3A0B-3D79-4C1C-BD98-D0BCEDCAA40C}" type="presParOf" srcId="{119A9A0A-0FBE-4280-86E3-0E519F48F749}" destId="{7BCC5CF6-3D6C-48BC-8E8F-D975D6115669}" srcOrd="1" destOrd="0" presId="urn:microsoft.com/office/officeart/2005/8/layout/process4"/>
    <dgm:cxn modelId="{5C3DF5E0-2682-419F-891C-9F42925E6334}" type="presParOf" srcId="{119A9A0A-0FBE-4280-86E3-0E519F48F749}" destId="{A4BD49C4-37BB-48B5-86CD-995BB477FE83}"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54A46D5-6F60-4652-B491-E6A466333647}" type="doc">
      <dgm:prSet loTypeId="urn:microsoft.com/office/officeart/2008/layout/RadialCluster" loCatId="cycle" qsTypeId="urn:microsoft.com/office/officeart/2005/8/quickstyle/simple2" qsCatId="simple" csTypeId="urn:microsoft.com/office/officeart/2005/8/colors/colorful1" csCatId="colorful" phldr="1"/>
      <dgm:spPr/>
      <dgm:t>
        <a:bodyPr/>
        <a:lstStyle/>
        <a:p>
          <a:pPr rtl="1"/>
          <a:endParaRPr lang="ar-SA"/>
        </a:p>
      </dgm:t>
    </dgm:pt>
    <dgm:pt modelId="{36E016DE-B5D8-4321-B809-6FD567E74C96}">
      <dgm:prSet phldrT="[نص]" custT="1"/>
      <dgm:spPr>
        <a:solidFill>
          <a:schemeClr val="accent2"/>
        </a:solidFill>
      </dgm:spPr>
      <dgm:t>
        <a:bodyPr>
          <a:scene3d>
            <a:camera prst="orthographicFront"/>
            <a:lightRig rig="soft" dir="t">
              <a:rot lat="0" lon="0" rev="10800000"/>
            </a:lightRig>
          </a:scene3d>
          <a:sp3d>
            <a:bevelT w="27940" h="12700"/>
            <a:contourClr>
              <a:srgbClr val="DDDDDD"/>
            </a:contourClr>
          </a:sp3d>
        </a:bodyPr>
        <a:lstStyle/>
        <a:p>
          <a:pPr rtl="1"/>
          <a:r>
            <a:rPr lang="ar-SA" sz="4800" b="1" cap="none" spc="0" dirty="0" smtClean="0">
              <a:ln w="11430"/>
              <a:solidFill>
                <a:srgbClr val="F8F8F8"/>
              </a:solidFill>
              <a:effectLst>
                <a:outerShdw blurRad="38100" dist="38100" dir="2700000" algn="tl">
                  <a:srgbClr val="000000">
                    <a:alpha val="43137"/>
                  </a:srgbClr>
                </a:outerShdw>
              </a:effectLst>
            </a:rPr>
            <a:t>سمات التقرير الفعال</a:t>
          </a:r>
          <a:endParaRPr lang="ar-SA" sz="4800" b="1" cap="none" spc="0" dirty="0">
            <a:ln w="11430"/>
            <a:solidFill>
              <a:srgbClr val="F8F8F8"/>
            </a:solidFill>
            <a:effectLst>
              <a:outerShdw blurRad="38100" dist="38100" dir="2700000" algn="tl">
                <a:srgbClr val="000000">
                  <a:alpha val="43137"/>
                </a:srgbClr>
              </a:outerShdw>
            </a:effectLst>
          </a:endParaRPr>
        </a:p>
      </dgm:t>
    </dgm:pt>
    <dgm:pt modelId="{C55E377E-66F5-4930-8956-218070526348}" type="parTrans" cxnId="{AEFCF58F-32FC-4AA4-B64B-3C5B4B54A545}">
      <dgm:prSet/>
      <dgm:spPr/>
      <dgm:t>
        <a:bodyPr/>
        <a:lstStyle/>
        <a:p>
          <a:pPr rtl="1"/>
          <a:endParaRPr lang="ar-SA"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E09AD22A-112B-463F-9BF9-D2B8FBDC0D8F}" type="sibTrans" cxnId="{AEFCF58F-32FC-4AA4-B64B-3C5B4B54A545}">
      <dgm:prSet/>
      <dgm:spPr/>
      <dgm:t>
        <a:bodyPr/>
        <a:lstStyle/>
        <a:p>
          <a:pPr rtl="1"/>
          <a:endParaRPr lang="ar-SA"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87D1BA64-372A-4DB8-8E88-10FC2D9B6597}">
      <dgm:prSet phldrT="[نص]"/>
      <dgm:spPr>
        <a:solidFill>
          <a:schemeClr val="accent6"/>
        </a:solidFill>
      </dgm:spPr>
      <dgm:t>
        <a:bodyPr/>
        <a:lstStyle/>
        <a:p>
          <a:pPr rtl="1"/>
          <a:r>
            <a:rPr lang="ar-SA" b="1"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يُكتب بأسلوب شيّق و جذّاب.</a:t>
          </a:r>
          <a:endParaRPr lang="ar-SA" b="1"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94452B84-9202-4B71-BEC4-8BF66008EF9A}" type="parTrans" cxnId="{25273BB4-E6F0-471C-BA92-6C46EE2E4196}">
      <dgm:prSet/>
      <dgm:spPr/>
      <dgm:t>
        <a:bodyPr/>
        <a:lstStyle/>
        <a:p>
          <a:pPr rtl="1"/>
          <a:endParaRPr lang="ar-SA"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B1B252FF-6BDF-419B-8ED4-C71DEAEC8439}" type="sibTrans" cxnId="{25273BB4-E6F0-471C-BA92-6C46EE2E4196}">
      <dgm:prSet/>
      <dgm:spPr/>
      <dgm:t>
        <a:bodyPr/>
        <a:lstStyle/>
        <a:p>
          <a:pPr rtl="1"/>
          <a:endParaRPr lang="ar-SA"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DA56AECF-0628-4268-A007-1BE4995F00F8}">
      <dgm:prSet phldrT="[نص]"/>
      <dgm:spPr>
        <a:solidFill>
          <a:schemeClr val="accent3"/>
        </a:solidFill>
      </dgm:spPr>
      <dgm:t>
        <a:bodyPr/>
        <a:lstStyle/>
        <a:p>
          <a:pPr rtl="1"/>
          <a:r>
            <a:rPr lang="ar-SA" b="1"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يعرض المعلومات بتسلسل منطقي.</a:t>
          </a:r>
          <a:endParaRPr lang="ar-SA" b="1"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B837EB5B-13C9-4A20-B5A0-32625BC089C2}" type="parTrans" cxnId="{07A16C64-DC0E-40CE-83D1-8A5B2AD36E27}">
      <dgm:prSet/>
      <dgm:spPr/>
      <dgm:t>
        <a:bodyPr/>
        <a:lstStyle/>
        <a:p>
          <a:pPr rtl="1"/>
          <a:endParaRPr lang="ar-SA"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7425CEC9-EE19-4694-BDFA-6196F0E39422}" type="sibTrans" cxnId="{07A16C64-DC0E-40CE-83D1-8A5B2AD36E27}">
      <dgm:prSet/>
      <dgm:spPr/>
      <dgm:t>
        <a:bodyPr/>
        <a:lstStyle/>
        <a:p>
          <a:pPr rtl="1"/>
          <a:endParaRPr lang="ar-SA"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C94B5E70-D010-401A-B257-BC37AD405E33}">
      <dgm:prSet phldrT="[نص]"/>
      <dgm:spPr/>
      <dgm:t>
        <a:bodyPr/>
        <a:lstStyle/>
        <a:p>
          <a:pPr rtl="1"/>
          <a:r>
            <a:rPr lang="ar-SA" b="1"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أن يتناسب شكله و حجمه مع نوع المستوى التنظيمي الذي يُرفع إليه.</a:t>
          </a:r>
          <a:endParaRPr lang="ar-SA" b="1"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E27D696D-A93B-43A4-B912-174CD5A19CA9}" type="parTrans" cxnId="{9149F852-0E8D-4245-83C3-868BBB3EFC36}">
      <dgm:prSet/>
      <dgm:spPr/>
      <dgm:t>
        <a:bodyPr/>
        <a:lstStyle/>
        <a:p>
          <a:pPr rtl="1"/>
          <a:endParaRPr lang="ar-SA"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0B784334-4A52-462E-8C10-58E96F29FB80}" type="sibTrans" cxnId="{9149F852-0E8D-4245-83C3-868BBB3EFC36}">
      <dgm:prSet/>
      <dgm:spPr/>
      <dgm:t>
        <a:bodyPr/>
        <a:lstStyle/>
        <a:p>
          <a:pPr rtl="1"/>
          <a:endParaRPr lang="ar-SA"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5F314D1E-E71A-4BB0-BC53-2ADCEEF65ECE}">
      <dgm:prSet/>
      <dgm:spPr>
        <a:solidFill>
          <a:schemeClr val="accent4"/>
        </a:solidFill>
      </dgm:spPr>
      <dgm:t>
        <a:bodyPr/>
        <a:lstStyle/>
        <a:p>
          <a:pPr rtl="1"/>
          <a:r>
            <a:rPr lang="ar-SA" b="1"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أن لا يتجاوز الغرض الذي أُعد من أجله.</a:t>
          </a:r>
          <a:endParaRPr lang="ar-SA" b="1"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6F841C0E-AAB6-44F9-81EB-AB5771026711}" type="parTrans" cxnId="{5DF9FCAB-5FE9-409E-9932-6F0EC3D4C96C}">
      <dgm:prSet/>
      <dgm:spPr/>
      <dgm:t>
        <a:bodyPr/>
        <a:lstStyle/>
        <a:p>
          <a:pPr rtl="1"/>
          <a:endParaRPr lang="ar-SA"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5AD5F811-CD0C-4938-95BF-84AC277E6E50}" type="sibTrans" cxnId="{5DF9FCAB-5FE9-409E-9932-6F0EC3D4C96C}">
      <dgm:prSet/>
      <dgm:spPr/>
      <dgm:t>
        <a:bodyPr/>
        <a:lstStyle/>
        <a:p>
          <a:pPr rtl="1"/>
          <a:endParaRPr lang="ar-SA"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FE2E744D-7A9E-456A-8B37-0298DEAFF52E}">
      <dgm:prSet/>
      <dgm:spPr>
        <a:solidFill>
          <a:schemeClr val="accent5"/>
        </a:solidFill>
      </dgm:spPr>
      <dgm:t>
        <a:bodyPr/>
        <a:lstStyle/>
        <a:p>
          <a:pPr rtl="1"/>
          <a:r>
            <a:rPr lang="ar-SA" b="1"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يُفضل أن يتضمن التقرير عددًا من الرسومات البيانية و الأشكال التوضيحية.</a:t>
          </a:r>
          <a:endParaRPr lang="ar-SA" b="1"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CB0EABC0-8CC7-480A-8C66-7EE741FDA08C}" type="parTrans" cxnId="{D8A242BC-95F9-49F5-AF51-46918C00D6BF}">
      <dgm:prSet/>
      <dgm:spPr/>
      <dgm:t>
        <a:bodyPr/>
        <a:lstStyle/>
        <a:p>
          <a:pPr rtl="1"/>
          <a:endParaRPr lang="ar-SA"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6FFFB660-76C2-4C16-BF6F-BFAB7A98C154}" type="sibTrans" cxnId="{D8A242BC-95F9-49F5-AF51-46918C00D6BF}">
      <dgm:prSet/>
      <dgm:spPr/>
      <dgm:t>
        <a:bodyPr/>
        <a:lstStyle/>
        <a:p>
          <a:pPr rtl="1"/>
          <a:endParaRPr lang="ar-SA"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D657FB12-7483-4994-8449-F687C615888B}">
      <dgm:prSet/>
      <dgm:spPr/>
      <dgm:t>
        <a:bodyPr/>
        <a:lstStyle/>
        <a:p>
          <a:pPr rtl="1"/>
          <a:r>
            <a:rPr lang="ar-SA" b="1"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يكون واضح و مُختصر بقدر الإمكان.</a:t>
          </a:r>
          <a:endParaRPr lang="ar-SA" b="1"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E074242D-DBFC-4C1A-961C-D3B659EF7F80}" type="parTrans" cxnId="{74E959E6-468D-40AC-840E-2BFB0C78812A}">
      <dgm:prSet/>
      <dgm:spPr/>
      <dgm:t>
        <a:bodyPr/>
        <a:lstStyle/>
        <a:p>
          <a:pPr rtl="1"/>
          <a:endParaRPr lang="ar-SA"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036B831A-954F-40CE-A2E9-7A287B44D030}" type="sibTrans" cxnId="{74E959E6-468D-40AC-840E-2BFB0C78812A}">
      <dgm:prSet/>
      <dgm:spPr/>
      <dgm:t>
        <a:bodyPr/>
        <a:lstStyle/>
        <a:p>
          <a:pPr rtl="1"/>
          <a:endParaRPr lang="ar-SA"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D595BF67-50FA-4D49-93FE-78DBA0399B29}">
      <dgm:prSet/>
      <dgm:spPr/>
      <dgm:t>
        <a:bodyPr/>
        <a:lstStyle/>
        <a:p>
          <a:pPr rtl="1"/>
          <a:r>
            <a:rPr lang="ar-SA" b="1"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يُصاغ بصورة سليمة لُغويًا.</a:t>
          </a:r>
          <a:endParaRPr lang="ar-SA" b="1"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E234EE73-728F-4BD0-B521-8B6C955C8C4F}" type="parTrans" cxnId="{2D71675D-1705-4CF7-B910-BB0CD40B8759}">
      <dgm:prSet/>
      <dgm:spPr/>
      <dgm:t>
        <a:bodyPr/>
        <a:lstStyle/>
        <a:p>
          <a:pPr rtl="1"/>
          <a:endParaRPr lang="ar-SA"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8081D4AD-297B-4372-814D-2AD7DAFCB02D}" type="sibTrans" cxnId="{2D71675D-1705-4CF7-B910-BB0CD40B8759}">
      <dgm:prSet/>
      <dgm:spPr/>
      <dgm:t>
        <a:bodyPr/>
        <a:lstStyle/>
        <a:p>
          <a:pPr rtl="1"/>
          <a:endParaRPr lang="ar-SA" b="1" cap="none" spc="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9942D860-2054-43C4-8550-B0233BEF0BBB}" type="pres">
      <dgm:prSet presAssocID="{254A46D5-6F60-4652-B491-E6A466333647}" presName="Name0" presStyleCnt="0">
        <dgm:presLayoutVars>
          <dgm:chMax val="1"/>
          <dgm:chPref val="1"/>
          <dgm:dir/>
          <dgm:animOne val="branch"/>
          <dgm:animLvl val="lvl"/>
        </dgm:presLayoutVars>
      </dgm:prSet>
      <dgm:spPr/>
      <dgm:t>
        <a:bodyPr/>
        <a:lstStyle/>
        <a:p>
          <a:pPr rtl="1"/>
          <a:endParaRPr lang="ar-SA"/>
        </a:p>
      </dgm:t>
    </dgm:pt>
    <dgm:pt modelId="{C996D597-7407-47E2-BAED-D4A1204E9F1C}" type="pres">
      <dgm:prSet presAssocID="{36E016DE-B5D8-4321-B809-6FD567E74C96}" presName="singleCycle" presStyleCnt="0"/>
      <dgm:spPr/>
      <dgm:t>
        <a:bodyPr/>
        <a:lstStyle/>
        <a:p>
          <a:pPr rtl="1"/>
          <a:endParaRPr lang="ar-SA"/>
        </a:p>
      </dgm:t>
    </dgm:pt>
    <dgm:pt modelId="{EDEF17CB-BE2B-4F9C-B81A-3734FD06EDC4}" type="pres">
      <dgm:prSet presAssocID="{36E016DE-B5D8-4321-B809-6FD567E74C96}" presName="singleCenter" presStyleLbl="node1" presStyleIdx="0" presStyleCnt="8">
        <dgm:presLayoutVars>
          <dgm:chMax val="7"/>
          <dgm:chPref val="7"/>
        </dgm:presLayoutVars>
      </dgm:prSet>
      <dgm:spPr/>
      <dgm:t>
        <a:bodyPr/>
        <a:lstStyle/>
        <a:p>
          <a:pPr rtl="1"/>
          <a:endParaRPr lang="ar-SA"/>
        </a:p>
      </dgm:t>
    </dgm:pt>
    <dgm:pt modelId="{16BA3FE4-C5AF-433C-86F4-E7CF740228DC}" type="pres">
      <dgm:prSet presAssocID="{94452B84-9202-4B71-BEC4-8BF66008EF9A}" presName="Name56" presStyleLbl="parChTrans1D2" presStyleIdx="0" presStyleCnt="7"/>
      <dgm:spPr/>
      <dgm:t>
        <a:bodyPr/>
        <a:lstStyle/>
        <a:p>
          <a:pPr rtl="1"/>
          <a:endParaRPr lang="ar-SA"/>
        </a:p>
      </dgm:t>
    </dgm:pt>
    <dgm:pt modelId="{4FE4CC90-4587-4E78-9ACC-93FD6C93C67C}" type="pres">
      <dgm:prSet presAssocID="{87D1BA64-372A-4DB8-8E88-10FC2D9B6597}" presName="text0" presStyleLbl="node1" presStyleIdx="1" presStyleCnt="8" custScaleX="182788">
        <dgm:presLayoutVars>
          <dgm:bulletEnabled val="1"/>
        </dgm:presLayoutVars>
      </dgm:prSet>
      <dgm:spPr/>
      <dgm:t>
        <a:bodyPr/>
        <a:lstStyle/>
        <a:p>
          <a:pPr rtl="1"/>
          <a:endParaRPr lang="ar-SA"/>
        </a:p>
      </dgm:t>
    </dgm:pt>
    <dgm:pt modelId="{53DB5682-EE5A-4F62-B982-DFE182B03E4C}" type="pres">
      <dgm:prSet presAssocID="{B837EB5B-13C9-4A20-B5A0-32625BC089C2}" presName="Name56" presStyleLbl="parChTrans1D2" presStyleIdx="1" presStyleCnt="7"/>
      <dgm:spPr/>
      <dgm:t>
        <a:bodyPr/>
        <a:lstStyle/>
        <a:p>
          <a:pPr rtl="1"/>
          <a:endParaRPr lang="ar-SA"/>
        </a:p>
      </dgm:t>
    </dgm:pt>
    <dgm:pt modelId="{68CF2DF4-E421-482C-882C-C91C04DE1701}" type="pres">
      <dgm:prSet presAssocID="{DA56AECF-0628-4268-A007-1BE4995F00F8}" presName="text0" presStyleLbl="node1" presStyleIdx="2" presStyleCnt="8" custScaleX="182788" custRadScaleRad="115410" custRadScaleInc="28470">
        <dgm:presLayoutVars>
          <dgm:bulletEnabled val="1"/>
        </dgm:presLayoutVars>
      </dgm:prSet>
      <dgm:spPr/>
      <dgm:t>
        <a:bodyPr/>
        <a:lstStyle/>
        <a:p>
          <a:pPr rtl="1"/>
          <a:endParaRPr lang="ar-SA"/>
        </a:p>
      </dgm:t>
    </dgm:pt>
    <dgm:pt modelId="{6CAFF08A-9D56-486F-A76C-B89533AE0FDC}" type="pres">
      <dgm:prSet presAssocID="{E27D696D-A93B-43A4-B912-174CD5A19CA9}" presName="Name56" presStyleLbl="parChTrans1D2" presStyleIdx="2" presStyleCnt="7"/>
      <dgm:spPr/>
      <dgm:t>
        <a:bodyPr/>
        <a:lstStyle/>
        <a:p>
          <a:pPr rtl="1"/>
          <a:endParaRPr lang="ar-SA"/>
        </a:p>
      </dgm:t>
    </dgm:pt>
    <dgm:pt modelId="{B8FC01A9-C6CD-4D24-BD30-AD708D4F707B}" type="pres">
      <dgm:prSet presAssocID="{C94B5E70-D010-401A-B257-BC37AD405E33}" presName="text0" presStyleLbl="node1" presStyleIdx="3" presStyleCnt="8" custScaleX="182788">
        <dgm:presLayoutVars>
          <dgm:bulletEnabled val="1"/>
        </dgm:presLayoutVars>
      </dgm:prSet>
      <dgm:spPr/>
      <dgm:t>
        <a:bodyPr/>
        <a:lstStyle/>
        <a:p>
          <a:pPr rtl="1"/>
          <a:endParaRPr lang="ar-SA"/>
        </a:p>
      </dgm:t>
    </dgm:pt>
    <dgm:pt modelId="{6A71180F-78F2-4911-A6C5-F0F217491144}" type="pres">
      <dgm:prSet presAssocID="{6F841C0E-AAB6-44F9-81EB-AB5771026711}" presName="Name56" presStyleLbl="parChTrans1D2" presStyleIdx="3" presStyleCnt="7"/>
      <dgm:spPr/>
      <dgm:t>
        <a:bodyPr/>
        <a:lstStyle/>
        <a:p>
          <a:pPr rtl="1"/>
          <a:endParaRPr lang="ar-SA"/>
        </a:p>
      </dgm:t>
    </dgm:pt>
    <dgm:pt modelId="{26C6E6E3-D1EA-4095-9F78-5A26E7EAED26}" type="pres">
      <dgm:prSet presAssocID="{5F314D1E-E71A-4BB0-BC53-2ADCEEF65ECE}" presName="text0" presStyleLbl="node1" presStyleIdx="4" presStyleCnt="8" custScaleX="182788" custRadScaleRad="103159" custRadScaleInc="-19047">
        <dgm:presLayoutVars>
          <dgm:bulletEnabled val="1"/>
        </dgm:presLayoutVars>
      </dgm:prSet>
      <dgm:spPr/>
      <dgm:t>
        <a:bodyPr/>
        <a:lstStyle/>
        <a:p>
          <a:pPr rtl="1"/>
          <a:endParaRPr lang="ar-SA"/>
        </a:p>
      </dgm:t>
    </dgm:pt>
    <dgm:pt modelId="{C1FC6E94-6988-4A15-9CE9-D7F61CF31670}" type="pres">
      <dgm:prSet presAssocID="{CB0EABC0-8CC7-480A-8C66-7EE741FDA08C}" presName="Name56" presStyleLbl="parChTrans1D2" presStyleIdx="4" presStyleCnt="7"/>
      <dgm:spPr/>
      <dgm:t>
        <a:bodyPr/>
        <a:lstStyle/>
        <a:p>
          <a:pPr rtl="1"/>
          <a:endParaRPr lang="ar-SA"/>
        </a:p>
      </dgm:t>
    </dgm:pt>
    <dgm:pt modelId="{9A170A57-E92A-44C9-AC43-F6CBB5203A5A}" type="pres">
      <dgm:prSet presAssocID="{FE2E744D-7A9E-456A-8B37-0298DEAFF52E}" presName="text0" presStyleLbl="node1" presStyleIdx="5" presStyleCnt="8" custScaleX="182788" custRadScaleRad="104499" custRadScaleInc="23791">
        <dgm:presLayoutVars>
          <dgm:bulletEnabled val="1"/>
        </dgm:presLayoutVars>
      </dgm:prSet>
      <dgm:spPr/>
      <dgm:t>
        <a:bodyPr/>
        <a:lstStyle/>
        <a:p>
          <a:pPr rtl="1"/>
          <a:endParaRPr lang="ar-SA"/>
        </a:p>
      </dgm:t>
    </dgm:pt>
    <dgm:pt modelId="{89370E50-C638-4D36-86C6-D1204952D76A}" type="pres">
      <dgm:prSet presAssocID="{E074242D-DBFC-4C1A-961C-D3B659EF7F80}" presName="Name56" presStyleLbl="parChTrans1D2" presStyleIdx="5" presStyleCnt="7"/>
      <dgm:spPr/>
      <dgm:t>
        <a:bodyPr/>
        <a:lstStyle/>
        <a:p>
          <a:pPr rtl="1"/>
          <a:endParaRPr lang="ar-SA"/>
        </a:p>
      </dgm:t>
    </dgm:pt>
    <dgm:pt modelId="{E8706193-E9CF-4086-8D23-9E457F53BFDB}" type="pres">
      <dgm:prSet presAssocID="{D657FB12-7483-4994-8449-F687C615888B}" presName="text0" presStyleLbl="node1" presStyleIdx="6" presStyleCnt="8" custScaleX="182788">
        <dgm:presLayoutVars>
          <dgm:bulletEnabled val="1"/>
        </dgm:presLayoutVars>
      </dgm:prSet>
      <dgm:spPr/>
      <dgm:t>
        <a:bodyPr/>
        <a:lstStyle/>
        <a:p>
          <a:pPr rtl="1"/>
          <a:endParaRPr lang="ar-SA"/>
        </a:p>
      </dgm:t>
    </dgm:pt>
    <dgm:pt modelId="{7F13CA79-E9FF-4993-8758-6B934F2D91CA}" type="pres">
      <dgm:prSet presAssocID="{E234EE73-728F-4BD0-B521-8B6C955C8C4F}" presName="Name56" presStyleLbl="parChTrans1D2" presStyleIdx="6" presStyleCnt="7"/>
      <dgm:spPr/>
      <dgm:t>
        <a:bodyPr/>
        <a:lstStyle/>
        <a:p>
          <a:pPr rtl="1"/>
          <a:endParaRPr lang="ar-SA"/>
        </a:p>
      </dgm:t>
    </dgm:pt>
    <dgm:pt modelId="{5D3E7DEB-6D02-49B9-B6A5-78C63534C628}" type="pres">
      <dgm:prSet presAssocID="{D595BF67-50FA-4D49-93FE-78DBA0399B29}" presName="text0" presStyleLbl="node1" presStyleIdx="7" presStyleCnt="8" custScaleX="182788" custRadScaleRad="114121" custRadScaleInc="-32771">
        <dgm:presLayoutVars>
          <dgm:bulletEnabled val="1"/>
        </dgm:presLayoutVars>
      </dgm:prSet>
      <dgm:spPr/>
      <dgm:t>
        <a:bodyPr/>
        <a:lstStyle/>
        <a:p>
          <a:pPr rtl="1"/>
          <a:endParaRPr lang="ar-SA"/>
        </a:p>
      </dgm:t>
    </dgm:pt>
  </dgm:ptLst>
  <dgm:cxnLst>
    <dgm:cxn modelId="{AEFCF58F-32FC-4AA4-B64B-3C5B4B54A545}" srcId="{254A46D5-6F60-4652-B491-E6A466333647}" destId="{36E016DE-B5D8-4321-B809-6FD567E74C96}" srcOrd="0" destOrd="0" parTransId="{C55E377E-66F5-4930-8956-218070526348}" sibTransId="{E09AD22A-112B-463F-9BF9-D2B8FBDC0D8F}"/>
    <dgm:cxn modelId="{0F5D6DB6-9A40-4419-9D88-17810ADAEEAD}" type="presOf" srcId="{254A46D5-6F60-4652-B491-E6A466333647}" destId="{9942D860-2054-43C4-8550-B0233BEF0BBB}" srcOrd="0" destOrd="0" presId="urn:microsoft.com/office/officeart/2008/layout/RadialCluster"/>
    <dgm:cxn modelId="{5DF9FCAB-5FE9-409E-9932-6F0EC3D4C96C}" srcId="{36E016DE-B5D8-4321-B809-6FD567E74C96}" destId="{5F314D1E-E71A-4BB0-BC53-2ADCEEF65ECE}" srcOrd="3" destOrd="0" parTransId="{6F841C0E-AAB6-44F9-81EB-AB5771026711}" sibTransId="{5AD5F811-CD0C-4938-95BF-84AC277E6E50}"/>
    <dgm:cxn modelId="{31574C9F-8EA0-487B-B239-10B2B862495C}" type="presOf" srcId="{E234EE73-728F-4BD0-B521-8B6C955C8C4F}" destId="{7F13CA79-E9FF-4993-8758-6B934F2D91CA}" srcOrd="0" destOrd="0" presId="urn:microsoft.com/office/officeart/2008/layout/RadialCluster"/>
    <dgm:cxn modelId="{D1287CB0-0667-4C9E-B619-4CF491598C8D}" type="presOf" srcId="{FE2E744D-7A9E-456A-8B37-0298DEAFF52E}" destId="{9A170A57-E92A-44C9-AC43-F6CBB5203A5A}" srcOrd="0" destOrd="0" presId="urn:microsoft.com/office/officeart/2008/layout/RadialCluster"/>
    <dgm:cxn modelId="{9149F852-0E8D-4245-83C3-868BBB3EFC36}" srcId="{36E016DE-B5D8-4321-B809-6FD567E74C96}" destId="{C94B5E70-D010-401A-B257-BC37AD405E33}" srcOrd="2" destOrd="0" parTransId="{E27D696D-A93B-43A4-B912-174CD5A19CA9}" sibTransId="{0B784334-4A52-462E-8C10-58E96F29FB80}"/>
    <dgm:cxn modelId="{D8A242BC-95F9-49F5-AF51-46918C00D6BF}" srcId="{36E016DE-B5D8-4321-B809-6FD567E74C96}" destId="{FE2E744D-7A9E-456A-8B37-0298DEAFF52E}" srcOrd="4" destOrd="0" parTransId="{CB0EABC0-8CC7-480A-8C66-7EE741FDA08C}" sibTransId="{6FFFB660-76C2-4C16-BF6F-BFAB7A98C154}"/>
    <dgm:cxn modelId="{25273BB4-E6F0-471C-BA92-6C46EE2E4196}" srcId="{36E016DE-B5D8-4321-B809-6FD567E74C96}" destId="{87D1BA64-372A-4DB8-8E88-10FC2D9B6597}" srcOrd="0" destOrd="0" parTransId="{94452B84-9202-4B71-BEC4-8BF66008EF9A}" sibTransId="{B1B252FF-6BDF-419B-8ED4-C71DEAEC8439}"/>
    <dgm:cxn modelId="{74E959E6-468D-40AC-840E-2BFB0C78812A}" srcId="{36E016DE-B5D8-4321-B809-6FD567E74C96}" destId="{D657FB12-7483-4994-8449-F687C615888B}" srcOrd="5" destOrd="0" parTransId="{E074242D-DBFC-4C1A-961C-D3B659EF7F80}" sibTransId="{036B831A-954F-40CE-A2E9-7A287B44D030}"/>
    <dgm:cxn modelId="{9B85B2B1-DBF2-4EEE-8756-96C9775FD13B}" type="presOf" srcId="{DA56AECF-0628-4268-A007-1BE4995F00F8}" destId="{68CF2DF4-E421-482C-882C-C91C04DE1701}" srcOrd="0" destOrd="0" presId="urn:microsoft.com/office/officeart/2008/layout/RadialCluster"/>
    <dgm:cxn modelId="{6F26AABF-6A2D-4B2B-ABD7-E531A94EDEFE}" type="presOf" srcId="{C94B5E70-D010-401A-B257-BC37AD405E33}" destId="{B8FC01A9-C6CD-4D24-BD30-AD708D4F707B}" srcOrd="0" destOrd="0" presId="urn:microsoft.com/office/officeart/2008/layout/RadialCluster"/>
    <dgm:cxn modelId="{D5593FCA-BA13-4066-8197-734BAF91F71B}" type="presOf" srcId="{5F314D1E-E71A-4BB0-BC53-2ADCEEF65ECE}" destId="{26C6E6E3-D1EA-4095-9F78-5A26E7EAED26}" srcOrd="0" destOrd="0" presId="urn:microsoft.com/office/officeart/2008/layout/RadialCluster"/>
    <dgm:cxn modelId="{2D71675D-1705-4CF7-B910-BB0CD40B8759}" srcId="{36E016DE-B5D8-4321-B809-6FD567E74C96}" destId="{D595BF67-50FA-4D49-93FE-78DBA0399B29}" srcOrd="6" destOrd="0" parTransId="{E234EE73-728F-4BD0-B521-8B6C955C8C4F}" sibTransId="{8081D4AD-297B-4372-814D-2AD7DAFCB02D}"/>
    <dgm:cxn modelId="{1F4E00D9-BCE9-496C-855E-4B2ADD5A547B}" type="presOf" srcId="{36E016DE-B5D8-4321-B809-6FD567E74C96}" destId="{EDEF17CB-BE2B-4F9C-B81A-3734FD06EDC4}" srcOrd="0" destOrd="0" presId="urn:microsoft.com/office/officeart/2008/layout/RadialCluster"/>
    <dgm:cxn modelId="{05D2DF3C-9C86-4BAC-AF61-9CB776B197E0}" type="presOf" srcId="{6F841C0E-AAB6-44F9-81EB-AB5771026711}" destId="{6A71180F-78F2-4911-A6C5-F0F217491144}" srcOrd="0" destOrd="0" presId="urn:microsoft.com/office/officeart/2008/layout/RadialCluster"/>
    <dgm:cxn modelId="{25AC1ACF-C179-449A-A4D6-C230B351EEF7}" type="presOf" srcId="{87D1BA64-372A-4DB8-8E88-10FC2D9B6597}" destId="{4FE4CC90-4587-4E78-9ACC-93FD6C93C67C}" srcOrd="0" destOrd="0" presId="urn:microsoft.com/office/officeart/2008/layout/RadialCluster"/>
    <dgm:cxn modelId="{F2E9B7F0-F0EE-47B1-B560-7BBD445E280B}" type="presOf" srcId="{D657FB12-7483-4994-8449-F687C615888B}" destId="{E8706193-E9CF-4086-8D23-9E457F53BFDB}" srcOrd="0" destOrd="0" presId="urn:microsoft.com/office/officeart/2008/layout/RadialCluster"/>
    <dgm:cxn modelId="{52A1947F-CEAC-40D3-AC72-42F579CEAF7E}" type="presOf" srcId="{94452B84-9202-4B71-BEC4-8BF66008EF9A}" destId="{16BA3FE4-C5AF-433C-86F4-E7CF740228DC}" srcOrd="0" destOrd="0" presId="urn:microsoft.com/office/officeart/2008/layout/RadialCluster"/>
    <dgm:cxn modelId="{03931068-7119-4E1F-97FD-74ABE69E28D6}" type="presOf" srcId="{D595BF67-50FA-4D49-93FE-78DBA0399B29}" destId="{5D3E7DEB-6D02-49B9-B6A5-78C63534C628}" srcOrd="0" destOrd="0" presId="urn:microsoft.com/office/officeart/2008/layout/RadialCluster"/>
    <dgm:cxn modelId="{FF875FDD-FA92-40B7-B7FC-DDC53616F2F2}" type="presOf" srcId="{CB0EABC0-8CC7-480A-8C66-7EE741FDA08C}" destId="{C1FC6E94-6988-4A15-9CE9-D7F61CF31670}" srcOrd="0" destOrd="0" presId="urn:microsoft.com/office/officeart/2008/layout/RadialCluster"/>
    <dgm:cxn modelId="{724A2E3A-D419-4DCB-B85C-E7CA7C9C9D5B}" type="presOf" srcId="{E27D696D-A93B-43A4-B912-174CD5A19CA9}" destId="{6CAFF08A-9D56-486F-A76C-B89533AE0FDC}" srcOrd="0" destOrd="0" presId="urn:microsoft.com/office/officeart/2008/layout/RadialCluster"/>
    <dgm:cxn modelId="{72450175-1219-460B-B180-FD8F6BCD1CB5}" type="presOf" srcId="{E074242D-DBFC-4C1A-961C-D3B659EF7F80}" destId="{89370E50-C638-4D36-86C6-D1204952D76A}" srcOrd="0" destOrd="0" presId="urn:microsoft.com/office/officeart/2008/layout/RadialCluster"/>
    <dgm:cxn modelId="{2B08DEC0-07CF-413F-811C-325B0AF78D1D}" type="presOf" srcId="{B837EB5B-13C9-4A20-B5A0-32625BC089C2}" destId="{53DB5682-EE5A-4F62-B982-DFE182B03E4C}" srcOrd="0" destOrd="0" presId="urn:microsoft.com/office/officeart/2008/layout/RadialCluster"/>
    <dgm:cxn modelId="{07A16C64-DC0E-40CE-83D1-8A5B2AD36E27}" srcId="{36E016DE-B5D8-4321-B809-6FD567E74C96}" destId="{DA56AECF-0628-4268-A007-1BE4995F00F8}" srcOrd="1" destOrd="0" parTransId="{B837EB5B-13C9-4A20-B5A0-32625BC089C2}" sibTransId="{7425CEC9-EE19-4694-BDFA-6196F0E39422}"/>
    <dgm:cxn modelId="{F683D032-A561-4E30-AEA7-0AD6D2103538}" type="presParOf" srcId="{9942D860-2054-43C4-8550-B0233BEF0BBB}" destId="{C996D597-7407-47E2-BAED-D4A1204E9F1C}" srcOrd="0" destOrd="0" presId="urn:microsoft.com/office/officeart/2008/layout/RadialCluster"/>
    <dgm:cxn modelId="{B3575063-8F6B-4789-A80A-71BCA98865B6}" type="presParOf" srcId="{C996D597-7407-47E2-BAED-D4A1204E9F1C}" destId="{EDEF17CB-BE2B-4F9C-B81A-3734FD06EDC4}" srcOrd="0" destOrd="0" presId="urn:microsoft.com/office/officeart/2008/layout/RadialCluster"/>
    <dgm:cxn modelId="{C66854C5-04AD-49C7-9448-EC9EE26FDE7D}" type="presParOf" srcId="{C996D597-7407-47E2-BAED-D4A1204E9F1C}" destId="{16BA3FE4-C5AF-433C-86F4-E7CF740228DC}" srcOrd="1" destOrd="0" presId="urn:microsoft.com/office/officeart/2008/layout/RadialCluster"/>
    <dgm:cxn modelId="{35D1271E-4842-4C47-9FBF-81882AACAD1A}" type="presParOf" srcId="{C996D597-7407-47E2-BAED-D4A1204E9F1C}" destId="{4FE4CC90-4587-4E78-9ACC-93FD6C93C67C}" srcOrd="2" destOrd="0" presId="urn:microsoft.com/office/officeart/2008/layout/RadialCluster"/>
    <dgm:cxn modelId="{B02C8CAA-921B-42F8-A4AE-CB63E37296CA}" type="presParOf" srcId="{C996D597-7407-47E2-BAED-D4A1204E9F1C}" destId="{53DB5682-EE5A-4F62-B982-DFE182B03E4C}" srcOrd="3" destOrd="0" presId="urn:microsoft.com/office/officeart/2008/layout/RadialCluster"/>
    <dgm:cxn modelId="{6877EF7B-4062-4446-91E5-27F9C00B3848}" type="presParOf" srcId="{C996D597-7407-47E2-BAED-D4A1204E9F1C}" destId="{68CF2DF4-E421-482C-882C-C91C04DE1701}" srcOrd="4" destOrd="0" presId="urn:microsoft.com/office/officeart/2008/layout/RadialCluster"/>
    <dgm:cxn modelId="{EB6A58C6-CE06-45C0-B8F3-A8B20FB88E85}" type="presParOf" srcId="{C996D597-7407-47E2-BAED-D4A1204E9F1C}" destId="{6CAFF08A-9D56-486F-A76C-B89533AE0FDC}" srcOrd="5" destOrd="0" presId="urn:microsoft.com/office/officeart/2008/layout/RadialCluster"/>
    <dgm:cxn modelId="{B262374F-9E60-4F8E-A8AB-18BFD2868645}" type="presParOf" srcId="{C996D597-7407-47E2-BAED-D4A1204E9F1C}" destId="{B8FC01A9-C6CD-4D24-BD30-AD708D4F707B}" srcOrd="6" destOrd="0" presId="urn:microsoft.com/office/officeart/2008/layout/RadialCluster"/>
    <dgm:cxn modelId="{3592EBE7-0B41-484E-8908-A38F029A37EE}" type="presParOf" srcId="{C996D597-7407-47E2-BAED-D4A1204E9F1C}" destId="{6A71180F-78F2-4911-A6C5-F0F217491144}" srcOrd="7" destOrd="0" presId="urn:microsoft.com/office/officeart/2008/layout/RadialCluster"/>
    <dgm:cxn modelId="{ACCF123F-BD5A-495B-9070-6AB5D221AA37}" type="presParOf" srcId="{C996D597-7407-47E2-BAED-D4A1204E9F1C}" destId="{26C6E6E3-D1EA-4095-9F78-5A26E7EAED26}" srcOrd="8" destOrd="0" presId="urn:microsoft.com/office/officeart/2008/layout/RadialCluster"/>
    <dgm:cxn modelId="{AEF4E05C-5D54-468D-B02B-42A209EFB139}" type="presParOf" srcId="{C996D597-7407-47E2-BAED-D4A1204E9F1C}" destId="{C1FC6E94-6988-4A15-9CE9-D7F61CF31670}" srcOrd="9" destOrd="0" presId="urn:microsoft.com/office/officeart/2008/layout/RadialCluster"/>
    <dgm:cxn modelId="{8EBD3572-B24C-4A4F-965F-C7942E8ED3AA}" type="presParOf" srcId="{C996D597-7407-47E2-BAED-D4A1204E9F1C}" destId="{9A170A57-E92A-44C9-AC43-F6CBB5203A5A}" srcOrd="10" destOrd="0" presId="urn:microsoft.com/office/officeart/2008/layout/RadialCluster"/>
    <dgm:cxn modelId="{39F5EC5F-4252-4F63-A118-17BA4D3156CB}" type="presParOf" srcId="{C996D597-7407-47E2-BAED-D4A1204E9F1C}" destId="{89370E50-C638-4D36-86C6-D1204952D76A}" srcOrd="11" destOrd="0" presId="urn:microsoft.com/office/officeart/2008/layout/RadialCluster"/>
    <dgm:cxn modelId="{5714E4F1-86CF-45A0-A838-96860AA67781}" type="presParOf" srcId="{C996D597-7407-47E2-BAED-D4A1204E9F1C}" destId="{E8706193-E9CF-4086-8D23-9E457F53BFDB}" srcOrd="12" destOrd="0" presId="urn:microsoft.com/office/officeart/2008/layout/RadialCluster"/>
    <dgm:cxn modelId="{40608A89-4635-48D1-913E-15CB60F34C30}" type="presParOf" srcId="{C996D597-7407-47E2-BAED-D4A1204E9F1C}" destId="{7F13CA79-E9FF-4993-8758-6B934F2D91CA}" srcOrd="13" destOrd="0" presId="urn:microsoft.com/office/officeart/2008/layout/RadialCluster"/>
    <dgm:cxn modelId="{CEA2D781-1B65-49A9-855D-CF4B0BC7C6F3}" type="presParOf" srcId="{C996D597-7407-47E2-BAED-D4A1204E9F1C}" destId="{5D3E7DEB-6D02-49B9-B6A5-78C63534C628}" srcOrd="1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24481-39B4-4CC6-A0F0-F02A9EB7C9A8}">
      <dsp:nvSpPr>
        <dsp:cNvPr id="0" name=""/>
        <dsp:cNvSpPr/>
      </dsp:nvSpPr>
      <dsp:spPr>
        <a:xfrm>
          <a:off x="395081" y="0"/>
          <a:ext cx="5389836" cy="5119695"/>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37160" rIns="45720" bIns="45720" numCol="1" spcCol="1270" anchor="t" anchorCtr="0">
          <a:noAutofit/>
        </a:bodyPr>
        <a:lstStyle/>
        <a:p>
          <a:pPr marL="285750" lvl="1" indent="-285750" algn="ctr" defTabSz="1600200" rtl="1">
            <a:lnSpc>
              <a:spcPct val="90000"/>
            </a:lnSpc>
            <a:spcBef>
              <a:spcPct val="0"/>
            </a:spcBef>
            <a:spcAft>
              <a:spcPct val="15000"/>
            </a:spcAft>
            <a:buChar char="••"/>
          </a:pPr>
          <a:r>
            <a:rPr lang="ar-SA" altLang="ar-SA" sz="3600" kern="1200" smtClean="0">
              <a:latin typeface="Simplified Arabic" pitchFamily="18" charset="-78"/>
              <a:ea typeface="Times New Roman" pitchFamily="18" charset="0"/>
              <a:cs typeface="Simplified Arabic" pitchFamily="18" charset="-78"/>
            </a:rPr>
            <a:t>هو عرض كتابي أو شفوي للحقائق والبيانات الخاصة بموضوع معين أو مشكلة</a:t>
          </a:r>
          <a:r>
            <a:rPr lang="ar-SA" altLang="ar-SA" sz="3600" kern="1200" smtClean="0">
              <a:latin typeface="Arial" pitchFamily="34" charset="0"/>
              <a:ea typeface="Times New Roman" pitchFamily="18" charset="0"/>
              <a:cs typeface="Simplified Arabic" pitchFamily="18" charset="-78"/>
            </a:rPr>
            <a:t> </a:t>
          </a:r>
          <a:r>
            <a:rPr lang="ar-SA" altLang="ar-SA" sz="3600" kern="1200" smtClean="0">
              <a:latin typeface="Simplified Arabic" pitchFamily="18" charset="-78"/>
              <a:ea typeface="Times New Roman" pitchFamily="18" charset="0"/>
              <a:cs typeface="Simplified Arabic" pitchFamily="18" charset="-78"/>
            </a:rPr>
            <a:t>معينة عرضاً تحليلياً بطريقة سلسة مبسطة مع ذكر المقترحات التي تتناسب مع النتائج</a:t>
          </a:r>
          <a:r>
            <a:rPr lang="ar-SA" altLang="ar-SA" sz="3600" kern="1200" smtClean="0">
              <a:latin typeface="Arial" pitchFamily="34" charset="0"/>
              <a:ea typeface="Times New Roman" pitchFamily="18" charset="0"/>
              <a:cs typeface="Simplified Arabic" pitchFamily="18" charset="-78"/>
            </a:rPr>
            <a:t> </a:t>
          </a:r>
          <a:r>
            <a:rPr lang="ar-SA" altLang="ar-SA" sz="3600" kern="1200" smtClean="0">
              <a:latin typeface="Simplified Arabic" pitchFamily="18" charset="-78"/>
              <a:ea typeface="Times New Roman" pitchFamily="18" charset="0"/>
              <a:cs typeface="Simplified Arabic" pitchFamily="18" charset="-78"/>
            </a:rPr>
            <a:t>التي يتم التوصل إليها من خلال التحليل</a:t>
          </a:r>
          <a:r>
            <a:rPr lang="ar-SA" altLang="ar-SA" sz="3600" kern="1200" smtClean="0">
              <a:latin typeface="Arial" pitchFamily="34" charset="0"/>
              <a:ea typeface="Times New Roman" pitchFamily="18" charset="0"/>
              <a:cs typeface="Simplified Arabic" pitchFamily="18" charset="-78"/>
            </a:rPr>
            <a:t>. </a:t>
          </a:r>
          <a:endParaRPr lang="ar-SA" sz="3600" kern="1200" dirty="0"/>
        </a:p>
      </dsp:txBody>
      <dsp:txXfrm>
        <a:off x="515042" y="119961"/>
        <a:ext cx="5149914" cy="4999734"/>
      </dsp:txXfrm>
    </dsp:sp>
    <dsp:sp modelId="{3ADFA0C2-8F21-4E8C-B94B-E91ACAAF3823}">
      <dsp:nvSpPr>
        <dsp:cNvPr id="0" name=""/>
        <dsp:cNvSpPr/>
      </dsp:nvSpPr>
      <dsp:spPr>
        <a:xfrm>
          <a:off x="395081" y="5184668"/>
          <a:ext cx="5389836" cy="1020546"/>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76200" bIns="0" numCol="1" spcCol="1270" anchor="ctr" anchorCtr="0">
          <a:noAutofit/>
        </a:bodyPr>
        <a:lstStyle/>
        <a:p>
          <a:pPr lvl="0" algn="l" defTabSz="2667000" rtl="1">
            <a:lnSpc>
              <a:spcPct val="90000"/>
            </a:lnSpc>
            <a:spcBef>
              <a:spcPct val="0"/>
            </a:spcBef>
            <a:spcAft>
              <a:spcPct val="35000"/>
            </a:spcAft>
          </a:pPr>
          <a:r>
            <a:rPr lang="ar-SA" sz="6000" b="1" kern="1200"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تعريف التقرير</a:t>
          </a:r>
          <a:endParaRPr lang="ar-SA" sz="6000" b="1" kern="1200"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sp:txBody>
      <dsp:txXfrm>
        <a:off x="395081" y="5184668"/>
        <a:ext cx="3795659" cy="1020546"/>
      </dsp:txXfrm>
    </dsp:sp>
    <dsp:sp modelId="{61B64C85-5FCF-40D2-8926-A61D802A722F}">
      <dsp:nvSpPr>
        <dsp:cNvPr id="0" name=""/>
        <dsp:cNvSpPr/>
      </dsp:nvSpPr>
      <dsp:spPr>
        <a:xfrm>
          <a:off x="4343211" y="4850638"/>
          <a:ext cx="1886442" cy="1886442"/>
        </a:xfrm>
        <a:prstGeom prst="ellipse">
          <a:avLst/>
        </a:prstGeom>
        <a:blipFill rotWithShape="1">
          <a:blip xmlns:r="http://schemas.openxmlformats.org/officeDocument/2006/relationships" r:embed="rId1"/>
          <a:stretch>
            <a:fillRect/>
          </a:stretch>
        </a:blip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23E9C-9270-4A5D-AD91-2D918BD5ACAD}">
      <dsp:nvSpPr>
        <dsp:cNvPr id="0" name=""/>
        <dsp:cNvSpPr/>
      </dsp:nvSpPr>
      <dsp:spPr>
        <a:xfrm>
          <a:off x="2540954" y="2416184"/>
          <a:ext cx="2211576" cy="140494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rtl="1">
            <a:lnSpc>
              <a:spcPct val="90000"/>
            </a:lnSpc>
            <a:spcBef>
              <a:spcPct val="0"/>
            </a:spcBef>
            <a:spcAft>
              <a:spcPct val="35000"/>
            </a:spcAft>
          </a:pPr>
          <a:r>
            <a:rPr lang="ar-SA" sz="4000" b="1" kern="1200" cap="none"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خصائص التقرير:</a:t>
          </a:r>
          <a:endParaRPr lang="ar-SA" sz="4000" b="1" kern="1200" cap="none"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sp:txBody>
      <dsp:txXfrm>
        <a:off x="2864832" y="2621933"/>
        <a:ext cx="1563820" cy="993444"/>
      </dsp:txXfrm>
    </dsp:sp>
    <dsp:sp modelId="{ED04A2A4-1003-4169-A566-1EAEAB85157B}">
      <dsp:nvSpPr>
        <dsp:cNvPr id="0" name=""/>
        <dsp:cNvSpPr/>
      </dsp:nvSpPr>
      <dsp:spPr>
        <a:xfrm rot="16200000">
          <a:off x="3154606" y="1907000"/>
          <a:ext cx="984272" cy="34096"/>
        </a:xfrm>
        <a:custGeom>
          <a:avLst/>
          <a:gdLst/>
          <a:ahLst/>
          <a:cxnLst/>
          <a:rect l="0" t="0" r="0" b="0"/>
          <a:pathLst>
            <a:path>
              <a:moveTo>
                <a:pt x="0" y="17048"/>
              </a:moveTo>
              <a:lnTo>
                <a:pt x="984272" y="17048"/>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ar-SA" sz="500" kern="1200"/>
        </a:p>
      </dsp:txBody>
      <dsp:txXfrm>
        <a:off x="3622135" y="1899441"/>
        <a:ext cx="49213" cy="49213"/>
      </dsp:txXfrm>
    </dsp:sp>
    <dsp:sp modelId="{70FC8B27-BFBD-4026-9836-26643EAC5141}">
      <dsp:nvSpPr>
        <dsp:cNvPr id="0" name=""/>
        <dsp:cNvSpPr/>
      </dsp:nvSpPr>
      <dsp:spPr>
        <a:xfrm>
          <a:off x="2639861" y="26970"/>
          <a:ext cx="2013760" cy="140494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ar-SA" sz="3200" b="1" kern="1200" cap="none" spc="0" dirty="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الاختصار</a:t>
          </a:r>
          <a:endParaRPr lang="ar-SA" sz="3200" b="1" kern="1200" cap="none" spc="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sp:txBody>
      <dsp:txXfrm>
        <a:off x="2934769" y="232719"/>
        <a:ext cx="1423944" cy="993444"/>
      </dsp:txXfrm>
    </dsp:sp>
    <dsp:sp modelId="{21769422-44D4-4E5D-B712-E1E972F0E3BD}">
      <dsp:nvSpPr>
        <dsp:cNvPr id="0" name=""/>
        <dsp:cNvSpPr/>
      </dsp:nvSpPr>
      <dsp:spPr>
        <a:xfrm rot="19149615">
          <a:off x="4222626" y="2323459"/>
          <a:ext cx="648691" cy="34096"/>
        </a:xfrm>
        <a:custGeom>
          <a:avLst/>
          <a:gdLst/>
          <a:ahLst/>
          <a:cxnLst/>
          <a:rect l="0" t="0" r="0" b="0"/>
          <a:pathLst>
            <a:path>
              <a:moveTo>
                <a:pt x="0" y="17048"/>
              </a:moveTo>
              <a:lnTo>
                <a:pt x="648691" y="17048"/>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ar-SA" sz="500" kern="1200"/>
        </a:p>
      </dsp:txBody>
      <dsp:txXfrm>
        <a:off x="4530755" y="2324290"/>
        <a:ext cx="32434" cy="32434"/>
      </dsp:txXfrm>
    </dsp:sp>
    <dsp:sp modelId="{372B6639-19D3-41B4-8718-FE9EC867A86F}">
      <dsp:nvSpPr>
        <dsp:cNvPr id="0" name=""/>
        <dsp:cNvSpPr/>
      </dsp:nvSpPr>
      <dsp:spPr>
        <a:xfrm>
          <a:off x="4462074" y="892844"/>
          <a:ext cx="1894002" cy="140494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ar-SA" sz="3200" b="1" kern="1200" cap="none" spc="0" dirty="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الوضوح</a:t>
          </a:r>
          <a:endParaRPr lang="ar-SA" sz="3200" b="1" kern="1200" cap="none" spc="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sp:txBody>
      <dsp:txXfrm>
        <a:off x="4739444" y="1098593"/>
        <a:ext cx="1339262" cy="993444"/>
      </dsp:txXfrm>
    </dsp:sp>
    <dsp:sp modelId="{B12664BA-4670-435D-AE70-DE15921432A2}">
      <dsp:nvSpPr>
        <dsp:cNvPr id="0" name=""/>
        <dsp:cNvSpPr/>
      </dsp:nvSpPr>
      <dsp:spPr>
        <a:xfrm>
          <a:off x="4752530" y="3101607"/>
          <a:ext cx="213085" cy="34096"/>
        </a:xfrm>
        <a:custGeom>
          <a:avLst/>
          <a:gdLst/>
          <a:ahLst/>
          <a:cxnLst/>
          <a:rect l="0" t="0" r="0" b="0"/>
          <a:pathLst>
            <a:path>
              <a:moveTo>
                <a:pt x="0" y="17048"/>
              </a:moveTo>
              <a:lnTo>
                <a:pt x="213085" y="17048"/>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ar-SA" sz="500" kern="1200"/>
        </a:p>
      </dsp:txBody>
      <dsp:txXfrm>
        <a:off x="4853745" y="3113328"/>
        <a:ext cx="10654" cy="10654"/>
      </dsp:txXfrm>
    </dsp:sp>
    <dsp:sp modelId="{4B500EF9-940F-48D6-99B3-38A532FEB745}">
      <dsp:nvSpPr>
        <dsp:cNvPr id="0" name=""/>
        <dsp:cNvSpPr/>
      </dsp:nvSpPr>
      <dsp:spPr>
        <a:xfrm>
          <a:off x="4965615" y="2416184"/>
          <a:ext cx="2140682" cy="1404942"/>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ar-SA" sz="2800" b="1" kern="1200" cap="none" spc="0" dirty="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الموضوعية</a:t>
          </a:r>
          <a:endParaRPr lang="ar-SA" sz="2800" b="1" kern="1200" cap="none" spc="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sp:txBody>
      <dsp:txXfrm>
        <a:off x="5279111" y="2621933"/>
        <a:ext cx="1513690" cy="993444"/>
      </dsp:txXfrm>
    </dsp:sp>
    <dsp:sp modelId="{61D6D99B-C279-4760-83D9-D561778D39EE}">
      <dsp:nvSpPr>
        <dsp:cNvPr id="0" name=""/>
        <dsp:cNvSpPr/>
      </dsp:nvSpPr>
      <dsp:spPr>
        <a:xfrm rot="2305058">
          <a:off x="4252317" y="3895944"/>
          <a:ext cx="791991" cy="34096"/>
        </a:xfrm>
        <a:custGeom>
          <a:avLst/>
          <a:gdLst/>
          <a:ahLst/>
          <a:cxnLst/>
          <a:rect l="0" t="0" r="0" b="0"/>
          <a:pathLst>
            <a:path>
              <a:moveTo>
                <a:pt x="0" y="17048"/>
              </a:moveTo>
              <a:lnTo>
                <a:pt x="791991" y="17048"/>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ar-SA" sz="500" kern="1200"/>
        </a:p>
      </dsp:txBody>
      <dsp:txXfrm>
        <a:off x="4628513" y="3893193"/>
        <a:ext cx="39599" cy="39599"/>
      </dsp:txXfrm>
    </dsp:sp>
    <dsp:sp modelId="{0616CC3E-8AA7-4A97-92BD-A7F8D1F2BEB8}">
      <dsp:nvSpPr>
        <dsp:cNvPr id="0" name=""/>
        <dsp:cNvSpPr/>
      </dsp:nvSpPr>
      <dsp:spPr>
        <a:xfrm>
          <a:off x="4658460" y="3969628"/>
          <a:ext cx="1894002" cy="1404942"/>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ar-SA" sz="3200" b="1" kern="1200" cap="none" spc="0" dirty="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التنظيم</a:t>
          </a:r>
          <a:endParaRPr lang="ar-SA" sz="3200" b="1" kern="1200" cap="none" spc="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sp:txBody>
      <dsp:txXfrm>
        <a:off x="4935830" y="4175377"/>
        <a:ext cx="1339262" cy="993444"/>
      </dsp:txXfrm>
    </dsp:sp>
    <dsp:sp modelId="{25F7EE39-3510-43CA-9F81-719EBB90E458}">
      <dsp:nvSpPr>
        <dsp:cNvPr id="0" name=""/>
        <dsp:cNvSpPr/>
      </dsp:nvSpPr>
      <dsp:spPr>
        <a:xfrm rot="5400000">
          <a:off x="3154606" y="4296214"/>
          <a:ext cx="984272" cy="34096"/>
        </a:xfrm>
        <a:custGeom>
          <a:avLst/>
          <a:gdLst/>
          <a:ahLst/>
          <a:cxnLst/>
          <a:rect l="0" t="0" r="0" b="0"/>
          <a:pathLst>
            <a:path>
              <a:moveTo>
                <a:pt x="0" y="17048"/>
              </a:moveTo>
              <a:lnTo>
                <a:pt x="984272" y="17048"/>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ar-SA" sz="500" kern="1200"/>
        </a:p>
      </dsp:txBody>
      <dsp:txXfrm>
        <a:off x="3622135" y="4288656"/>
        <a:ext cx="49213" cy="49213"/>
      </dsp:txXfrm>
    </dsp:sp>
    <dsp:sp modelId="{CF9B279C-43D1-48B7-A70E-6A21BBAE0E4C}">
      <dsp:nvSpPr>
        <dsp:cNvPr id="0" name=""/>
        <dsp:cNvSpPr/>
      </dsp:nvSpPr>
      <dsp:spPr>
        <a:xfrm>
          <a:off x="2242066" y="4805399"/>
          <a:ext cx="2809350" cy="1404942"/>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ar-SA" sz="2800" b="1" kern="1200" cap="none" spc="0" dirty="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خاليًا من الأخطاء الشكلية والموضوعية.</a:t>
          </a:r>
          <a:endParaRPr lang="ar-SA" sz="2800" b="1" kern="1200" cap="none" spc="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sp:txBody>
      <dsp:txXfrm>
        <a:off x="2653486" y="5011148"/>
        <a:ext cx="1986510" cy="993444"/>
      </dsp:txXfrm>
    </dsp:sp>
    <dsp:sp modelId="{01A008CE-01B2-4476-956A-CBDEA6AC61A7}">
      <dsp:nvSpPr>
        <dsp:cNvPr id="0" name=""/>
        <dsp:cNvSpPr/>
      </dsp:nvSpPr>
      <dsp:spPr>
        <a:xfrm rot="8503771">
          <a:off x="2240572" y="3896008"/>
          <a:ext cx="798433" cy="34096"/>
        </a:xfrm>
        <a:custGeom>
          <a:avLst/>
          <a:gdLst/>
          <a:ahLst/>
          <a:cxnLst/>
          <a:rect l="0" t="0" r="0" b="0"/>
          <a:pathLst>
            <a:path>
              <a:moveTo>
                <a:pt x="0" y="17048"/>
              </a:moveTo>
              <a:lnTo>
                <a:pt x="798433" y="17048"/>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ar-SA" sz="500" kern="1200"/>
        </a:p>
      </dsp:txBody>
      <dsp:txXfrm rot="10800000">
        <a:off x="2619828" y="3893096"/>
        <a:ext cx="39921" cy="39921"/>
      </dsp:txXfrm>
    </dsp:sp>
    <dsp:sp modelId="{61F5E03E-CC9E-45ED-A153-748E5F106AF9}">
      <dsp:nvSpPr>
        <dsp:cNvPr id="0" name=""/>
        <dsp:cNvSpPr/>
      </dsp:nvSpPr>
      <dsp:spPr>
        <a:xfrm>
          <a:off x="730659" y="3969624"/>
          <a:ext cx="1894002" cy="140494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ar-SA" sz="3200" b="1" kern="1200" cap="none" spc="0" dirty="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الإقناع</a:t>
          </a:r>
          <a:endParaRPr lang="ar-SA" sz="3200" b="1" kern="1200" cap="none" spc="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sp:txBody>
      <dsp:txXfrm>
        <a:off x="1008029" y="4175373"/>
        <a:ext cx="1339262" cy="993444"/>
      </dsp:txXfrm>
    </dsp:sp>
    <dsp:sp modelId="{8C7746BB-12CB-4663-ABCD-5E2721576209}">
      <dsp:nvSpPr>
        <dsp:cNvPr id="0" name=""/>
        <dsp:cNvSpPr/>
      </dsp:nvSpPr>
      <dsp:spPr>
        <a:xfrm rot="10800000">
          <a:off x="2204528" y="3101607"/>
          <a:ext cx="336425" cy="34096"/>
        </a:xfrm>
        <a:custGeom>
          <a:avLst/>
          <a:gdLst/>
          <a:ahLst/>
          <a:cxnLst/>
          <a:rect l="0" t="0" r="0" b="0"/>
          <a:pathLst>
            <a:path>
              <a:moveTo>
                <a:pt x="0" y="17048"/>
              </a:moveTo>
              <a:lnTo>
                <a:pt x="336425" y="17048"/>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ar-SA" sz="500" kern="1200"/>
        </a:p>
      </dsp:txBody>
      <dsp:txXfrm rot="10800000">
        <a:off x="2364330" y="3110245"/>
        <a:ext cx="16821" cy="16821"/>
      </dsp:txXfrm>
    </dsp:sp>
    <dsp:sp modelId="{FDB9FF41-6608-4DC3-8A55-F16AECA7D4F0}">
      <dsp:nvSpPr>
        <dsp:cNvPr id="0" name=""/>
        <dsp:cNvSpPr/>
      </dsp:nvSpPr>
      <dsp:spPr>
        <a:xfrm>
          <a:off x="310526" y="2416184"/>
          <a:ext cx="1894002" cy="140494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ar-SA" sz="3200" b="1" kern="1200" cap="none" spc="0" dirty="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الدقة</a:t>
          </a:r>
          <a:endParaRPr lang="ar-SA" sz="3200" b="1" kern="1200" cap="none" spc="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sp:txBody>
      <dsp:txXfrm>
        <a:off x="587896" y="2621933"/>
        <a:ext cx="1339262" cy="993444"/>
      </dsp:txXfrm>
    </dsp:sp>
    <dsp:sp modelId="{60133D90-BB12-43A1-9F6F-C2106AFDF6D7}">
      <dsp:nvSpPr>
        <dsp:cNvPr id="0" name=""/>
        <dsp:cNvSpPr/>
      </dsp:nvSpPr>
      <dsp:spPr>
        <a:xfrm rot="13250304">
          <a:off x="2334189" y="2290731"/>
          <a:ext cx="748832" cy="34096"/>
        </a:xfrm>
        <a:custGeom>
          <a:avLst/>
          <a:gdLst/>
          <a:ahLst/>
          <a:cxnLst/>
          <a:rect l="0" t="0" r="0" b="0"/>
          <a:pathLst>
            <a:path>
              <a:moveTo>
                <a:pt x="0" y="17048"/>
              </a:moveTo>
              <a:lnTo>
                <a:pt x="748832" y="17048"/>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ar-SA" sz="500" kern="1200"/>
        </a:p>
      </dsp:txBody>
      <dsp:txXfrm rot="10800000">
        <a:off x="2689884" y="2289059"/>
        <a:ext cx="37441" cy="37441"/>
      </dsp:txXfrm>
    </dsp:sp>
    <dsp:sp modelId="{B78CE842-3FE0-4E06-9DC0-37B146E84832}">
      <dsp:nvSpPr>
        <dsp:cNvPr id="0" name=""/>
        <dsp:cNvSpPr/>
      </dsp:nvSpPr>
      <dsp:spPr>
        <a:xfrm>
          <a:off x="861597" y="827391"/>
          <a:ext cx="1894002" cy="1404942"/>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ar-SA" sz="3200" b="1" kern="1200" cap="none" spc="0" dirty="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الشمولية</a:t>
          </a:r>
          <a:endParaRPr lang="ar-SA" sz="3200" b="1" kern="1200" cap="none" spc="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dsp:txBody>
      <dsp:txXfrm>
        <a:off x="1138967" y="1033140"/>
        <a:ext cx="1339262" cy="9934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xml"/><Relationship Id="rId7" Type="http://schemas.openxmlformats.org/officeDocument/2006/relationships/image" Target="../media/image1.png"/><Relationship Id="rId2" Type="http://schemas.openxmlformats.org/officeDocument/2006/relationships/tags" Target="../tags/tag1.xml"/><Relationship Id="rId1" Type="http://schemas.openxmlformats.org/officeDocument/2006/relationships/customXml" Target="../../customXml/item12.xml"/><Relationship Id="rId6" Type="http://schemas.openxmlformats.org/officeDocument/2006/relationships/slideMaster" Target="../slideMasters/slideMaster1.xml"/><Relationship Id="rId5" Type="http://schemas.openxmlformats.org/officeDocument/2006/relationships/tags" Target="../tags/tag4.xml"/><Relationship Id="rId4" Type="http://schemas.openxmlformats.org/officeDocument/2006/relationships/tags" Target="../tags/tag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3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1.png"/></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3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2.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xml"/><Relationship Id="rId7" Type="http://schemas.openxmlformats.org/officeDocument/2006/relationships/image" Target="../media/image1.png"/><Relationship Id="rId2" Type="http://schemas.openxmlformats.org/officeDocument/2006/relationships/tags" Target="../tags/tag5.xml"/><Relationship Id="rId1" Type="http://schemas.openxmlformats.org/officeDocument/2006/relationships/customXml" Target="../../customXml/item8.xml"/><Relationship Id="rId6" Type="http://schemas.openxmlformats.org/officeDocument/2006/relationships/slideMaster" Target="../slideMasters/slideMaster1.xml"/><Relationship Id="rId5" Type="http://schemas.openxmlformats.org/officeDocument/2006/relationships/tags" Target="../tags/tag8.xml"/><Relationship Id="rId4" Type="http://schemas.openxmlformats.org/officeDocument/2006/relationships/tags" Target="../tags/tag7.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xml"/><Relationship Id="rId7" Type="http://schemas.openxmlformats.org/officeDocument/2006/relationships/image" Target="../media/image1.png"/><Relationship Id="rId2" Type="http://schemas.openxmlformats.org/officeDocument/2006/relationships/tags" Target="../tags/tag9.xml"/><Relationship Id="rId1" Type="http://schemas.openxmlformats.org/officeDocument/2006/relationships/customXml" Target="../../customXml/item3.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35.xml"/><Relationship Id="rId2" Type="http://schemas.openxmlformats.org/officeDocument/2006/relationships/tags" Target="../tags/tag85.xml"/><Relationship Id="rId1" Type="http://schemas.openxmlformats.org/officeDocument/2006/relationships/customXml" Target="../../customXml/item17.xml"/><Relationship Id="rId4" Type="http://schemas.openxmlformats.org/officeDocument/2006/relationships/image" Target="../media/image16.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4.xml"/><Relationship Id="rId7" Type="http://schemas.openxmlformats.org/officeDocument/2006/relationships/image" Target="../media/image1.png"/><Relationship Id="rId2" Type="http://schemas.openxmlformats.org/officeDocument/2006/relationships/tags" Target="../tags/tag13.xml"/><Relationship Id="rId1" Type="http://schemas.openxmlformats.org/officeDocument/2006/relationships/customXml" Target="../../customXml/item7.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8.xml"/><Relationship Id="rId7" Type="http://schemas.openxmlformats.org/officeDocument/2006/relationships/image" Target="../media/image1.png"/><Relationship Id="rId2" Type="http://schemas.openxmlformats.org/officeDocument/2006/relationships/tags" Target="../tags/tag17.xml"/><Relationship Id="rId1" Type="http://schemas.openxmlformats.org/officeDocument/2006/relationships/customXml" Target="../../customXml/item13.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2.xml"/><Relationship Id="rId7" Type="http://schemas.openxmlformats.org/officeDocument/2006/relationships/image" Target="../media/image1.png"/><Relationship Id="rId2" Type="http://schemas.openxmlformats.org/officeDocument/2006/relationships/tags" Target="../tags/tag21.xml"/><Relationship Id="rId1" Type="http://schemas.openxmlformats.org/officeDocument/2006/relationships/customXml" Target="../../customXml/item19.xml"/><Relationship Id="rId6" Type="http://schemas.openxmlformats.org/officeDocument/2006/relationships/slideMaster" Target="../slideMasters/slideMaster1.xml"/><Relationship Id="rId5" Type="http://schemas.openxmlformats.org/officeDocument/2006/relationships/tags" Target="../tags/tag24.xml"/><Relationship Id="rId4" Type="http://schemas.openxmlformats.org/officeDocument/2006/relationships/tags" Target="../tags/tag2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4.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6.xml"/><Relationship Id="rId7" Type="http://schemas.openxmlformats.org/officeDocument/2006/relationships/image" Target="../media/image1.png"/><Relationship Id="rId2" Type="http://schemas.openxmlformats.org/officeDocument/2006/relationships/tags" Target="../tags/tag25.xml"/><Relationship Id="rId1" Type="http://schemas.openxmlformats.org/officeDocument/2006/relationships/customXml" Target="../../customXml/item20.xml"/><Relationship Id="rId6" Type="http://schemas.openxmlformats.org/officeDocument/2006/relationships/slideMaster" Target="../slideMasters/slideMaster1.xml"/><Relationship Id="rId5" Type="http://schemas.openxmlformats.org/officeDocument/2006/relationships/tags" Target="../tags/tag28.xml"/><Relationship Id="rId4" Type="http://schemas.openxmlformats.org/officeDocument/2006/relationships/tags" Target="../tags/tag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0.xml"/><Relationship Id="rId7" Type="http://schemas.openxmlformats.org/officeDocument/2006/relationships/image" Target="../media/image1.png"/><Relationship Id="rId2" Type="http://schemas.openxmlformats.org/officeDocument/2006/relationships/tags" Target="../tags/tag29.xml"/><Relationship Id="rId1" Type="http://schemas.openxmlformats.org/officeDocument/2006/relationships/customXml" Target="../../customXml/item10.xml"/><Relationship Id="rId6" Type="http://schemas.openxmlformats.org/officeDocument/2006/relationships/slideMaster" Target="../slideMasters/slideMaster1.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4.xml"/><Relationship Id="rId7" Type="http://schemas.openxmlformats.org/officeDocument/2006/relationships/image" Target="../media/image1.png"/><Relationship Id="rId2" Type="http://schemas.openxmlformats.org/officeDocument/2006/relationships/tags" Target="../tags/tag33.xml"/><Relationship Id="rId1" Type="http://schemas.openxmlformats.org/officeDocument/2006/relationships/customXml" Target="../../customXml/item9.xml"/><Relationship Id="rId6" Type="http://schemas.openxmlformats.org/officeDocument/2006/relationships/slideMaster" Target="../slideMasters/slideMaster1.xml"/><Relationship Id="rId5" Type="http://schemas.openxmlformats.org/officeDocument/2006/relationships/tags" Target="../tags/tag36.xml"/><Relationship Id="rId4" Type="http://schemas.openxmlformats.org/officeDocument/2006/relationships/tags" Target="../tags/tag35.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8.xml"/><Relationship Id="rId7" Type="http://schemas.openxmlformats.org/officeDocument/2006/relationships/image" Target="../media/image1.png"/><Relationship Id="rId2" Type="http://schemas.openxmlformats.org/officeDocument/2006/relationships/tags" Target="../tags/tag37.xml"/><Relationship Id="rId1" Type="http://schemas.openxmlformats.org/officeDocument/2006/relationships/customXml" Target="../../customXml/item6.xml"/><Relationship Id="rId6" Type="http://schemas.openxmlformats.org/officeDocument/2006/relationships/slideMaster" Target="../slideMasters/slideMaster1.xml"/><Relationship Id="rId5" Type="http://schemas.openxmlformats.org/officeDocument/2006/relationships/tags" Target="../tags/tag40.xml"/><Relationship Id="rId4" Type="http://schemas.openxmlformats.org/officeDocument/2006/relationships/tags" Target="../tags/tag39.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2.xml"/><Relationship Id="rId7" Type="http://schemas.openxmlformats.org/officeDocument/2006/relationships/image" Target="../media/image1.png"/><Relationship Id="rId2" Type="http://schemas.openxmlformats.org/officeDocument/2006/relationships/tags" Target="../tags/tag41.xml"/><Relationship Id="rId1" Type="http://schemas.openxmlformats.org/officeDocument/2006/relationships/customXml" Target="../../customXml/item15.xml"/><Relationship Id="rId6" Type="http://schemas.openxmlformats.org/officeDocument/2006/relationships/slideMaster" Target="../slideMasters/slideMaster1.xml"/><Relationship Id="rId5" Type="http://schemas.openxmlformats.org/officeDocument/2006/relationships/tags" Target="../tags/tag44.xml"/><Relationship Id="rId4" Type="http://schemas.openxmlformats.org/officeDocument/2006/relationships/tags" Target="../tags/tag4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6.xml"/><Relationship Id="rId7" Type="http://schemas.openxmlformats.org/officeDocument/2006/relationships/image" Target="../media/image1.png"/><Relationship Id="rId2" Type="http://schemas.openxmlformats.org/officeDocument/2006/relationships/tags" Target="../tags/tag45.xml"/><Relationship Id="rId1" Type="http://schemas.openxmlformats.org/officeDocument/2006/relationships/customXml" Target="../../customXml/item18.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18" Type="http://schemas.openxmlformats.org/officeDocument/2006/relationships/image" Target="../media/image6.png"/><Relationship Id="rId3" Type="http://schemas.openxmlformats.org/officeDocument/2006/relationships/tags" Target="../tags/tag50.xml"/><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image" Target="../media/image5.png"/><Relationship Id="rId2" Type="http://schemas.openxmlformats.org/officeDocument/2006/relationships/tags" Target="../tags/tag49.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customXml" Target="../../customXml/item11.xml"/><Relationship Id="rId6" Type="http://schemas.openxmlformats.org/officeDocument/2006/relationships/tags" Target="../tags/tag53.xml"/><Relationship Id="rId11" Type="http://schemas.openxmlformats.org/officeDocument/2006/relationships/tags" Target="../tags/tag58.xml"/><Relationship Id="rId5" Type="http://schemas.openxmlformats.org/officeDocument/2006/relationships/tags" Target="../tags/tag52.xml"/><Relationship Id="rId15" Type="http://schemas.openxmlformats.org/officeDocument/2006/relationships/image" Target="../media/image3.png"/><Relationship Id="rId10" Type="http://schemas.openxmlformats.org/officeDocument/2006/relationships/tags" Target="../tags/tag57.xml"/><Relationship Id="rId19" Type="http://schemas.openxmlformats.org/officeDocument/2006/relationships/image" Target="../media/image7.png"/><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image" Target="../media/image9.png"/><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image" Target="../media/image2.png"/><Relationship Id="rId2" Type="http://schemas.openxmlformats.org/officeDocument/2006/relationships/tags" Target="../tags/tag61.xml"/><Relationship Id="rId1" Type="http://schemas.openxmlformats.org/officeDocument/2006/relationships/customXml" Target="../../customXml/item5.xml"/><Relationship Id="rId6" Type="http://schemas.openxmlformats.org/officeDocument/2006/relationships/tags" Target="../tags/tag65.xml"/><Relationship Id="rId11" Type="http://schemas.openxmlformats.org/officeDocument/2006/relationships/image" Target="../media/image1.png"/><Relationship Id="rId5" Type="http://schemas.openxmlformats.org/officeDocument/2006/relationships/tags" Target="../tags/tag64.xml"/><Relationship Id="rId10" Type="http://schemas.openxmlformats.org/officeDocument/2006/relationships/slideMaster" Target="../slideMasters/slideMaster1.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image" Target="../media/image11.png"/><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slideMaster" Target="../slideMasters/slideMaster1.xml"/><Relationship Id="rId17" Type="http://schemas.openxmlformats.org/officeDocument/2006/relationships/image" Target="../media/image15.png"/><Relationship Id="rId2" Type="http://schemas.openxmlformats.org/officeDocument/2006/relationships/tags" Target="../tags/tag69.xml"/><Relationship Id="rId16" Type="http://schemas.openxmlformats.org/officeDocument/2006/relationships/image" Target="../media/image14.png"/><Relationship Id="rId1" Type="http://schemas.openxmlformats.org/officeDocument/2006/relationships/customXml" Target="../../customXml/item14.xml"/><Relationship Id="rId6" Type="http://schemas.openxmlformats.org/officeDocument/2006/relationships/tags" Target="../tags/tag73.xml"/><Relationship Id="rId11" Type="http://schemas.openxmlformats.org/officeDocument/2006/relationships/tags" Target="../tags/tag78.xml"/><Relationship Id="rId5" Type="http://schemas.openxmlformats.org/officeDocument/2006/relationships/tags" Target="../tags/tag72.xml"/><Relationship Id="rId15" Type="http://schemas.openxmlformats.org/officeDocument/2006/relationships/image" Target="../media/image13.png"/><Relationship Id="rId10" Type="http://schemas.openxmlformats.org/officeDocument/2006/relationships/tags" Target="../tags/tag77.xml"/><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9.xml"/><Relationship Id="rId1" Type="http://schemas.openxmlformats.org/officeDocument/2006/relationships/customXml" Target="../../customXml/item1.xml"/><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0.xml"/><Relationship Id="rId1" Type="http://schemas.openxmlformats.org/officeDocument/2006/relationships/customXml" Target="../../customXml/item16.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2.xml"/><Relationship Id="rId7" Type="http://schemas.openxmlformats.org/officeDocument/2006/relationships/image" Target="../media/image1.png"/><Relationship Id="rId2" Type="http://schemas.openxmlformats.org/officeDocument/2006/relationships/tags" Target="../tags/tag81.xml"/><Relationship Id="rId1" Type="http://schemas.openxmlformats.org/officeDocument/2006/relationships/customXml" Target="../../customXml/item2.xml"/><Relationship Id="rId6" Type="http://schemas.openxmlformats.org/officeDocument/2006/relationships/slideMaster" Target="../slideMasters/slideMaster1.xml"/><Relationship Id="rId5" Type="http://schemas.openxmlformats.org/officeDocument/2006/relationships/tags" Target="../tags/tag84.xml"/><Relationship Id="rId4" Type="http://schemas.openxmlformats.org/officeDocument/2006/relationships/tags" Target="../tags/tag8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7724C4F-2926-48F5-AD36-E82844E8554F}" type="slidenum">
              <a:rPr lang="ar-SA" smtClean="0"/>
              <a:t>‹#›</a:t>
            </a:fld>
            <a:endParaRPr lang="ar-SA"/>
          </a:p>
        </p:txBody>
      </p:sp>
    </p:spTree>
    <p:extLst>
      <p:ext uri="{BB962C8B-B14F-4D97-AF65-F5344CB8AC3E}">
        <p14:creationId xmlns:p14="http://schemas.microsoft.com/office/powerpoint/2010/main" val="2395393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7724C4F-2926-48F5-AD36-E82844E8554F}" type="slidenum">
              <a:rPr lang="ar-SA" smtClean="0"/>
              <a:t>‹#›</a:t>
            </a:fld>
            <a:endParaRPr lang="ar-SA"/>
          </a:p>
        </p:txBody>
      </p:sp>
    </p:spTree>
    <p:extLst>
      <p:ext uri="{BB962C8B-B14F-4D97-AF65-F5344CB8AC3E}">
        <p14:creationId xmlns:p14="http://schemas.microsoft.com/office/powerpoint/2010/main" val="6852221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ar-SA" smtClean="0"/>
              <a:t>انقر لتحرير نمط العنوان الرئيسي</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Date Placeholder 3"/>
          <p:cNvSpPr>
            <a:spLocks noGrp="1"/>
          </p:cNvSpPr>
          <p:nvPr>
            <p:ph type="dt" sz="half" idx="10"/>
          </p:nvPr>
        </p:nvSpPr>
        <p:spPr/>
        <p:txBody>
          <a:bodyPr/>
          <a:lstStyle/>
          <a:p>
            <a:fld id="{4613E042-DBAA-4110-8CD7-C8E0EBF9B1BD}" type="datetimeFigureOut">
              <a:rPr lang="en-US">
                <a:solidFill>
                  <a:prstClr val="black">
                    <a:tint val="75000"/>
                  </a:prstClr>
                </a:solidFill>
              </a:rPr>
              <a:pPr/>
              <a:t>2/7/2015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2D352C-5E63-442D-BE51-864CE1E39356}"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ar-SA" smtClean="0"/>
              <a:t>انقر لتحرير نمط العنوان الرئيسي</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Date Placeholder 3"/>
          <p:cNvSpPr>
            <a:spLocks noGrp="1"/>
          </p:cNvSpPr>
          <p:nvPr>
            <p:ph type="dt" sz="half" idx="10"/>
          </p:nvPr>
        </p:nvSpPr>
        <p:spPr/>
        <p:txBody>
          <a:bodyPr/>
          <a:lstStyle/>
          <a:p>
            <a:fld id="{CA80035A-FD80-46DF-89C3-C164B8E26758}" type="datetimeFigureOut">
              <a:rPr lang="en-US" smtClean="0">
                <a:solidFill>
                  <a:prstClr val="black">
                    <a:tint val="75000"/>
                  </a:prstClr>
                </a:solidFill>
              </a:rPr>
              <a:pPr/>
              <a:t>2/7/2015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0035A-FD80-46DF-89C3-C164B8E26758}" type="datetimeFigureOut">
              <a:rPr lang="en-US" smtClean="0">
                <a:solidFill>
                  <a:prstClr val="black">
                    <a:tint val="75000"/>
                  </a:prstClr>
                </a:solidFill>
              </a:rPr>
              <a:pPr/>
              <a:t>2/7/2015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ECE2A-10E2-4692-A16D-7A58D3FA3CB6}" type="datetimeFigureOut">
              <a:rPr lang="en-US">
                <a:solidFill>
                  <a:prstClr val="black">
                    <a:tint val="75000"/>
                  </a:prstClr>
                </a:solidFill>
              </a:rPr>
              <a:pPr/>
              <a:t>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4D2743-110C-412F-9F79-964D1F9ED3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ar-SA" smtClean="0"/>
              <a:t>انقر لتحرير نمط العنوان الرئيسي</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Date Placeholder 3"/>
          <p:cNvSpPr>
            <a:spLocks noGrp="1"/>
          </p:cNvSpPr>
          <p:nvPr>
            <p:ph type="dt" sz="half" idx="10"/>
          </p:nvPr>
        </p:nvSpPr>
        <p:spPr/>
        <p:txBody>
          <a:body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ar-SA" smtClean="0"/>
              <a:t>انقر لتحرير نمط العنوان الرئيسي</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Date Placeholder 3"/>
          <p:cNvSpPr>
            <a:spLocks noGrp="1"/>
          </p:cNvSpPr>
          <p:nvPr>
            <p:ph type="dt" sz="half" idx="10"/>
          </p:nvPr>
        </p:nvSpPr>
        <p:spPr/>
        <p:txBody>
          <a:body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a:solidFill>
                  <a:prstClr val="black">
                    <a:tint val="75000"/>
                  </a:prstClr>
                </a:solidFill>
              </a:rPr>
              <a:pPr/>
              <a:t>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7724C4F-2926-48F5-AD36-E82844E8554F}" type="slidenum">
              <a:rPr lang="ar-SA" smtClean="0"/>
              <a:t>‹#›</a:t>
            </a:fld>
            <a:endParaRPr lang="ar-SA"/>
          </a:p>
        </p:txBody>
      </p:sp>
    </p:spTree>
    <p:extLst>
      <p:ext uri="{BB962C8B-B14F-4D97-AF65-F5344CB8AC3E}">
        <p14:creationId xmlns:p14="http://schemas.microsoft.com/office/powerpoint/2010/main" val="6708910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a:solidFill>
                  <a:prstClr val="black">
                    <a:tint val="75000"/>
                  </a:prstClr>
                </a:solidFill>
              </a:rPr>
              <a:pPr/>
              <a:t>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0035A-FD80-46DF-89C3-C164B8E26758}" type="datetimeFigureOut">
              <a:rPr lang="en-US" smtClean="0">
                <a:solidFill>
                  <a:prstClr val="black">
                    <a:tint val="75000"/>
                  </a:prstClr>
                </a:solidFill>
              </a:rPr>
              <a:pPr/>
              <a:t>2/7/2015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0035A-FD80-46DF-89C3-C164B8E26758}" type="datetimeFigureOut">
              <a:rPr lang="en-US" smtClean="0">
                <a:solidFill>
                  <a:prstClr val="black">
                    <a:tint val="75000"/>
                  </a:prstClr>
                </a:solidFill>
              </a:rPr>
              <a:pPr/>
              <a:t>2/7/2015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0035A-FD80-46DF-89C3-C164B8E26758}" type="datetimeFigureOut">
              <a:rPr lang="en-US" smtClean="0">
                <a:solidFill>
                  <a:prstClr val="black">
                    <a:tint val="75000"/>
                  </a:prstClr>
                </a:solidFill>
              </a:rPr>
              <a:pPr/>
              <a:t>2/7/2015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0035A-FD80-46DF-89C3-C164B8E26758}" type="datetimeFigureOut">
              <a:rPr lang="en-US" smtClean="0">
                <a:solidFill>
                  <a:prstClr val="black">
                    <a:tint val="75000"/>
                  </a:prstClr>
                </a:solidFill>
              </a:rPr>
              <a:pPr/>
              <a:t>2/7/2015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ar-SA" smtClean="0"/>
              <a:t>انقر لتحرير نمط العنوان الرئيسي</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Date Placeholder 3"/>
          <p:cNvSpPr>
            <a:spLocks noGrp="1"/>
          </p:cNvSpPr>
          <p:nvPr>
            <p:ph type="dt" sz="half" idx="10"/>
          </p:nvPr>
        </p:nvSpPr>
        <p:spPr/>
        <p:txBody>
          <a:body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ouse Mischief 1 - نعم/لا Right">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مربع نص 6"/>
          <p:cNvSpPr txBox="1"/>
          <p:nvPr userDrawn="1">
            <p:custDataLst>
              <p:tags r:id="rId2"/>
            </p:custDataLst>
          </p:nvPr>
        </p:nvSpPr>
        <p:spPr>
          <a:xfrm>
            <a:off x="384048" y="1901722"/>
            <a:ext cx="7388352" cy="1522476"/>
          </a:xfrm>
          <a:prstGeom prst="rect">
            <a:avLst/>
          </a:prstGeom>
          <a:noFill/>
        </p:spPr>
        <p:txBody>
          <a:bodyPr vert="horz" rtlCol="1" anchor="ctr">
            <a:noAutofit/>
          </a:bodyPr>
          <a:lstStyle/>
          <a:p>
            <a:pPr marL="0" algn="r" defTabSz="914400" rtl="1" eaLnBrk="1" latinLnBrk="0" hangingPunct="1">
              <a:buNone/>
            </a:pPr>
            <a:r>
              <a:rPr lang="ar-SA" sz="3200" smtClean="0"/>
              <a:t>نعم</a:t>
            </a:r>
            <a:endParaRPr lang="ar-SA" sz="3200"/>
          </a:p>
        </p:txBody>
      </p:sp>
      <p:sp>
        <p:nvSpPr>
          <p:cNvPr id="8" name="مربع نص 7"/>
          <p:cNvSpPr txBox="1"/>
          <p:nvPr userDrawn="1">
            <p:custDataLst>
              <p:tags r:id="rId3"/>
            </p:custDataLst>
          </p:nvPr>
        </p:nvSpPr>
        <p:spPr>
          <a:xfrm>
            <a:off x="384048" y="3540784"/>
            <a:ext cx="7388352" cy="1522476"/>
          </a:xfrm>
          <a:prstGeom prst="rect">
            <a:avLst/>
          </a:prstGeom>
          <a:noFill/>
        </p:spPr>
        <p:txBody>
          <a:bodyPr vert="horz" rtlCol="1" anchor="ctr">
            <a:noAutofit/>
          </a:bodyPr>
          <a:lstStyle/>
          <a:p>
            <a:pPr marL="0" algn="r" defTabSz="914400" rtl="1" eaLnBrk="1" latinLnBrk="0" hangingPunct="1">
              <a:buNone/>
            </a:pPr>
            <a:r>
              <a:rPr lang="ar-SA" sz="3200" smtClean="0"/>
              <a:t>لا</a:t>
            </a:r>
            <a:endParaRPr lang="ar-SA" sz="3200"/>
          </a:p>
        </p:txBody>
      </p:sp>
      <p:pic>
        <p:nvPicPr>
          <p:cNvPr id="9" name="صورة 8"/>
          <p:cNvPicPr>
            <a:picLocks/>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7845552" y="2234336"/>
            <a:ext cx="857250" cy="857250"/>
          </a:xfrm>
          <a:prstGeom prst="rect">
            <a:avLst/>
          </a:prstGeom>
        </p:spPr>
      </p:pic>
      <p:pic>
        <p:nvPicPr>
          <p:cNvPr id="10" name="صورة 9"/>
          <p:cNvPicPr>
            <a:picLocks/>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7845552" y="3873398"/>
            <a:ext cx="857250" cy="857250"/>
          </a:xfrm>
          <a:prstGeom prst="rect">
            <a:avLst/>
          </a:prstGeom>
        </p:spPr>
      </p:pic>
    </p:spTree>
    <p:custDataLst>
      <p:custData r:id="rId1"/>
    </p:custDataLst>
    <p:extLst>
      <p:ext uri="{BB962C8B-B14F-4D97-AF65-F5344CB8AC3E}">
        <p14:creationId xmlns:p14="http://schemas.microsoft.com/office/powerpoint/2010/main" val="23731179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ar-SA" smtClean="0"/>
              <a:t>انقر لتحرير نمط العنوان الرئيسي</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Date Placeholder 3"/>
          <p:cNvSpPr>
            <a:spLocks noGrp="1"/>
          </p:cNvSpPr>
          <p:nvPr>
            <p:ph type="dt" sz="half" idx="10"/>
          </p:nvPr>
        </p:nvSpPr>
        <p:spPr/>
        <p:txBody>
          <a:bodyPr/>
          <a:lstStyle/>
          <a:p>
            <a:fld id="{09FDB0C2-1F3D-4594-BC97-D21C5CE96C4E}" type="datetimeFigureOut">
              <a:rPr lang="en-US">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8A5C28-A9AF-48F7-A492-117CD84F551A}"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sz="900"/>
            </a:lvl1pPr>
          </a:lstStyle>
          <a:p>
            <a:pPr rtl="1"/>
            <a:fld id="{4CF2F181-94B8-48A3-BCAE-F0C842125A38}" type="datetime1">
              <a:rPr lang="ar-SA" smtClean="0"/>
              <a:pPr rtl="1"/>
              <a:t>18/04/36</a:t>
            </a:fld>
            <a:endParaRPr lang="ar-SA"/>
          </a:p>
        </p:txBody>
      </p:sp>
      <p:sp>
        <p:nvSpPr>
          <p:cNvPr id="5" name="Footer Placeholder 4"/>
          <p:cNvSpPr>
            <a:spLocks noGrp="1"/>
          </p:cNvSpPr>
          <p:nvPr>
            <p:ph type="ftr" sz="quarter" idx="11"/>
          </p:nvPr>
        </p:nvSpPr>
        <p:spPr/>
        <p:txBody>
          <a:bodyPr/>
          <a:lstStyle>
            <a:lvl1pPr>
              <a:defRPr sz="900"/>
            </a:lvl1pPr>
          </a:lstStyle>
          <a:p>
            <a:pPr rtl="1"/>
            <a:endParaRPr lang="ar-SA"/>
          </a:p>
        </p:txBody>
      </p:sp>
      <p:sp>
        <p:nvSpPr>
          <p:cNvPr id="6" name="Slide Number Placeholder 5"/>
          <p:cNvSpPr>
            <a:spLocks noGrp="1"/>
          </p:cNvSpPr>
          <p:nvPr>
            <p:ph type="sldNum" sz="quarter" idx="12"/>
          </p:nvPr>
        </p:nvSpPr>
        <p:spPr/>
        <p:txBody>
          <a:bodyPr/>
          <a:lstStyle>
            <a:lvl1pPr>
              <a:defRPr sz="900"/>
            </a:lvl1pPr>
          </a:lstStyle>
          <a:p>
            <a:fld id="{09C03C58-465B-42F2-8BA3-01664A6B69B6}" type="slidenum">
              <a:rPr lang="ar-SA" smtClean="0"/>
              <a:pPr/>
              <a:t>‹#›</a:t>
            </a:fld>
            <a:endParaRPr lang="ar-SA"/>
          </a:p>
        </p:txBody>
      </p:sp>
      <p:sp>
        <p:nvSpPr>
          <p:cNvPr id="7" name="Rectangle 6"/>
          <p:cNvSpPr/>
          <p:nvPr/>
        </p:nvSpPr>
        <p:spPr>
          <a:xfrm>
            <a:off x="0" y="0"/>
            <a:ext cx="9144000" cy="1614482"/>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0800000" scaled="1"/>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8" name="Rectangle 7"/>
          <p:cNvSpPr/>
          <p:nvPr/>
        </p:nvSpPr>
        <p:spPr>
          <a:xfrm>
            <a:off x="0" y="4485737"/>
            <a:ext cx="9144000" cy="2372264"/>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0800000" scaled="1"/>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0" name="Freeform 5"/>
          <p:cNvSpPr>
            <a:spLocks/>
          </p:cNvSpPr>
          <p:nvPr/>
        </p:nvSpPr>
        <p:spPr bwMode="auto">
          <a:xfrm flipH="1">
            <a:off x="0" y="-1"/>
            <a:ext cx="9144000" cy="1236133"/>
          </a:xfrm>
          <a:custGeom>
            <a:avLst/>
            <a:gdLst>
              <a:gd name="T0" fmla="*/ 2880 w 2880"/>
              <a:gd name="T1" fmla="*/ 155 h 399"/>
              <a:gd name="T2" fmla="*/ 2880 w 2880"/>
              <a:gd name="T3" fmla="*/ 399 h 399"/>
              <a:gd name="T4" fmla="*/ 2285 w 2880"/>
              <a:gd name="T5" fmla="*/ 115 h 399"/>
              <a:gd name="T6" fmla="*/ 1228 w 2880"/>
              <a:gd name="T7" fmla="*/ 191 h 399"/>
              <a:gd name="T8" fmla="*/ 0 w 2880"/>
              <a:gd name="T9" fmla="*/ 125 h 399"/>
              <a:gd name="T10" fmla="*/ 0 w 2880"/>
              <a:gd name="T11" fmla="*/ 0 h 399"/>
              <a:gd name="T12" fmla="*/ 295 w 2880"/>
              <a:gd name="T13" fmla="*/ 90 h 399"/>
              <a:gd name="T14" fmla="*/ 1266 w 2880"/>
              <a:gd name="T15" fmla="*/ 163 h 399"/>
              <a:gd name="T16" fmla="*/ 2297 w 2880"/>
              <a:gd name="T17" fmla="*/ 14 h 399"/>
              <a:gd name="T18" fmla="*/ 2880 w 2880"/>
              <a:gd name="T19" fmla="*/ 15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399">
                <a:moveTo>
                  <a:pt x="2880" y="155"/>
                </a:moveTo>
                <a:cubicBezTo>
                  <a:pt x="2880" y="399"/>
                  <a:pt x="2880" y="399"/>
                  <a:pt x="2880" y="399"/>
                </a:cubicBezTo>
                <a:cubicBezTo>
                  <a:pt x="2880" y="399"/>
                  <a:pt x="2738" y="122"/>
                  <a:pt x="2285" y="115"/>
                </a:cubicBezTo>
                <a:cubicBezTo>
                  <a:pt x="1950" y="110"/>
                  <a:pt x="1693" y="116"/>
                  <a:pt x="1228" y="191"/>
                </a:cubicBezTo>
                <a:cubicBezTo>
                  <a:pt x="853" y="251"/>
                  <a:pt x="0" y="125"/>
                  <a:pt x="0" y="125"/>
                </a:cubicBezTo>
                <a:cubicBezTo>
                  <a:pt x="0" y="0"/>
                  <a:pt x="0" y="0"/>
                  <a:pt x="0" y="0"/>
                </a:cubicBezTo>
                <a:cubicBezTo>
                  <a:pt x="0" y="0"/>
                  <a:pt x="43" y="24"/>
                  <a:pt x="295" y="90"/>
                </a:cubicBezTo>
                <a:cubicBezTo>
                  <a:pt x="532" y="151"/>
                  <a:pt x="965" y="181"/>
                  <a:pt x="1266" y="163"/>
                </a:cubicBezTo>
                <a:cubicBezTo>
                  <a:pt x="1546" y="145"/>
                  <a:pt x="1975" y="18"/>
                  <a:pt x="2297" y="14"/>
                </a:cubicBezTo>
                <a:cubicBezTo>
                  <a:pt x="2619" y="10"/>
                  <a:pt x="2880" y="155"/>
                  <a:pt x="2880" y="155"/>
                </a:cubicBezTo>
                <a:close/>
              </a:path>
            </a:pathLst>
          </a:custGeom>
          <a:gradFill>
            <a:gsLst>
              <a:gs pos="0">
                <a:schemeClr val="tx1">
                  <a:alpha val="50000"/>
                </a:schemeClr>
              </a:gs>
              <a:gs pos="35000">
                <a:schemeClr val="tx1">
                  <a:alpha val="20000"/>
                </a:schemeClr>
              </a:gs>
              <a:gs pos="100000">
                <a:schemeClr val="tx1">
                  <a:alpha val="25000"/>
                </a:schemeClr>
              </a:gs>
            </a:gsLst>
            <a:lin ang="16200000" scaled="1"/>
          </a:gra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4" name="Freeform 5"/>
          <p:cNvSpPr>
            <a:spLocks/>
          </p:cNvSpPr>
          <p:nvPr/>
        </p:nvSpPr>
        <p:spPr bwMode="auto">
          <a:xfrm>
            <a:off x="0" y="653038"/>
            <a:ext cx="9144000" cy="1307726"/>
          </a:xfrm>
          <a:custGeom>
            <a:avLst/>
            <a:gdLst>
              <a:gd name="T0" fmla="*/ 2880 w 2880"/>
              <a:gd name="T1" fmla="*/ 155 h 399"/>
              <a:gd name="T2" fmla="*/ 2880 w 2880"/>
              <a:gd name="T3" fmla="*/ 399 h 399"/>
              <a:gd name="T4" fmla="*/ 2285 w 2880"/>
              <a:gd name="T5" fmla="*/ 115 h 399"/>
              <a:gd name="T6" fmla="*/ 1228 w 2880"/>
              <a:gd name="T7" fmla="*/ 191 h 399"/>
              <a:gd name="T8" fmla="*/ 0 w 2880"/>
              <a:gd name="T9" fmla="*/ 125 h 399"/>
              <a:gd name="T10" fmla="*/ 0 w 2880"/>
              <a:gd name="T11" fmla="*/ 0 h 399"/>
              <a:gd name="T12" fmla="*/ 295 w 2880"/>
              <a:gd name="T13" fmla="*/ 90 h 399"/>
              <a:gd name="T14" fmla="*/ 1266 w 2880"/>
              <a:gd name="T15" fmla="*/ 163 h 399"/>
              <a:gd name="T16" fmla="*/ 2297 w 2880"/>
              <a:gd name="T17" fmla="*/ 14 h 399"/>
              <a:gd name="T18" fmla="*/ 2880 w 2880"/>
              <a:gd name="T19" fmla="*/ 15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399">
                <a:moveTo>
                  <a:pt x="2880" y="155"/>
                </a:moveTo>
                <a:cubicBezTo>
                  <a:pt x="2880" y="399"/>
                  <a:pt x="2880" y="399"/>
                  <a:pt x="2880" y="399"/>
                </a:cubicBezTo>
                <a:cubicBezTo>
                  <a:pt x="2880" y="399"/>
                  <a:pt x="2738" y="122"/>
                  <a:pt x="2285" y="115"/>
                </a:cubicBezTo>
                <a:cubicBezTo>
                  <a:pt x="1950" y="110"/>
                  <a:pt x="1693" y="116"/>
                  <a:pt x="1228" y="191"/>
                </a:cubicBezTo>
                <a:cubicBezTo>
                  <a:pt x="853" y="251"/>
                  <a:pt x="0" y="125"/>
                  <a:pt x="0" y="125"/>
                </a:cubicBezTo>
                <a:cubicBezTo>
                  <a:pt x="0" y="0"/>
                  <a:pt x="0" y="0"/>
                  <a:pt x="0" y="0"/>
                </a:cubicBezTo>
                <a:cubicBezTo>
                  <a:pt x="0" y="0"/>
                  <a:pt x="43" y="24"/>
                  <a:pt x="295" y="90"/>
                </a:cubicBezTo>
                <a:cubicBezTo>
                  <a:pt x="532" y="151"/>
                  <a:pt x="965" y="181"/>
                  <a:pt x="1266" y="163"/>
                </a:cubicBezTo>
                <a:cubicBezTo>
                  <a:pt x="1546" y="145"/>
                  <a:pt x="1975" y="18"/>
                  <a:pt x="2297" y="14"/>
                </a:cubicBezTo>
                <a:cubicBezTo>
                  <a:pt x="2619" y="10"/>
                  <a:pt x="2880" y="155"/>
                  <a:pt x="2880" y="155"/>
                </a:cubicBezTo>
                <a:close/>
              </a:path>
            </a:pathLst>
          </a:custGeom>
          <a:gradFill>
            <a:gsLst>
              <a:gs pos="0">
                <a:schemeClr val="tx1">
                  <a:alpha val="50000"/>
                </a:schemeClr>
              </a:gs>
              <a:gs pos="35000">
                <a:schemeClr val="tx1">
                  <a:alpha val="20000"/>
                </a:schemeClr>
              </a:gs>
              <a:gs pos="100000">
                <a:schemeClr val="tx1">
                  <a:alpha val="25000"/>
                </a:schemeClr>
              </a:gs>
            </a:gsLst>
            <a:lin ang="16200000" scaled="1"/>
          </a:gra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flipH="1">
            <a:off x="0" y="5207597"/>
            <a:ext cx="9144000" cy="928544"/>
          </a:xfrm>
          <a:custGeom>
            <a:avLst/>
            <a:gdLst>
              <a:gd name="T0" fmla="*/ 2880 w 2880"/>
              <a:gd name="T1" fmla="*/ 226 h 469"/>
              <a:gd name="T2" fmla="*/ 2880 w 2880"/>
              <a:gd name="T3" fmla="*/ 469 h 469"/>
              <a:gd name="T4" fmla="*/ 2303 w 2880"/>
              <a:gd name="T5" fmla="*/ 197 h 469"/>
              <a:gd name="T6" fmla="*/ 1214 w 2880"/>
              <a:gd name="T7" fmla="*/ 337 h 469"/>
              <a:gd name="T8" fmla="*/ 0 w 2880"/>
              <a:gd name="T9" fmla="*/ 255 h 469"/>
              <a:gd name="T10" fmla="*/ 0 w 2880"/>
              <a:gd name="T11" fmla="*/ 80 h 469"/>
              <a:gd name="T12" fmla="*/ 1205 w 2880"/>
              <a:gd name="T13" fmla="*/ 309 h 469"/>
              <a:gd name="T14" fmla="*/ 2323 w 2880"/>
              <a:gd name="T15" fmla="*/ 6 h 469"/>
              <a:gd name="T16" fmla="*/ 2880 w 2880"/>
              <a:gd name="T17" fmla="*/ 22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0" h="469">
                <a:moveTo>
                  <a:pt x="2880" y="226"/>
                </a:moveTo>
                <a:cubicBezTo>
                  <a:pt x="2880" y="469"/>
                  <a:pt x="2880" y="469"/>
                  <a:pt x="2880" y="469"/>
                </a:cubicBezTo>
                <a:cubicBezTo>
                  <a:pt x="2880" y="469"/>
                  <a:pt x="2756" y="214"/>
                  <a:pt x="2303" y="197"/>
                </a:cubicBezTo>
                <a:cubicBezTo>
                  <a:pt x="1984" y="186"/>
                  <a:pt x="1688" y="291"/>
                  <a:pt x="1214" y="337"/>
                </a:cubicBezTo>
                <a:cubicBezTo>
                  <a:pt x="437" y="412"/>
                  <a:pt x="0" y="255"/>
                  <a:pt x="0" y="255"/>
                </a:cubicBezTo>
                <a:cubicBezTo>
                  <a:pt x="0" y="80"/>
                  <a:pt x="0" y="80"/>
                  <a:pt x="0" y="80"/>
                </a:cubicBezTo>
                <a:cubicBezTo>
                  <a:pt x="0" y="80"/>
                  <a:pt x="904" y="335"/>
                  <a:pt x="1205" y="309"/>
                </a:cubicBezTo>
                <a:cubicBezTo>
                  <a:pt x="1486" y="285"/>
                  <a:pt x="2001" y="11"/>
                  <a:pt x="2323" y="6"/>
                </a:cubicBezTo>
                <a:cubicBezTo>
                  <a:pt x="2645" y="0"/>
                  <a:pt x="2880" y="226"/>
                  <a:pt x="2880" y="226"/>
                </a:cubicBezTo>
                <a:close/>
              </a:path>
            </a:pathLst>
          </a:custGeom>
          <a:gradFill>
            <a:gsLst>
              <a:gs pos="0">
                <a:schemeClr val="tx1">
                  <a:alpha val="50000"/>
                </a:schemeClr>
              </a:gs>
              <a:gs pos="35000">
                <a:schemeClr val="tx1">
                  <a:alpha val="20000"/>
                </a:schemeClr>
              </a:gs>
              <a:gs pos="100000">
                <a:schemeClr val="tx1">
                  <a:alpha val="25000"/>
                </a:schemeClr>
              </a:gs>
            </a:gsLst>
            <a:lin ang="16200000" scaled="1"/>
          </a:gra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flipH="1">
            <a:off x="0" y="4792133"/>
            <a:ext cx="9144000" cy="1311400"/>
          </a:xfrm>
          <a:custGeom>
            <a:avLst/>
            <a:gdLst>
              <a:gd name="T0" fmla="*/ 0 w 2880"/>
              <a:gd name="T1" fmla="*/ 226 h 469"/>
              <a:gd name="T2" fmla="*/ 0 w 2880"/>
              <a:gd name="T3" fmla="*/ 469 h 469"/>
              <a:gd name="T4" fmla="*/ 577 w 2880"/>
              <a:gd name="T5" fmla="*/ 197 h 469"/>
              <a:gd name="T6" fmla="*/ 1666 w 2880"/>
              <a:gd name="T7" fmla="*/ 336 h 469"/>
              <a:gd name="T8" fmla="*/ 2880 w 2880"/>
              <a:gd name="T9" fmla="*/ 254 h 469"/>
              <a:gd name="T10" fmla="*/ 2880 w 2880"/>
              <a:gd name="T11" fmla="*/ 79 h 469"/>
              <a:gd name="T12" fmla="*/ 1675 w 2880"/>
              <a:gd name="T13" fmla="*/ 308 h 469"/>
              <a:gd name="T14" fmla="*/ 557 w 2880"/>
              <a:gd name="T15" fmla="*/ 5 h 469"/>
              <a:gd name="T16" fmla="*/ 0 w 2880"/>
              <a:gd name="T17" fmla="*/ 22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0" h="469">
                <a:moveTo>
                  <a:pt x="0" y="226"/>
                </a:moveTo>
                <a:cubicBezTo>
                  <a:pt x="0" y="469"/>
                  <a:pt x="0" y="469"/>
                  <a:pt x="0" y="469"/>
                </a:cubicBezTo>
                <a:cubicBezTo>
                  <a:pt x="0" y="469"/>
                  <a:pt x="124" y="213"/>
                  <a:pt x="577" y="197"/>
                </a:cubicBezTo>
                <a:cubicBezTo>
                  <a:pt x="896" y="185"/>
                  <a:pt x="1192" y="290"/>
                  <a:pt x="1666" y="336"/>
                </a:cubicBezTo>
                <a:cubicBezTo>
                  <a:pt x="2443" y="412"/>
                  <a:pt x="2880" y="254"/>
                  <a:pt x="2880" y="254"/>
                </a:cubicBezTo>
                <a:cubicBezTo>
                  <a:pt x="2880" y="79"/>
                  <a:pt x="2880" y="79"/>
                  <a:pt x="2880" y="79"/>
                </a:cubicBezTo>
                <a:cubicBezTo>
                  <a:pt x="2880" y="79"/>
                  <a:pt x="1976" y="334"/>
                  <a:pt x="1675" y="308"/>
                </a:cubicBezTo>
                <a:cubicBezTo>
                  <a:pt x="1395" y="284"/>
                  <a:pt x="879" y="11"/>
                  <a:pt x="557" y="5"/>
                </a:cubicBezTo>
                <a:cubicBezTo>
                  <a:pt x="235" y="0"/>
                  <a:pt x="0" y="226"/>
                  <a:pt x="0" y="226"/>
                </a:cubicBezTo>
                <a:close/>
              </a:path>
            </a:pathLst>
          </a:custGeom>
          <a:gradFill>
            <a:gsLst>
              <a:gs pos="0">
                <a:schemeClr val="tx1">
                  <a:alpha val="50000"/>
                </a:schemeClr>
              </a:gs>
              <a:gs pos="35000">
                <a:schemeClr val="tx1">
                  <a:alpha val="20000"/>
                </a:schemeClr>
              </a:gs>
              <a:gs pos="100000">
                <a:schemeClr val="tx1">
                  <a:alpha val="25000"/>
                </a:schemeClr>
              </a:gs>
            </a:gsLst>
            <a:lin ang="16200000" scaled="1"/>
          </a:gra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grpSp>
        <p:nvGrpSpPr>
          <p:cNvPr id="64" name="Group 63"/>
          <p:cNvGrpSpPr/>
          <p:nvPr/>
        </p:nvGrpSpPr>
        <p:grpSpPr>
          <a:xfrm>
            <a:off x="0" y="1826213"/>
            <a:ext cx="9144000" cy="787591"/>
            <a:chOff x="0" y="1757974"/>
            <a:chExt cx="9144000" cy="787591"/>
          </a:xfrm>
        </p:grpSpPr>
        <p:sp>
          <p:nvSpPr>
            <p:cNvPr id="61" name="Rectangle 60"/>
            <p:cNvSpPr/>
            <p:nvPr userDrawn="1"/>
          </p:nvSpPr>
          <p:spPr>
            <a:xfrm>
              <a:off x="0" y="1757974"/>
              <a:ext cx="9144000" cy="327804"/>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0800000" scaled="1"/>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62" name="Rectangle 61"/>
            <p:cNvSpPr/>
            <p:nvPr userDrawn="1"/>
          </p:nvSpPr>
          <p:spPr>
            <a:xfrm>
              <a:off x="0" y="2232425"/>
              <a:ext cx="9144000" cy="138023"/>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0800000" scaled="1"/>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63" name="Rectangle 62"/>
            <p:cNvSpPr/>
            <p:nvPr userDrawn="1"/>
          </p:nvSpPr>
          <p:spPr>
            <a:xfrm>
              <a:off x="0" y="2499846"/>
              <a:ext cx="9144000" cy="45719"/>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0800000" scaled="1"/>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grpSp>
      <p:grpSp>
        <p:nvGrpSpPr>
          <p:cNvPr id="65" name="Group 64"/>
          <p:cNvGrpSpPr/>
          <p:nvPr/>
        </p:nvGrpSpPr>
        <p:grpSpPr>
          <a:xfrm flipH="1">
            <a:off x="236002" y="3637911"/>
            <a:ext cx="886426" cy="3139424"/>
            <a:chOff x="-1028119" y="544938"/>
            <a:chExt cx="1194223" cy="4229538"/>
          </a:xfrm>
        </p:grpSpPr>
        <p:sp>
          <p:nvSpPr>
            <p:cNvPr id="66" name="Oval 65"/>
            <p:cNvSpPr/>
            <p:nvPr userDrawn="1"/>
          </p:nvSpPr>
          <p:spPr>
            <a:xfrm>
              <a:off x="-837875" y="3671650"/>
              <a:ext cx="699852" cy="699852"/>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67" name="Oval 66"/>
            <p:cNvSpPr/>
            <p:nvPr userDrawn="1"/>
          </p:nvSpPr>
          <p:spPr>
            <a:xfrm>
              <a:off x="-1028119" y="1478437"/>
              <a:ext cx="662409" cy="662409"/>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68" name="Oval 67"/>
            <p:cNvSpPr/>
            <p:nvPr userDrawn="1"/>
          </p:nvSpPr>
          <p:spPr>
            <a:xfrm>
              <a:off x="-1020479" y="782527"/>
              <a:ext cx="1109133" cy="1109133"/>
            </a:xfrm>
            <a:prstGeom prst="ellipse">
              <a:avLst/>
            </a:prstGeom>
            <a:gradFill flip="none" rotWithShape="1">
              <a:gsLst>
                <a:gs pos="0">
                  <a:schemeClr val="accent4">
                    <a:tint val="50000"/>
                    <a:satMod val="300000"/>
                    <a:alpha val="5000"/>
                  </a:schemeClr>
                </a:gs>
                <a:gs pos="35000">
                  <a:schemeClr val="accent4">
                    <a:tint val="37000"/>
                    <a:satMod val="300000"/>
                    <a:alpha val="10000"/>
                  </a:schemeClr>
                </a:gs>
                <a:gs pos="100000">
                  <a:schemeClr val="tx1">
                    <a:alpha val="25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69" name="Oval 68"/>
            <p:cNvSpPr/>
            <p:nvPr userDrawn="1"/>
          </p:nvSpPr>
          <p:spPr>
            <a:xfrm>
              <a:off x="-662408" y="2308171"/>
              <a:ext cx="381787" cy="381787"/>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70" name="Oval 69"/>
            <p:cNvSpPr/>
            <p:nvPr userDrawn="1"/>
          </p:nvSpPr>
          <p:spPr>
            <a:xfrm>
              <a:off x="-365710" y="2650299"/>
              <a:ext cx="531814" cy="531814"/>
            </a:xfrm>
            <a:prstGeom prst="ellipse">
              <a:avLst/>
            </a:prstGeom>
            <a:gradFill flip="none" rotWithShape="1">
              <a:gsLst>
                <a:gs pos="0">
                  <a:schemeClr val="accent4">
                    <a:tint val="50000"/>
                    <a:satMod val="300000"/>
                    <a:alpha val="50000"/>
                  </a:schemeClr>
                </a:gs>
                <a:gs pos="35000">
                  <a:schemeClr val="accent4">
                    <a:tint val="37000"/>
                    <a:satMod val="300000"/>
                    <a:alpha val="15000"/>
                  </a:schemeClr>
                </a:gs>
                <a:gs pos="100000">
                  <a:schemeClr val="tx1">
                    <a:alpha val="15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71" name="Oval 70"/>
            <p:cNvSpPr/>
            <p:nvPr userDrawn="1"/>
          </p:nvSpPr>
          <p:spPr>
            <a:xfrm>
              <a:off x="-788027" y="4263358"/>
              <a:ext cx="384745" cy="384745"/>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72" name="Oval 71"/>
            <p:cNvSpPr/>
            <p:nvPr userDrawn="1"/>
          </p:nvSpPr>
          <p:spPr>
            <a:xfrm>
              <a:off x="-673302" y="106680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73" name="Oval 72"/>
            <p:cNvSpPr/>
            <p:nvPr userDrawn="1"/>
          </p:nvSpPr>
          <p:spPr>
            <a:xfrm>
              <a:off x="-226176" y="305574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74" name="Oval 73"/>
            <p:cNvSpPr/>
            <p:nvPr userDrawn="1"/>
          </p:nvSpPr>
          <p:spPr>
            <a:xfrm>
              <a:off x="-353350" y="1665883"/>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75" name="Oval 74"/>
            <p:cNvSpPr/>
            <p:nvPr userDrawn="1"/>
          </p:nvSpPr>
          <p:spPr>
            <a:xfrm>
              <a:off x="-914400" y="2667000"/>
              <a:ext cx="126373" cy="126373"/>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76" name="Oval 75"/>
            <p:cNvSpPr/>
            <p:nvPr userDrawn="1"/>
          </p:nvSpPr>
          <p:spPr>
            <a:xfrm>
              <a:off x="-851214" y="3111186"/>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77" name="Oval 76"/>
            <p:cNvSpPr/>
            <p:nvPr userDrawn="1"/>
          </p:nvSpPr>
          <p:spPr>
            <a:xfrm>
              <a:off x="-465912" y="258711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78" name="Oval 77"/>
            <p:cNvSpPr/>
            <p:nvPr userDrawn="1"/>
          </p:nvSpPr>
          <p:spPr>
            <a:xfrm>
              <a:off x="-819621" y="3602971"/>
              <a:ext cx="272692" cy="27269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79" name="Oval 78"/>
            <p:cNvSpPr/>
            <p:nvPr userDrawn="1"/>
          </p:nvSpPr>
          <p:spPr>
            <a:xfrm>
              <a:off x="-442946" y="544938"/>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80" name="Oval 79"/>
            <p:cNvSpPr/>
            <p:nvPr userDrawn="1"/>
          </p:nvSpPr>
          <p:spPr>
            <a:xfrm>
              <a:off x="-869469" y="72327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81" name="Oval 80"/>
            <p:cNvSpPr/>
            <p:nvPr userDrawn="1"/>
          </p:nvSpPr>
          <p:spPr>
            <a:xfrm>
              <a:off x="-369735" y="3981318"/>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82" name="Oval 81"/>
            <p:cNvSpPr/>
            <p:nvPr userDrawn="1"/>
          </p:nvSpPr>
          <p:spPr>
            <a:xfrm>
              <a:off x="-306548" y="4648103"/>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grpSp>
      <p:grpSp>
        <p:nvGrpSpPr>
          <p:cNvPr id="17" name="Group 16"/>
          <p:cNvGrpSpPr/>
          <p:nvPr/>
        </p:nvGrpSpPr>
        <p:grpSpPr>
          <a:xfrm>
            <a:off x="88654" y="12213"/>
            <a:ext cx="7907251" cy="3467973"/>
            <a:chOff x="-1028119" y="544938"/>
            <a:chExt cx="9643677" cy="4229538"/>
          </a:xfrm>
        </p:grpSpPr>
        <p:sp>
          <p:nvSpPr>
            <p:cNvPr id="18" name="Oval 17"/>
            <p:cNvSpPr/>
            <p:nvPr userDrawn="1"/>
          </p:nvSpPr>
          <p:spPr>
            <a:xfrm>
              <a:off x="-837875" y="3671650"/>
              <a:ext cx="699852" cy="69985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9" name="Oval 18"/>
            <p:cNvSpPr/>
            <p:nvPr userDrawn="1"/>
          </p:nvSpPr>
          <p:spPr>
            <a:xfrm>
              <a:off x="-1028119" y="1478437"/>
              <a:ext cx="662409" cy="662409"/>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0" name="Oval 19"/>
            <p:cNvSpPr/>
            <p:nvPr userDrawn="1"/>
          </p:nvSpPr>
          <p:spPr>
            <a:xfrm>
              <a:off x="-1020479" y="782527"/>
              <a:ext cx="1109133" cy="110913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1" name="Oval 20"/>
            <p:cNvSpPr/>
            <p:nvPr userDrawn="1"/>
          </p:nvSpPr>
          <p:spPr>
            <a:xfrm>
              <a:off x="-662408" y="2308171"/>
              <a:ext cx="381787" cy="3817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2" name="Oval 21"/>
            <p:cNvSpPr/>
            <p:nvPr userDrawn="1"/>
          </p:nvSpPr>
          <p:spPr>
            <a:xfrm>
              <a:off x="-365710" y="2650299"/>
              <a:ext cx="531814" cy="531814"/>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3" name="Oval 22"/>
            <p:cNvSpPr/>
            <p:nvPr userDrawn="1"/>
          </p:nvSpPr>
          <p:spPr>
            <a:xfrm>
              <a:off x="-788027" y="4263358"/>
              <a:ext cx="384745" cy="384745"/>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4" name="Oval 23"/>
            <p:cNvSpPr/>
            <p:nvPr userDrawn="1"/>
          </p:nvSpPr>
          <p:spPr>
            <a:xfrm>
              <a:off x="-673302" y="106680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5" name="Oval 24"/>
            <p:cNvSpPr/>
            <p:nvPr userDrawn="1"/>
          </p:nvSpPr>
          <p:spPr>
            <a:xfrm>
              <a:off x="-226176" y="305574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6" name="Oval 25"/>
            <p:cNvSpPr/>
            <p:nvPr userDrawn="1"/>
          </p:nvSpPr>
          <p:spPr>
            <a:xfrm>
              <a:off x="-353350" y="1665883"/>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7" name="Oval 26"/>
            <p:cNvSpPr/>
            <p:nvPr userDrawn="1"/>
          </p:nvSpPr>
          <p:spPr>
            <a:xfrm>
              <a:off x="-914400" y="266700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8" name="Oval 27"/>
            <p:cNvSpPr/>
            <p:nvPr userDrawn="1"/>
          </p:nvSpPr>
          <p:spPr>
            <a:xfrm>
              <a:off x="-851214" y="3111186"/>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9" name="Oval 28"/>
            <p:cNvSpPr/>
            <p:nvPr userDrawn="1"/>
          </p:nvSpPr>
          <p:spPr>
            <a:xfrm>
              <a:off x="-465912" y="258711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0" name="Oval 29"/>
            <p:cNvSpPr/>
            <p:nvPr userDrawn="1"/>
          </p:nvSpPr>
          <p:spPr>
            <a:xfrm>
              <a:off x="-819621" y="3602971"/>
              <a:ext cx="272692" cy="27269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1" name="Oval 30"/>
            <p:cNvSpPr/>
            <p:nvPr userDrawn="1"/>
          </p:nvSpPr>
          <p:spPr>
            <a:xfrm>
              <a:off x="-442946" y="544938"/>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2" name="Oval 31"/>
            <p:cNvSpPr/>
            <p:nvPr userDrawn="1"/>
          </p:nvSpPr>
          <p:spPr>
            <a:xfrm>
              <a:off x="-869469" y="72327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3" name="Oval 32"/>
            <p:cNvSpPr/>
            <p:nvPr userDrawn="1"/>
          </p:nvSpPr>
          <p:spPr>
            <a:xfrm>
              <a:off x="-369735" y="3981318"/>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4" name="Oval 33"/>
            <p:cNvSpPr/>
            <p:nvPr userDrawn="1"/>
          </p:nvSpPr>
          <p:spPr>
            <a:xfrm>
              <a:off x="-306548" y="4648103"/>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5" name="Oval 34"/>
            <p:cNvSpPr/>
            <p:nvPr userDrawn="1"/>
          </p:nvSpPr>
          <p:spPr>
            <a:xfrm>
              <a:off x="4439766" y="851221"/>
              <a:ext cx="381787" cy="3817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6" name="Oval 35"/>
            <p:cNvSpPr/>
            <p:nvPr userDrawn="1"/>
          </p:nvSpPr>
          <p:spPr>
            <a:xfrm>
              <a:off x="3097462" y="1949900"/>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7" name="Oval 36"/>
            <p:cNvSpPr/>
            <p:nvPr userDrawn="1"/>
          </p:nvSpPr>
          <p:spPr>
            <a:xfrm>
              <a:off x="8489186" y="671310"/>
              <a:ext cx="126372" cy="12637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8" name="Oval 37"/>
            <p:cNvSpPr/>
            <p:nvPr userDrawn="1"/>
          </p:nvSpPr>
          <p:spPr>
            <a:xfrm>
              <a:off x="741735" y="948238"/>
              <a:ext cx="126372" cy="12637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9" name="Oval 38"/>
            <p:cNvSpPr/>
            <p:nvPr userDrawn="1"/>
          </p:nvSpPr>
          <p:spPr>
            <a:xfrm>
              <a:off x="2224237" y="628092"/>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grpSp>
      <p:sp>
        <p:nvSpPr>
          <p:cNvPr id="2" name="Title 1"/>
          <p:cNvSpPr>
            <a:spLocks noGrp="1"/>
          </p:cNvSpPr>
          <p:nvPr>
            <p:ph type="ctrTitle" hasCustomPrompt="1"/>
          </p:nvPr>
        </p:nvSpPr>
        <p:spPr>
          <a:xfrm>
            <a:off x="685800" y="2328823"/>
            <a:ext cx="7772400" cy="1470025"/>
          </a:xfrm>
        </p:spPr>
        <p:txBody>
          <a:bodyPr anchor="b"/>
          <a:lstStyle>
            <a:lvl1pPr algn="ctr">
              <a:defRPr>
                <a:solidFill>
                  <a:schemeClr val="tx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hasCustomPrompt="1"/>
          </p:nvPr>
        </p:nvSpPr>
        <p:spPr>
          <a:xfrm>
            <a:off x="685800" y="3694733"/>
            <a:ext cx="7772400" cy="877267"/>
          </a:xfrm>
        </p:spPr>
        <p:txBody>
          <a:bodyPr/>
          <a:lstStyle>
            <a:lvl1pPr marL="0" indent="0" algn="ctr">
              <a:buNone/>
              <a:defRPr>
                <a:solidFill>
                  <a:schemeClr val="accent4">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a:t>
            </a:r>
            <a:br>
              <a:rPr lang="en-US" dirty="0" smtClean="0"/>
            </a:br>
            <a:r>
              <a:rPr lang="en-US" dirty="0" smtClean="0"/>
              <a:t>subtitle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9DC417E9-EE5C-476B-90A5-75CAE95601F8}" type="datetimeFigureOut">
              <a:rPr lang="en-US" smtClean="0"/>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69C85-5732-48D3-A1A2-93CF3FB46BD0}" type="slidenum">
              <a:rPr lang="en-US" smtClean="0"/>
              <a:t>‹#›</a:t>
            </a:fld>
            <a:endParaRPr lang="en-US"/>
          </a:p>
        </p:txBody>
      </p:sp>
    </p:spTree>
  </p:cSld>
  <p:clrMapOvr>
    <a:masterClrMapping/>
  </p:clrMapOvr>
  <p:transition>
    <p:wipe dir="r"/>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 preserve="1">
  <p:cSld name="(Green) Title and Content">
    <p:spTree>
      <p:nvGrpSpPr>
        <p:cNvPr id="1" name=""/>
        <p:cNvGrpSpPr/>
        <p:nvPr/>
      </p:nvGrpSpPr>
      <p:grpSpPr>
        <a:xfrm>
          <a:off x="0" y="0"/>
          <a:ext cx="0" cy="0"/>
          <a:chOff x="0" y="0"/>
          <a:chExt cx="0" cy="0"/>
        </a:xfrm>
      </p:grpSpPr>
      <p:pic>
        <p:nvPicPr>
          <p:cNvPr id="7" name="Rippling Water Loo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duotone>
              <a:schemeClr val="accent6">
                <a:shade val="45000"/>
                <a:satMod val="135000"/>
              </a:schemeClr>
              <a:prstClr val="white"/>
            </a:duotone>
          </a:blip>
          <a:stretch>
            <a:fillRect/>
          </a:stretch>
        </p:blipFill>
        <p:spPr>
          <a:xfrm>
            <a:off x="0" y="1337094"/>
            <a:ext cx="9144000" cy="5520906"/>
          </a:xfrm>
          <a:prstGeom prst="rect">
            <a:avLst/>
          </a:prstGeom>
        </p:spPr>
      </p:pic>
      <p:sp>
        <p:nvSpPr>
          <p:cNvPr id="8" name="Rectangle 7"/>
          <p:cNvSpPr/>
          <p:nvPr/>
        </p:nvSpPr>
        <p:spPr>
          <a:xfrm>
            <a:off x="0" y="0"/>
            <a:ext cx="9144000" cy="1371600"/>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grpSp>
        <p:nvGrpSpPr>
          <p:cNvPr id="59" name="Group 58"/>
          <p:cNvGrpSpPr/>
          <p:nvPr/>
        </p:nvGrpSpPr>
        <p:grpSpPr>
          <a:xfrm>
            <a:off x="0" y="-1"/>
            <a:ext cx="9144000" cy="1371601"/>
            <a:chOff x="0" y="-1"/>
            <a:chExt cx="9144000" cy="1371601"/>
          </a:xfrm>
        </p:grpSpPr>
        <p:sp>
          <p:nvSpPr>
            <p:cNvPr id="60" name="Freeform 5"/>
            <p:cNvSpPr>
              <a:spLocks/>
            </p:cNvSpPr>
            <p:nvPr userDrawn="1"/>
          </p:nvSpPr>
          <p:spPr bwMode="auto">
            <a:xfrm>
              <a:off x="0" y="-1"/>
              <a:ext cx="9144000" cy="789410"/>
            </a:xfrm>
            <a:custGeom>
              <a:avLst/>
              <a:gdLst>
                <a:gd name="T0" fmla="*/ 2880 w 2880"/>
                <a:gd name="T1" fmla="*/ 155 h 399"/>
                <a:gd name="T2" fmla="*/ 2880 w 2880"/>
                <a:gd name="T3" fmla="*/ 399 h 399"/>
                <a:gd name="T4" fmla="*/ 2285 w 2880"/>
                <a:gd name="T5" fmla="*/ 115 h 399"/>
                <a:gd name="T6" fmla="*/ 1228 w 2880"/>
                <a:gd name="T7" fmla="*/ 191 h 399"/>
                <a:gd name="T8" fmla="*/ 0 w 2880"/>
                <a:gd name="T9" fmla="*/ 125 h 399"/>
                <a:gd name="T10" fmla="*/ 0 w 2880"/>
                <a:gd name="T11" fmla="*/ 0 h 399"/>
                <a:gd name="T12" fmla="*/ 295 w 2880"/>
                <a:gd name="T13" fmla="*/ 90 h 399"/>
                <a:gd name="T14" fmla="*/ 1266 w 2880"/>
                <a:gd name="T15" fmla="*/ 163 h 399"/>
                <a:gd name="T16" fmla="*/ 2297 w 2880"/>
                <a:gd name="T17" fmla="*/ 14 h 399"/>
                <a:gd name="T18" fmla="*/ 2880 w 2880"/>
                <a:gd name="T19" fmla="*/ 15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399">
                  <a:moveTo>
                    <a:pt x="2880" y="155"/>
                  </a:moveTo>
                  <a:cubicBezTo>
                    <a:pt x="2880" y="399"/>
                    <a:pt x="2880" y="399"/>
                    <a:pt x="2880" y="399"/>
                  </a:cubicBezTo>
                  <a:cubicBezTo>
                    <a:pt x="2880" y="399"/>
                    <a:pt x="2738" y="122"/>
                    <a:pt x="2285" y="115"/>
                  </a:cubicBezTo>
                  <a:cubicBezTo>
                    <a:pt x="1950" y="110"/>
                    <a:pt x="1693" y="116"/>
                    <a:pt x="1228" y="191"/>
                  </a:cubicBezTo>
                  <a:cubicBezTo>
                    <a:pt x="853" y="251"/>
                    <a:pt x="0" y="125"/>
                    <a:pt x="0" y="125"/>
                  </a:cubicBezTo>
                  <a:cubicBezTo>
                    <a:pt x="0" y="0"/>
                    <a:pt x="0" y="0"/>
                    <a:pt x="0" y="0"/>
                  </a:cubicBezTo>
                  <a:cubicBezTo>
                    <a:pt x="0" y="0"/>
                    <a:pt x="43" y="24"/>
                    <a:pt x="295" y="90"/>
                  </a:cubicBezTo>
                  <a:cubicBezTo>
                    <a:pt x="532" y="151"/>
                    <a:pt x="965" y="181"/>
                    <a:pt x="1266" y="163"/>
                  </a:cubicBezTo>
                  <a:cubicBezTo>
                    <a:pt x="1546" y="145"/>
                    <a:pt x="1975" y="18"/>
                    <a:pt x="2297" y="14"/>
                  </a:cubicBezTo>
                  <a:cubicBezTo>
                    <a:pt x="2619" y="10"/>
                    <a:pt x="2880" y="155"/>
                    <a:pt x="2880" y="155"/>
                  </a:cubicBezTo>
                  <a:close/>
                </a:path>
              </a:pathLst>
            </a:custGeom>
            <a:gradFill flip="none" rotWithShape="1">
              <a:gsLst>
                <a:gs pos="0">
                  <a:schemeClr val="tx1">
                    <a:alpha val="50000"/>
                  </a:schemeClr>
                </a:gs>
                <a:gs pos="35000">
                  <a:schemeClr val="tx1">
                    <a:alpha val="20000"/>
                  </a:schemeClr>
                </a:gs>
                <a:gs pos="100000">
                  <a:schemeClr val="tx1">
                    <a:alpha val="25000"/>
                  </a:schemeClr>
                </a:gs>
              </a:gsLst>
              <a:path path="circle">
                <a:fillToRect l="50000" t="50000" r="50000" b="50000"/>
              </a:path>
              <a:tileRect/>
            </a:gra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61" name="Freeform 6"/>
            <p:cNvSpPr>
              <a:spLocks/>
            </p:cNvSpPr>
            <p:nvPr userDrawn="1"/>
          </p:nvSpPr>
          <p:spPr bwMode="auto">
            <a:xfrm>
              <a:off x="0" y="443056"/>
              <a:ext cx="9144000" cy="928544"/>
            </a:xfrm>
            <a:custGeom>
              <a:avLst/>
              <a:gdLst>
                <a:gd name="T0" fmla="*/ 2880 w 2880"/>
                <a:gd name="T1" fmla="*/ 226 h 469"/>
                <a:gd name="T2" fmla="*/ 2880 w 2880"/>
                <a:gd name="T3" fmla="*/ 469 h 469"/>
                <a:gd name="T4" fmla="*/ 2303 w 2880"/>
                <a:gd name="T5" fmla="*/ 197 h 469"/>
                <a:gd name="T6" fmla="*/ 1214 w 2880"/>
                <a:gd name="T7" fmla="*/ 337 h 469"/>
                <a:gd name="T8" fmla="*/ 0 w 2880"/>
                <a:gd name="T9" fmla="*/ 255 h 469"/>
                <a:gd name="T10" fmla="*/ 0 w 2880"/>
                <a:gd name="T11" fmla="*/ 80 h 469"/>
                <a:gd name="T12" fmla="*/ 1205 w 2880"/>
                <a:gd name="T13" fmla="*/ 309 h 469"/>
                <a:gd name="T14" fmla="*/ 2323 w 2880"/>
                <a:gd name="T15" fmla="*/ 6 h 469"/>
                <a:gd name="T16" fmla="*/ 2880 w 2880"/>
                <a:gd name="T17" fmla="*/ 22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0" h="469">
                  <a:moveTo>
                    <a:pt x="2880" y="226"/>
                  </a:moveTo>
                  <a:cubicBezTo>
                    <a:pt x="2880" y="469"/>
                    <a:pt x="2880" y="469"/>
                    <a:pt x="2880" y="469"/>
                  </a:cubicBezTo>
                  <a:cubicBezTo>
                    <a:pt x="2880" y="469"/>
                    <a:pt x="2756" y="214"/>
                    <a:pt x="2303" y="197"/>
                  </a:cubicBezTo>
                  <a:cubicBezTo>
                    <a:pt x="1984" y="186"/>
                    <a:pt x="1688" y="291"/>
                    <a:pt x="1214" y="337"/>
                  </a:cubicBezTo>
                  <a:cubicBezTo>
                    <a:pt x="437" y="412"/>
                    <a:pt x="0" y="255"/>
                    <a:pt x="0" y="255"/>
                  </a:cubicBezTo>
                  <a:cubicBezTo>
                    <a:pt x="0" y="80"/>
                    <a:pt x="0" y="80"/>
                    <a:pt x="0" y="80"/>
                  </a:cubicBezTo>
                  <a:cubicBezTo>
                    <a:pt x="0" y="80"/>
                    <a:pt x="904" y="335"/>
                    <a:pt x="1205" y="309"/>
                  </a:cubicBezTo>
                  <a:cubicBezTo>
                    <a:pt x="1486" y="285"/>
                    <a:pt x="2001" y="11"/>
                    <a:pt x="2323" y="6"/>
                  </a:cubicBezTo>
                  <a:cubicBezTo>
                    <a:pt x="2645" y="0"/>
                    <a:pt x="2880" y="226"/>
                    <a:pt x="2880" y="226"/>
                  </a:cubicBezTo>
                  <a:close/>
                </a:path>
              </a:pathLst>
            </a:custGeom>
            <a:gradFill flip="none" rotWithShape="1">
              <a:gsLst>
                <a:gs pos="0">
                  <a:schemeClr val="tx1">
                    <a:alpha val="50000"/>
                  </a:schemeClr>
                </a:gs>
                <a:gs pos="35000">
                  <a:schemeClr val="tx1">
                    <a:alpha val="20000"/>
                  </a:schemeClr>
                </a:gs>
                <a:gs pos="100000">
                  <a:schemeClr val="tx1">
                    <a:alpha val="25000"/>
                  </a:schemeClr>
                </a:gs>
              </a:gsLst>
              <a:path path="circle">
                <a:fillToRect l="50000" t="50000" r="50000" b="50000"/>
              </a:path>
              <a:tileRect/>
            </a:gra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62" name="Freeform 7"/>
            <p:cNvSpPr>
              <a:spLocks/>
            </p:cNvSpPr>
            <p:nvPr userDrawn="1"/>
          </p:nvSpPr>
          <p:spPr bwMode="auto">
            <a:xfrm>
              <a:off x="0" y="227942"/>
              <a:ext cx="9144000" cy="927557"/>
            </a:xfrm>
            <a:custGeom>
              <a:avLst/>
              <a:gdLst>
                <a:gd name="T0" fmla="*/ 0 w 2880"/>
                <a:gd name="T1" fmla="*/ 226 h 469"/>
                <a:gd name="T2" fmla="*/ 0 w 2880"/>
                <a:gd name="T3" fmla="*/ 469 h 469"/>
                <a:gd name="T4" fmla="*/ 577 w 2880"/>
                <a:gd name="T5" fmla="*/ 197 h 469"/>
                <a:gd name="T6" fmla="*/ 1666 w 2880"/>
                <a:gd name="T7" fmla="*/ 336 h 469"/>
                <a:gd name="T8" fmla="*/ 2880 w 2880"/>
                <a:gd name="T9" fmla="*/ 254 h 469"/>
                <a:gd name="T10" fmla="*/ 2880 w 2880"/>
                <a:gd name="T11" fmla="*/ 79 h 469"/>
                <a:gd name="T12" fmla="*/ 1675 w 2880"/>
                <a:gd name="T13" fmla="*/ 308 h 469"/>
                <a:gd name="T14" fmla="*/ 557 w 2880"/>
                <a:gd name="T15" fmla="*/ 5 h 469"/>
                <a:gd name="T16" fmla="*/ 0 w 2880"/>
                <a:gd name="T17" fmla="*/ 22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0" h="469">
                  <a:moveTo>
                    <a:pt x="0" y="226"/>
                  </a:moveTo>
                  <a:cubicBezTo>
                    <a:pt x="0" y="469"/>
                    <a:pt x="0" y="469"/>
                    <a:pt x="0" y="469"/>
                  </a:cubicBezTo>
                  <a:cubicBezTo>
                    <a:pt x="0" y="469"/>
                    <a:pt x="124" y="213"/>
                    <a:pt x="577" y="197"/>
                  </a:cubicBezTo>
                  <a:cubicBezTo>
                    <a:pt x="896" y="185"/>
                    <a:pt x="1192" y="290"/>
                    <a:pt x="1666" y="336"/>
                  </a:cubicBezTo>
                  <a:cubicBezTo>
                    <a:pt x="2443" y="412"/>
                    <a:pt x="2880" y="254"/>
                    <a:pt x="2880" y="254"/>
                  </a:cubicBezTo>
                  <a:cubicBezTo>
                    <a:pt x="2880" y="79"/>
                    <a:pt x="2880" y="79"/>
                    <a:pt x="2880" y="79"/>
                  </a:cubicBezTo>
                  <a:cubicBezTo>
                    <a:pt x="2880" y="79"/>
                    <a:pt x="1976" y="334"/>
                    <a:pt x="1675" y="308"/>
                  </a:cubicBezTo>
                  <a:cubicBezTo>
                    <a:pt x="1395" y="284"/>
                    <a:pt x="879" y="11"/>
                    <a:pt x="557" y="5"/>
                  </a:cubicBezTo>
                  <a:cubicBezTo>
                    <a:pt x="235" y="0"/>
                    <a:pt x="0" y="226"/>
                    <a:pt x="0" y="226"/>
                  </a:cubicBezTo>
                  <a:close/>
                </a:path>
              </a:pathLst>
            </a:custGeom>
            <a:gradFill flip="none" rotWithShape="1">
              <a:gsLst>
                <a:gs pos="0">
                  <a:schemeClr val="tx1">
                    <a:alpha val="50000"/>
                  </a:schemeClr>
                </a:gs>
                <a:gs pos="35000">
                  <a:schemeClr val="tx1">
                    <a:alpha val="20000"/>
                  </a:schemeClr>
                </a:gs>
                <a:gs pos="100000">
                  <a:schemeClr val="tx1">
                    <a:alpha val="25000"/>
                  </a:schemeClr>
                </a:gs>
              </a:gsLst>
              <a:path path="circle">
                <a:fillToRect l="50000" t="50000" r="50000" b="50000"/>
              </a:path>
              <a:tileRect/>
            </a:gra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grpSp>
        <p:nvGrpSpPr>
          <p:cNvPr id="9" name="Group 8"/>
          <p:cNvGrpSpPr/>
          <p:nvPr/>
        </p:nvGrpSpPr>
        <p:grpSpPr>
          <a:xfrm>
            <a:off x="88654" y="12213"/>
            <a:ext cx="7907251" cy="3467973"/>
            <a:chOff x="-1028119" y="544938"/>
            <a:chExt cx="9643677" cy="4229538"/>
          </a:xfrm>
        </p:grpSpPr>
        <p:sp>
          <p:nvSpPr>
            <p:cNvPr id="10" name="Oval 9"/>
            <p:cNvSpPr/>
            <p:nvPr userDrawn="1"/>
          </p:nvSpPr>
          <p:spPr>
            <a:xfrm>
              <a:off x="-837875" y="3671650"/>
              <a:ext cx="699852" cy="699852"/>
            </a:xfrm>
            <a:prstGeom prst="ellipse">
              <a:avLst/>
            </a:prstGeom>
            <a:gradFill flip="none" rotWithShape="1">
              <a:gsLst>
                <a:gs pos="0">
                  <a:schemeClr val="accent4">
                    <a:tint val="50000"/>
                    <a:satMod val="300000"/>
                    <a:alpha val="50000"/>
                  </a:schemeClr>
                </a:gs>
                <a:gs pos="35000">
                  <a:schemeClr val="accent4">
                    <a:tint val="37000"/>
                    <a:satMod val="300000"/>
                    <a:alpha val="15000"/>
                  </a:schemeClr>
                </a:gs>
                <a:gs pos="100000">
                  <a:schemeClr val="tx1">
                    <a:alpha val="15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1" name="Oval 10"/>
            <p:cNvSpPr/>
            <p:nvPr userDrawn="1"/>
          </p:nvSpPr>
          <p:spPr>
            <a:xfrm>
              <a:off x="-1028119" y="1478437"/>
              <a:ext cx="662409" cy="662409"/>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2" name="Oval 11"/>
            <p:cNvSpPr/>
            <p:nvPr userDrawn="1"/>
          </p:nvSpPr>
          <p:spPr>
            <a:xfrm>
              <a:off x="-1020479" y="782527"/>
              <a:ext cx="1109133" cy="110913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3" name="Oval 12"/>
            <p:cNvSpPr/>
            <p:nvPr userDrawn="1"/>
          </p:nvSpPr>
          <p:spPr>
            <a:xfrm>
              <a:off x="-662408" y="2308171"/>
              <a:ext cx="381787" cy="381787"/>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4" name="Oval 13"/>
            <p:cNvSpPr/>
            <p:nvPr userDrawn="1"/>
          </p:nvSpPr>
          <p:spPr>
            <a:xfrm>
              <a:off x="-365710" y="2650299"/>
              <a:ext cx="531814" cy="531814"/>
            </a:xfrm>
            <a:prstGeom prst="ellipse">
              <a:avLst/>
            </a:prstGeom>
            <a:gradFill flip="none" rotWithShape="1">
              <a:gsLst>
                <a:gs pos="0">
                  <a:schemeClr val="accent4">
                    <a:tint val="50000"/>
                    <a:satMod val="300000"/>
                    <a:alpha val="50000"/>
                  </a:schemeClr>
                </a:gs>
                <a:gs pos="35000">
                  <a:schemeClr val="accent4">
                    <a:tint val="37000"/>
                    <a:satMod val="300000"/>
                    <a:alpha val="15000"/>
                  </a:schemeClr>
                </a:gs>
                <a:gs pos="100000">
                  <a:schemeClr val="tx1">
                    <a:alpha val="15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5" name="Oval 14"/>
            <p:cNvSpPr/>
            <p:nvPr userDrawn="1"/>
          </p:nvSpPr>
          <p:spPr>
            <a:xfrm>
              <a:off x="-788027" y="4263358"/>
              <a:ext cx="384745" cy="384745"/>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6" name="Oval 15"/>
            <p:cNvSpPr/>
            <p:nvPr userDrawn="1"/>
          </p:nvSpPr>
          <p:spPr>
            <a:xfrm>
              <a:off x="-673302" y="106680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7" name="Oval 16"/>
            <p:cNvSpPr/>
            <p:nvPr userDrawn="1"/>
          </p:nvSpPr>
          <p:spPr>
            <a:xfrm>
              <a:off x="-226176" y="305574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8" name="Oval 17"/>
            <p:cNvSpPr/>
            <p:nvPr userDrawn="1"/>
          </p:nvSpPr>
          <p:spPr>
            <a:xfrm>
              <a:off x="-353350" y="1665883"/>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9" name="Oval 18"/>
            <p:cNvSpPr/>
            <p:nvPr userDrawn="1"/>
          </p:nvSpPr>
          <p:spPr>
            <a:xfrm>
              <a:off x="-914400" y="266700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0" name="Oval 19"/>
            <p:cNvSpPr/>
            <p:nvPr userDrawn="1"/>
          </p:nvSpPr>
          <p:spPr>
            <a:xfrm>
              <a:off x="-851214" y="3111186"/>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1" name="Oval 20"/>
            <p:cNvSpPr/>
            <p:nvPr userDrawn="1"/>
          </p:nvSpPr>
          <p:spPr>
            <a:xfrm>
              <a:off x="-465912" y="258711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2" name="Oval 21"/>
            <p:cNvSpPr/>
            <p:nvPr userDrawn="1"/>
          </p:nvSpPr>
          <p:spPr>
            <a:xfrm>
              <a:off x="-819621" y="3602971"/>
              <a:ext cx="272692" cy="272692"/>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3" name="Oval 22"/>
            <p:cNvSpPr/>
            <p:nvPr userDrawn="1"/>
          </p:nvSpPr>
          <p:spPr>
            <a:xfrm>
              <a:off x="-442946" y="544938"/>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4" name="Oval 23"/>
            <p:cNvSpPr/>
            <p:nvPr userDrawn="1"/>
          </p:nvSpPr>
          <p:spPr>
            <a:xfrm>
              <a:off x="-869469" y="72327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5" name="Oval 24"/>
            <p:cNvSpPr/>
            <p:nvPr userDrawn="1"/>
          </p:nvSpPr>
          <p:spPr>
            <a:xfrm>
              <a:off x="-369735" y="3981318"/>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6" name="Oval 25"/>
            <p:cNvSpPr/>
            <p:nvPr userDrawn="1"/>
          </p:nvSpPr>
          <p:spPr>
            <a:xfrm>
              <a:off x="-306548" y="4648103"/>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7" name="Oval 26"/>
            <p:cNvSpPr/>
            <p:nvPr userDrawn="1"/>
          </p:nvSpPr>
          <p:spPr>
            <a:xfrm>
              <a:off x="4439766" y="851221"/>
              <a:ext cx="381787" cy="381787"/>
            </a:xfrm>
            <a:prstGeom prst="ellipse">
              <a:avLst/>
            </a:prstGeom>
            <a:gradFill flip="none" rotWithShape="1">
              <a:gsLst>
                <a:gs pos="0">
                  <a:schemeClr val="accent4">
                    <a:tint val="50000"/>
                    <a:satMod val="300000"/>
                    <a:alpha val="4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8" name="Oval 27"/>
            <p:cNvSpPr/>
            <p:nvPr userDrawn="1"/>
          </p:nvSpPr>
          <p:spPr>
            <a:xfrm>
              <a:off x="3097462" y="1949900"/>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9" name="Oval 28"/>
            <p:cNvSpPr/>
            <p:nvPr userDrawn="1"/>
          </p:nvSpPr>
          <p:spPr>
            <a:xfrm>
              <a:off x="8489186" y="671310"/>
              <a:ext cx="126372" cy="12637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0" name="Oval 29"/>
            <p:cNvSpPr/>
            <p:nvPr userDrawn="1"/>
          </p:nvSpPr>
          <p:spPr>
            <a:xfrm>
              <a:off x="741735" y="948238"/>
              <a:ext cx="126372" cy="12637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1" name="Oval 30"/>
            <p:cNvSpPr/>
            <p:nvPr userDrawn="1"/>
          </p:nvSpPr>
          <p:spPr>
            <a:xfrm>
              <a:off x="2224237" y="628092"/>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grpSp>
      <p:sp>
        <p:nvSpPr>
          <p:cNvPr id="65" name="Freeform 5"/>
          <p:cNvSpPr>
            <a:spLocks/>
          </p:cNvSpPr>
          <p:nvPr/>
        </p:nvSpPr>
        <p:spPr bwMode="auto">
          <a:xfrm>
            <a:off x="0" y="6515341"/>
            <a:ext cx="9144000" cy="351126"/>
          </a:xfrm>
          <a:custGeom>
            <a:avLst/>
            <a:gdLst>
              <a:gd name="T0" fmla="*/ 2880 w 2880"/>
              <a:gd name="T1" fmla="*/ 155 h 399"/>
              <a:gd name="T2" fmla="*/ 2880 w 2880"/>
              <a:gd name="T3" fmla="*/ 399 h 399"/>
              <a:gd name="T4" fmla="*/ 2285 w 2880"/>
              <a:gd name="T5" fmla="*/ 115 h 399"/>
              <a:gd name="T6" fmla="*/ 1228 w 2880"/>
              <a:gd name="T7" fmla="*/ 191 h 399"/>
              <a:gd name="T8" fmla="*/ 0 w 2880"/>
              <a:gd name="T9" fmla="*/ 125 h 399"/>
              <a:gd name="T10" fmla="*/ 0 w 2880"/>
              <a:gd name="T11" fmla="*/ 0 h 399"/>
              <a:gd name="T12" fmla="*/ 295 w 2880"/>
              <a:gd name="T13" fmla="*/ 90 h 399"/>
              <a:gd name="T14" fmla="*/ 1266 w 2880"/>
              <a:gd name="T15" fmla="*/ 163 h 399"/>
              <a:gd name="T16" fmla="*/ 2297 w 2880"/>
              <a:gd name="T17" fmla="*/ 14 h 399"/>
              <a:gd name="T18" fmla="*/ 2880 w 2880"/>
              <a:gd name="T19" fmla="*/ 15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399">
                <a:moveTo>
                  <a:pt x="2880" y="155"/>
                </a:moveTo>
                <a:cubicBezTo>
                  <a:pt x="2880" y="399"/>
                  <a:pt x="2880" y="399"/>
                  <a:pt x="2880" y="399"/>
                </a:cubicBezTo>
                <a:cubicBezTo>
                  <a:pt x="2880" y="399"/>
                  <a:pt x="2738" y="122"/>
                  <a:pt x="2285" y="115"/>
                </a:cubicBezTo>
                <a:cubicBezTo>
                  <a:pt x="1950" y="110"/>
                  <a:pt x="1693" y="116"/>
                  <a:pt x="1228" y="191"/>
                </a:cubicBezTo>
                <a:cubicBezTo>
                  <a:pt x="853" y="251"/>
                  <a:pt x="0" y="125"/>
                  <a:pt x="0" y="125"/>
                </a:cubicBezTo>
                <a:cubicBezTo>
                  <a:pt x="0" y="0"/>
                  <a:pt x="0" y="0"/>
                  <a:pt x="0" y="0"/>
                </a:cubicBezTo>
                <a:cubicBezTo>
                  <a:pt x="0" y="0"/>
                  <a:pt x="43" y="24"/>
                  <a:pt x="295" y="90"/>
                </a:cubicBezTo>
                <a:cubicBezTo>
                  <a:pt x="532" y="151"/>
                  <a:pt x="965" y="181"/>
                  <a:pt x="1266" y="163"/>
                </a:cubicBezTo>
                <a:cubicBezTo>
                  <a:pt x="1546" y="145"/>
                  <a:pt x="1975" y="18"/>
                  <a:pt x="2297" y="14"/>
                </a:cubicBezTo>
                <a:cubicBezTo>
                  <a:pt x="2619" y="10"/>
                  <a:pt x="2880" y="155"/>
                  <a:pt x="2880" y="155"/>
                </a:cubicBezTo>
                <a:close/>
              </a:path>
            </a:pathLst>
          </a:custGeom>
          <a:gradFill>
            <a:gsLst>
              <a:gs pos="0">
                <a:schemeClr val="tx1">
                  <a:alpha val="0"/>
                </a:schemeClr>
              </a:gs>
              <a:gs pos="35000">
                <a:schemeClr val="tx1">
                  <a:alpha val="20000"/>
                </a:schemeClr>
              </a:gs>
              <a:gs pos="100000">
                <a:schemeClr val="tx1">
                  <a:alpha val="50000"/>
                </a:schemeClr>
              </a:gs>
            </a:gsLst>
            <a:lin ang="16200000" scaled="1"/>
          </a:gra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grpSp>
        <p:nvGrpSpPr>
          <p:cNvPr id="32" name="Group 31"/>
          <p:cNvGrpSpPr/>
          <p:nvPr/>
        </p:nvGrpSpPr>
        <p:grpSpPr>
          <a:xfrm flipH="1">
            <a:off x="236002" y="3637911"/>
            <a:ext cx="886426" cy="3139424"/>
            <a:chOff x="-1028119" y="544938"/>
            <a:chExt cx="1194223" cy="4229538"/>
          </a:xfrm>
        </p:grpSpPr>
        <p:sp>
          <p:nvSpPr>
            <p:cNvPr id="33" name="Oval 32"/>
            <p:cNvSpPr/>
            <p:nvPr userDrawn="1"/>
          </p:nvSpPr>
          <p:spPr>
            <a:xfrm>
              <a:off x="-837875" y="3671650"/>
              <a:ext cx="699852" cy="699852"/>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4" name="Oval 33"/>
            <p:cNvSpPr/>
            <p:nvPr userDrawn="1"/>
          </p:nvSpPr>
          <p:spPr>
            <a:xfrm>
              <a:off x="-1028119" y="1478437"/>
              <a:ext cx="662409" cy="662409"/>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5" name="Oval 34"/>
            <p:cNvSpPr/>
            <p:nvPr userDrawn="1"/>
          </p:nvSpPr>
          <p:spPr>
            <a:xfrm>
              <a:off x="-1020479" y="782527"/>
              <a:ext cx="1109133" cy="1109133"/>
            </a:xfrm>
            <a:prstGeom prst="ellipse">
              <a:avLst/>
            </a:prstGeom>
            <a:gradFill flip="none" rotWithShape="1">
              <a:gsLst>
                <a:gs pos="0">
                  <a:schemeClr val="accent4">
                    <a:tint val="50000"/>
                    <a:satMod val="300000"/>
                    <a:alpha val="5000"/>
                  </a:schemeClr>
                </a:gs>
                <a:gs pos="35000">
                  <a:schemeClr val="accent4">
                    <a:tint val="37000"/>
                    <a:satMod val="300000"/>
                    <a:alpha val="10000"/>
                  </a:schemeClr>
                </a:gs>
                <a:gs pos="100000">
                  <a:schemeClr val="tx1">
                    <a:alpha val="25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6" name="Oval 35"/>
            <p:cNvSpPr/>
            <p:nvPr userDrawn="1"/>
          </p:nvSpPr>
          <p:spPr>
            <a:xfrm>
              <a:off x="-662408" y="2308171"/>
              <a:ext cx="381787" cy="381787"/>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7" name="Oval 36"/>
            <p:cNvSpPr/>
            <p:nvPr userDrawn="1"/>
          </p:nvSpPr>
          <p:spPr>
            <a:xfrm>
              <a:off x="-365710" y="2650299"/>
              <a:ext cx="531814" cy="531814"/>
            </a:xfrm>
            <a:prstGeom prst="ellipse">
              <a:avLst/>
            </a:prstGeom>
            <a:gradFill flip="none" rotWithShape="1">
              <a:gsLst>
                <a:gs pos="0">
                  <a:schemeClr val="accent4">
                    <a:tint val="50000"/>
                    <a:satMod val="300000"/>
                    <a:alpha val="50000"/>
                  </a:schemeClr>
                </a:gs>
                <a:gs pos="35000">
                  <a:schemeClr val="accent4">
                    <a:tint val="37000"/>
                    <a:satMod val="300000"/>
                    <a:alpha val="15000"/>
                  </a:schemeClr>
                </a:gs>
                <a:gs pos="100000">
                  <a:schemeClr val="tx1">
                    <a:alpha val="15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8" name="Oval 37"/>
            <p:cNvSpPr/>
            <p:nvPr userDrawn="1"/>
          </p:nvSpPr>
          <p:spPr>
            <a:xfrm>
              <a:off x="-788027" y="4263358"/>
              <a:ext cx="384745" cy="384745"/>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9" name="Oval 38"/>
            <p:cNvSpPr/>
            <p:nvPr userDrawn="1"/>
          </p:nvSpPr>
          <p:spPr>
            <a:xfrm>
              <a:off x="-673302" y="106680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0" name="Oval 39"/>
            <p:cNvSpPr/>
            <p:nvPr userDrawn="1"/>
          </p:nvSpPr>
          <p:spPr>
            <a:xfrm>
              <a:off x="-226176" y="305574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1" name="Oval 40"/>
            <p:cNvSpPr/>
            <p:nvPr userDrawn="1"/>
          </p:nvSpPr>
          <p:spPr>
            <a:xfrm>
              <a:off x="-353350" y="1665883"/>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2" name="Oval 41"/>
            <p:cNvSpPr/>
            <p:nvPr userDrawn="1"/>
          </p:nvSpPr>
          <p:spPr>
            <a:xfrm>
              <a:off x="-914400" y="2667000"/>
              <a:ext cx="126373" cy="126373"/>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3" name="Oval 42"/>
            <p:cNvSpPr/>
            <p:nvPr userDrawn="1"/>
          </p:nvSpPr>
          <p:spPr>
            <a:xfrm>
              <a:off x="-851214" y="3111186"/>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4" name="Oval 43"/>
            <p:cNvSpPr/>
            <p:nvPr userDrawn="1"/>
          </p:nvSpPr>
          <p:spPr>
            <a:xfrm>
              <a:off x="-465912" y="258711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5" name="Oval 44"/>
            <p:cNvSpPr/>
            <p:nvPr userDrawn="1"/>
          </p:nvSpPr>
          <p:spPr>
            <a:xfrm>
              <a:off x="-819621" y="3602971"/>
              <a:ext cx="272692" cy="27269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6" name="Oval 45"/>
            <p:cNvSpPr/>
            <p:nvPr userDrawn="1"/>
          </p:nvSpPr>
          <p:spPr>
            <a:xfrm>
              <a:off x="-442946" y="544938"/>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7" name="Oval 46"/>
            <p:cNvSpPr/>
            <p:nvPr userDrawn="1"/>
          </p:nvSpPr>
          <p:spPr>
            <a:xfrm>
              <a:off x="-869469" y="72327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8" name="Oval 47"/>
            <p:cNvSpPr/>
            <p:nvPr userDrawn="1"/>
          </p:nvSpPr>
          <p:spPr>
            <a:xfrm>
              <a:off x="-369735" y="3981318"/>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9" name="Oval 48"/>
            <p:cNvSpPr/>
            <p:nvPr userDrawn="1"/>
          </p:nvSpPr>
          <p:spPr>
            <a:xfrm>
              <a:off x="-306548" y="4648103"/>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grpSp>
    </p:spTree>
    <p:extLst>
      <p:ext uri="{BB962C8B-B14F-4D97-AF65-F5344CB8AC3E}">
        <p14:creationId xmlns:p14="http://schemas.microsoft.com/office/powerpoint/2010/main" val="370487648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 preserve="1">
  <p:cSld name="(Purple) Title and Content">
    <p:spTree>
      <p:nvGrpSpPr>
        <p:cNvPr id="1" name=""/>
        <p:cNvGrpSpPr/>
        <p:nvPr/>
      </p:nvGrpSpPr>
      <p:grpSpPr>
        <a:xfrm>
          <a:off x="0" y="0"/>
          <a:ext cx="0" cy="0"/>
          <a:chOff x="0" y="0"/>
          <a:chExt cx="0" cy="0"/>
        </a:xfrm>
      </p:grpSpPr>
      <p:pic>
        <p:nvPicPr>
          <p:cNvPr id="7" name="Rippling Water Loo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duotone>
              <a:schemeClr val="accent5">
                <a:shade val="45000"/>
                <a:satMod val="135000"/>
              </a:schemeClr>
              <a:prstClr val="white"/>
            </a:duotone>
          </a:blip>
          <a:stretch>
            <a:fillRect/>
          </a:stretch>
        </p:blipFill>
        <p:spPr>
          <a:xfrm>
            <a:off x="0" y="1337094"/>
            <a:ext cx="9144000" cy="5520906"/>
          </a:xfrm>
          <a:prstGeom prst="rect">
            <a:avLst/>
          </a:prstGeom>
        </p:spPr>
      </p:pic>
      <p:sp>
        <p:nvSpPr>
          <p:cNvPr id="8" name="Rectangle 7"/>
          <p:cNvSpPr/>
          <p:nvPr/>
        </p:nvSpPr>
        <p:spPr>
          <a:xfrm>
            <a:off x="0" y="0"/>
            <a:ext cx="9144000" cy="1371600"/>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grpSp>
        <p:nvGrpSpPr>
          <p:cNvPr id="55" name="Group 54"/>
          <p:cNvGrpSpPr/>
          <p:nvPr/>
        </p:nvGrpSpPr>
        <p:grpSpPr>
          <a:xfrm>
            <a:off x="0" y="-1"/>
            <a:ext cx="9144000" cy="1371601"/>
            <a:chOff x="0" y="-1"/>
            <a:chExt cx="9144000" cy="1371601"/>
          </a:xfrm>
        </p:grpSpPr>
        <p:sp>
          <p:nvSpPr>
            <p:cNvPr id="56" name="Freeform 5"/>
            <p:cNvSpPr>
              <a:spLocks/>
            </p:cNvSpPr>
            <p:nvPr userDrawn="1"/>
          </p:nvSpPr>
          <p:spPr bwMode="auto">
            <a:xfrm>
              <a:off x="0" y="-1"/>
              <a:ext cx="9144000" cy="789410"/>
            </a:xfrm>
            <a:custGeom>
              <a:avLst/>
              <a:gdLst>
                <a:gd name="T0" fmla="*/ 2880 w 2880"/>
                <a:gd name="T1" fmla="*/ 155 h 399"/>
                <a:gd name="T2" fmla="*/ 2880 w 2880"/>
                <a:gd name="T3" fmla="*/ 399 h 399"/>
                <a:gd name="T4" fmla="*/ 2285 w 2880"/>
                <a:gd name="T5" fmla="*/ 115 h 399"/>
                <a:gd name="T6" fmla="*/ 1228 w 2880"/>
                <a:gd name="T7" fmla="*/ 191 h 399"/>
                <a:gd name="T8" fmla="*/ 0 w 2880"/>
                <a:gd name="T9" fmla="*/ 125 h 399"/>
                <a:gd name="T10" fmla="*/ 0 w 2880"/>
                <a:gd name="T11" fmla="*/ 0 h 399"/>
                <a:gd name="T12" fmla="*/ 295 w 2880"/>
                <a:gd name="T13" fmla="*/ 90 h 399"/>
                <a:gd name="T14" fmla="*/ 1266 w 2880"/>
                <a:gd name="T15" fmla="*/ 163 h 399"/>
                <a:gd name="T16" fmla="*/ 2297 w 2880"/>
                <a:gd name="T17" fmla="*/ 14 h 399"/>
                <a:gd name="T18" fmla="*/ 2880 w 2880"/>
                <a:gd name="T19" fmla="*/ 15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399">
                  <a:moveTo>
                    <a:pt x="2880" y="155"/>
                  </a:moveTo>
                  <a:cubicBezTo>
                    <a:pt x="2880" y="399"/>
                    <a:pt x="2880" y="399"/>
                    <a:pt x="2880" y="399"/>
                  </a:cubicBezTo>
                  <a:cubicBezTo>
                    <a:pt x="2880" y="399"/>
                    <a:pt x="2738" y="122"/>
                    <a:pt x="2285" y="115"/>
                  </a:cubicBezTo>
                  <a:cubicBezTo>
                    <a:pt x="1950" y="110"/>
                    <a:pt x="1693" y="116"/>
                    <a:pt x="1228" y="191"/>
                  </a:cubicBezTo>
                  <a:cubicBezTo>
                    <a:pt x="853" y="251"/>
                    <a:pt x="0" y="125"/>
                    <a:pt x="0" y="125"/>
                  </a:cubicBezTo>
                  <a:cubicBezTo>
                    <a:pt x="0" y="0"/>
                    <a:pt x="0" y="0"/>
                    <a:pt x="0" y="0"/>
                  </a:cubicBezTo>
                  <a:cubicBezTo>
                    <a:pt x="0" y="0"/>
                    <a:pt x="43" y="24"/>
                    <a:pt x="295" y="90"/>
                  </a:cubicBezTo>
                  <a:cubicBezTo>
                    <a:pt x="532" y="151"/>
                    <a:pt x="965" y="181"/>
                    <a:pt x="1266" y="163"/>
                  </a:cubicBezTo>
                  <a:cubicBezTo>
                    <a:pt x="1546" y="145"/>
                    <a:pt x="1975" y="18"/>
                    <a:pt x="2297" y="14"/>
                  </a:cubicBezTo>
                  <a:cubicBezTo>
                    <a:pt x="2619" y="10"/>
                    <a:pt x="2880" y="155"/>
                    <a:pt x="2880" y="155"/>
                  </a:cubicBezTo>
                  <a:close/>
                </a:path>
              </a:pathLst>
            </a:custGeom>
            <a:gradFill flip="none" rotWithShape="1">
              <a:gsLst>
                <a:gs pos="0">
                  <a:schemeClr val="tx1">
                    <a:alpha val="50000"/>
                  </a:schemeClr>
                </a:gs>
                <a:gs pos="35000">
                  <a:schemeClr val="tx1">
                    <a:alpha val="20000"/>
                  </a:schemeClr>
                </a:gs>
                <a:gs pos="100000">
                  <a:schemeClr val="tx1">
                    <a:alpha val="25000"/>
                  </a:schemeClr>
                </a:gs>
              </a:gsLst>
              <a:path path="circle">
                <a:fillToRect l="50000" t="50000" r="50000" b="50000"/>
              </a:path>
              <a:tileRect/>
            </a:gra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7" name="Freeform 6"/>
            <p:cNvSpPr>
              <a:spLocks/>
            </p:cNvSpPr>
            <p:nvPr userDrawn="1"/>
          </p:nvSpPr>
          <p:spPr bwMode="auto">
            <a:xfrm>
              <a:off x="0" y="443056"/>
              <a:ext cx="9144000" cy="928544"/>
            </a:xfrm>
            <a:custGeom>
              <a:avLst/>
              <a:gdLst>
                <a:gd name="T0" fmla="*/ 2880 w 2880"/>
                <a:gd name="T1" fmla="*/ 226 h 469"/>
                <a:gd name="T2" fmla="*/ 2880 w 2880"/>
                <a:gd name="T3" fmla="*/ 469 h 469"/>
                <a:gd name="T4" fmla="*/ 2303 w 2880"/>
                <a:gd name="T5" fmla="*/ 197 h 469"/>
                <a:gd name="T6" fmla="*/ 1214 w 2880"/>
                <a:gd name="T7" fmla="*/ 337 h 469"/>
                <a:gd name="T8" fmla="*/ 0 w 2880"/>
                <a:gd name="T9" fmla="*/ 255 h 469"/>
                <a:gd name="T10" fmla="*/ 0 w 2880"/>
                <a:gd name="T11" fmla="*/ 80 h 469"/>
                <a:gd name="T12" fmla="*/ 1205 w 2880"/>
                <a:gd name="T13" fmla="*/ 309 h 469"/>
                <a:gd name="T14" fmla="*/ 2323 w 2880"/>
                <a:gd name="T15" fmla="*/ 6 h 469"/>
                <a:gd name="T16" fmla="*/ 2880 w 2880"/>
                <a:gd name="T17" fmla="*/ 22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0" h="469">
                  <a:moveTo>
                    <a:pt x="2880" y="226"/>
                  </a:moveTo>
                  <a:cubicBezTo>
                    <a:pt x="2880" y="469"/>
                    <a:pt x="2880" y="469"/>
                    <a:pt x="2880" y="469"/>
                  </a:cubicBezTo>
                  <a:cubicBezTo>
                    <a:pt x="2880" y="469"/>
                    <a:pt x="2756" y="214"/>
                    <a:pt x="2303" y="197"/>
                  </a:cubicBezTo>
                  <a:cubicBezTo>
                    <a:pt x="1984" y="186"/>
                    <a:pt x="1688" y="291"/>
                    <a:pt x="1214" y="337"/>
                  </a:cubicBezTo>
                  <a:cubicBezTo>
                    <a:pt x="437" y="412"/>
                    <a:pt x="0" y="255"/>
                    <a:pt x="0" y="255"/>
                  </a:cubicBezTo>
                  <a:cubicBezTo>
                    <a:pt x="0" y="80"/>
                    <a:pt x="0" y="80"/>
                    <a:pt x="0" y="80"/>
                  </a:cubicBezTo>
                  <a:cubicBezTo>
                    <a:pt x="0" y="80"/>
                    <a:pt x="904" y="335"/>
                    <a:pt x="1205" y="309"/>
                  </a:cubicBezTo>
                  <a:cubicBezTo>
                    <a:pt x="1486" y="285"/>
                    <a:pt x="2001" y="11"/>
                    <a:pt x="2323" y="6"/>
                  </a:cubicBezTo>
                  <a:cubicBezTo>
                    <a:pt x="2645" y="0"/>
                    <a:pt x="2880" y="226"/>
                    <a:pt x="2880" y="226"/>
                  </a:cubicBezTo>
                  <a:close/>
                </a:path>
              </a:pathLst>
            </a:custGeom>
            <a:gradFill flip="none" rotWithShape="1">
              <a:gsLst>
                <a:gs pos="0">
                  <a:schemeClr val="tx1">
                    <a:alpha val="50000"/>
                  </a:schemeClr>
                </a:gs>
                <a:gs pos="35000">
                  <a:schemeClr val="tx1">
                    <a:alpha val="20000"/>
                  </a:schemeClr>
                </a:gs>
                <a:gs pos="100000">
                  <a:schemeClr val="tx1">
                    <a:alpha val="25000"/>
                  </a:schemeClr>
                </a:gs>
              </a:gsLst>
              <a:path path="circle">
                <a:fillToRect l="50000" t="50000" r="50000" b="50000"/>
              </a:path>
              <a:tileRect/>
            </a:gra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8" name="Freeform 7"/>
            <p:cNvSpPr>
              <a:spLocks/>
            </p:cNvSpPr>
            <p:nvPr userDrawn="1"/>
          </p:nvSpPr>
          <p:spPr bwMode="auto">
            <a:xfrm>
              <a:off x="0" y="227942"/>
              <a:ext cx="9144000" cy="927557"/>
            </a:xfrm>
            <a:custGeom>
              <a:avLst/>
              <a:gdLst>
                <a:gd name="T0" fmla="*/ 0 w 2880"/>
                <a:gd name="T1" fmla="*/ 226 h 469"/>
                <a:gd name="T2" fmla="*/ 0 w 2880"/>
                <a:gd name="T3" fmla="*/ 469 h 469"/>
                <a:gd name="T4" fmla="*/ 577 w 2880"/>
                <a:gd name="T5" fmla="*/ 197 h 469"/>
                <a:gd name="T6" fmla="*/ 1666 w 2880"/>
                <a:gd name="T7" fmla="*/ 336 h 469"/>
                <a:gd name="T8" fmla="*/ 2880 w 2880"/>
                <a:gd name="T9" fmla="*/ 254 h 469"/>
                <a:gd name="T10" fmla="*/ 2880 w 2880"/>
                <a:gd name="T11" fmla="*/ 79 h 469"/>
                <a:gd name="T12" fmla="*/ 1675 w 2880"/>
                <a:gd name="T13" fmla="*/ 308 h 469"/>
                <a:gd name="T14" fmla="*/ 557 w 2880"/>
                <a:gd name="T15" fmla="*/ 5 h 469"/>
                <a:gd name="T16" fmla="*/ 0 w 2880"/>
                <a:gd name="T17" fmla="*/ 22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0" h="469">
                  <a:moveTo>
                    <a:pt x="0" y="226"/>
                  </a:moveTo>
                  <a:cubicBezTo>
                    <a:pt x="0" y="469"/>
                    <a:pt x="0" y="469"/>
                    <a:pt x="0" y="469"/>
                  </a:cubicBezTo>
                  <a:cubicBezTo>
                    <a:pt x="0" y="469"/>
                    <a:pt x="124" y="213"/>
                    <a:pt x="577" y="197"/>
                  </a:cubicBezTo>
                  <a:cubicBezTo>
                    <a:pt x="896" y="185"/>
                    <a:pt x="1192" y="290"/>
                    <a:pt x="1666" y="336"/>
                  </a:cubicBezTo>
                  <a:cubicBezTo>
                    <a:pt x="2443" y="412"/>
                    <a:pt x="2880" y="254"/>
                    <a:pt x="2880" y="254"/>
                  </a:cubicBezTo>
                  <a:cubicBezTo>
                    <a:pt x="2880" y="79"/>
                    <a:pt x="2880" y="79"/>
                    <a:pt x="2880" y="79"/>
                  </a:cubicBezTo>
                  <a:cubicBezTo>
                    <a:pt x="2880" y="79"/>
                    <a:pt x="1976" y="334"/>
                    <a:pt x="1675" y="308"/>
                  </a:cubicBezTo>
                  <a:cubicBezTo>
                    <a:pt x="1395" y="284"/>
                    <a:pt x="879" y="11"/>
                    <a:pt x="557" y="5"/>
                  </a:cubicBezTo>
                  <a:cubicBezTo>
                    <a:pt x="235" y="0"/>
                    <a:pt x="0" y="226"/>
                    <a:pt x="0" y="226"/>
                  </a:cubicBezTo>
                  <a:close/>
                </a:path>
              </a:pathLst>
            </a:custGeom>
            <a:gradFill flip="none" rotWithShape="1">
              <a:gsLst>
                <a:gs pos="0">
                  <a:schemeClr val="tx1">
                    <a:alpha val="50000"/>
                  </a:schemeClr>
                </a:gs>
                <a:gs pos="35000">
                  <a:schemeClr val="tx1">
                    <a:alpha val="20000"/>
                  </a:schemeClr>
                </a:gs>
                <a:gs pos="100000">
                  <a:schemeClr val="tx1">
                    <a:alpha val="25000"/>
                  </a:schemeClr>
                </a:gs>
              </a:gsLst>
              <a:path path="circle">
                <a:fillToRect l="50000" t="50000" r="50000" b="50000"/>
              </a:path>
              <a:tileRect/>
            </a:gra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grpSp>
        <p:nvGrpSpPr>
          <p:cNvPr id="9" name="Group 8"/>
          <p:cNvGrpSpPr/>
          <p:nvPr/>
        </p:nvGrpSpPr>
        <p:grpSpPr>
          <a:xfrm>
            <a:off x="88654" y="12213"/>
            <a:ext cx="7907251" cy="3467973"/>
            <a:chOff x="-1028119" y="544938"/>
            <a:chExt cx="9643677" cy="4229538"/>
          </a:xfrm>
        </p:grpSpPr>
        <p:sp>
          <p:nvSpPr>
            <p:cNvPr id="10" name="Oval 9"/>
            <p:cNvSpPr/>
            <p:nvPr userDrawn="1"/>
          </p:nvSpPr>
          <p:spPr>
            <a:xfrm>
              <a:off x="-837875" y="3671650"/>
              <a:ext cx="699852" cy="699852"/>
            </a:xfrm>
            <a:prstGeom prst="ellipse">
              <a:avLst/>
            </a:prstGeom>
            <a:gradFill flip="none" rotWithShape="1">
              <a:gsLst>
                <a:gs pos="0">
                  <a:schemeClr val="accent4">
                    <a:tint val="50000"/>
                    <a:satMod val="300000"/>
                    <a:alpha val="50000"/>
                  </a:schemeClr>
                </a:gs>
                <a:gs pos="35000">
                  <a:schemeClr val="accent4">
                    <a:tint val="37000"/>
                    <a:satMod val="300000"/>
                    <a:alpha val="15000"/>
                  </a:schemeClr>
                </a:gs>
                <a:gs pos="100000">
                  <a:schemeClr val="tx1">
                    <a:alpha val="15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1" name="Oval 10"/>
            <p:cNvSpPr/>
            <p:nvPr userDrawn="1"/>
          </p:nvSpPr>
          <p:spPr>
            <a:xfrm>
              <a:off x="-1028119" y="1478437"/>
              <a:ext cx="662409" cy="662409"/>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2" name="Oval 11"/>
            <p:cNvSpPr/>
            <p:nvPr userDrawn="1"/>
          </p:nvSpPr>
          <p:spPr>
            <a:xfrm>
              <a:off x="-1020479" y="782527"/>
              <a:ext cx="1109133" cy="110913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3" name="Oval 12"/>
            <p:cNvSpPr/>
            <p:nvPr userDrawn="1"/>
          </p:nvSpPr>
          <p:spPr>
            <a:xfrm>
              <a:off x="-662408" y="2308171"/>
              <a:ext cx="381787" cy="381787"/>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4" name="Oval 13"/>
            <p:cNvSpPr/>
            <p:nvPr userDrawn="1"/>
          </p:nvSpPr>
          <p:spPr>
            <a:xfrm>
              <a:off x="-365710" y="2650299"/>
              <a:ext cx="531814" cy="531814"/>
            </a:xfrm>
            <a:prstGeom prst="ellipse">
              <a:avLst/>
            </a:prstGeom>
            <a:gradFill flip="none" rotWithShape="1">
              <a:gsLst>
                <a:gs pos="0">
                  <a:schemeClr val="accent4">
                    <a:tint val="50000"/>
                    <a:satMod val="300000"/>
                    <a:alpha val="50000"/>
                  </a:schemeClr>
                </a:gs>
                <a:gs pos="35000">
                  <a:schemeClr val="accent4">
                    <a:tint val="37000"/>
                    <a:satMod val="300000"/>
                    <a:alpha val="15000"/>
                  </a:schemeClr>
                </a:gs>
                <a:gs pos="100000">
                  <a:schemeClr val="tx1">
                    <a:alpha val="15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5" name="Oval 14"/>
            <p:cNvSpPr/>
            <p:nvPr userDrawn="1"/>
          </p:nvSpPr>
          <p:spPr>
            <a:xfrm>
              <a:off x="-788027" y="4263358"/>
              <a:ext cx="384745" cy="384745"/>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6" name="Oval 15"/>
            <p:cNvSpPr/>
            <p:nvPr userDrawn="1"/>
          </p:nvSpPr>
          <p:spPr>
            <a:xfrm>
              <a:off x="-673302" y="106680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7" name="Oval 16"/>
            <p:cNvSpPr/>
            <p:nvPr userDrawn="1"/>
          </p:nvSpPr>
          <p:spPr>
            <a:xfrm>
              <a:off x="-226176" y="305574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8" name="Oval 17"/>
            <p:cNvSpPr/>
            <p:nvPr userDrawn="1"/>
          </p:nvSpPr>
          <p:spPr>
            <a:xfrm>
              <a:off x="-353350" y="1665883"/>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9" name="Oval 18"/>
            <p:cNvSpPr/>
            <p:nvPr userDrawn="1"/>
          </p:nvSpPr>
          <p:spPr>
            <a:xfrm>
              <a:off x="-914400" y="266700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0" name="Oval 19"/>
            <p:cNvSpPr/>
            <p:nvPr userDrawn="1"/>
          </p:nvSpPr>
          <p:spPr>
            <a:xfrm>
              <a:off x="-851214" y="3111186"/>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1" name="Oval 20"/>
            <p:cNvSpPr/>
            <p:nvPr userDrawn="1"/>
          </p:nvSpPr>
          <p:spPr>
            <a:xfrm>
              <a:off x="-465912" y="258711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2" name="Oval 21"/>
            <p:cNvSpPr/>
            <p:nvPr userDrawn="1"/>
          </p:nvSpPr>
          <p:spPr>
            <a:xfrm>
              <a:off x="-819621" y="3602971"/>
              <a:ext cx="272692" cy="272692"/>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3" name="Oval 22"/>
            <p:cNvSpPr/>
            <p:nvPr userDrawn="1"/>
          </p:nvSpPr>
          <p:spPr>
            <a:xfrm>
              <a:off x="-442946" y="544938"/>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4" name="Oval 23"/>
            <p:cNvSpPr/>
            <p:nvPr userDrawn="1"/>
          </p:nvSpPr>
          <p:spPr>
            <a:xfrm>
              <a:off x="-869469" y="72327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5" name="Oval 24"/>
            <p:cNvSpPr/>
            <p:nvPr userDrawn="1"/>
          </p:nvSpPr>
          <p:spPr>
            <a:xfrm>
              <a:off x="-369735" y="3981318"/>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6" name="Oval 25"/>
            <p:cNvSpPr/>
            <p:nvPr userDrawn="1"/>
          </p:nvSpPr>
          <p:spPr>
            <a:xfrm>
              <a:off x="-306548" y="4648103"/>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7" name="Oval 26"/>
            <p:cNvSpPr/>
            <p:nvPr userDrawn="1"/>
          </p:nvSpPr>
          <p:spPr>
            <a:xfrm>
              <a:off x="4439766" y="851221"/>
              <a:ext cx="381787" cy="381787"/>
            </a:xfrm>
            <a:prstGeom prst="ellipse">
              <a:avLst/>
            </a:prstGeom>
            <a:gradFill flip="none" rotWithShape="1">
              <a:gsLst>
                <a:gs pos="0">
                  <a:schemeClr val="accent4">
                    <a:tint val="50000"/>
                    <a:satMod val="300000"/>
                    <a:alpha val="4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8" name="Oval 27"/>
            <p:cNvSpPr/>
            <p:nvPr userDrawn="1"/>
          </p:nvSpPr>
          <p:spPr>
            <a:xfrm>
              <a:off x="3097462" y="1949900"/>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9" name="Oval 28"/>
            <p:cNvSpPr/>
            <p:nvPr userDrawn="1"/>
          </p:nvSpPr>
          <p:spPr>
            <a:xfrm>
              <a:off x="8489186" y="671310"/>
              <a:ext cx="126372" cy="12637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0" name="Oval 29"/>
            <p:cNvSpPr/>
            <p:nvPr userDrawn="1"/>
          </p:nvSpPr>
          <p:spPr>
            <a:xfrm>
              <a:off x="741735" y="948238"/>
              <a:ext cx="126372" cy="12637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1" name="Oval 30"/>
            <p:cNvSpPr/>
            <p:nvPr userDrawn="1"/>
          </p:nvSpPr>
          <p:spPr>
            <a:xfrm>
              <a:off x="2224237" y="628092"/>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grpSp>
      <p:sp>
        <p:nvSpPr>
          <p:cNvPr id="60" name="Freeform 5"/>
          <p:cNvSpPr>
            <a:spLocks/>
          </p:cNvSpPr>
          <p:nvPr/>
        </p:nvSpPr>
        <p:spPr bwMode="auto">
          <a:xfrm>
            <a:off x="0" y="6515341"/>
            <a:ext cx="9144000" cy="351126"/>
          </a:xfrm>
          <a:custGeom>
            <a:avLst/>
            <a:gdLst>
              <a:gd name="T0" fmla="*/ 2880 w 2880"/>
              <a:gd name="T1" fmla="*/ 155 h 399"/>
              <a:gd name="T2" fmla="*/ 2880 w 2880"/>
              <a:gd name="T3" fmla="*/ 399 h 399"/>
              <a:gd name="T4" fmla="*/ 2285 w 2880"/>
              <a:gd name="T5" fmla="*/ 115 h 399"/>
              <a:gd name="T6" fmla="*/ 1228 w 2880"/>
              <a:gd name="T7" fmla="*/ 191 h 399"/>
              <a:gd name="T8" fmla="*/ 0 w 2880"/>
              <a:gd name="T9" fmla="*/ 125 h 399"/>
              <a:gd name="T10" fmla="*/ 0 w 2880"/>
              <a:gd name="T11" fmla="*/ 0 h 399"/>
              <a:gd name="T12" fmla="*/ 295 w 2880"/>
              <a:gd name="T13" fmla="*/ 90 h 399"/>
              <a:gd name="T14" fmla="*/ 1266 w 2880"/>
              <a:gd name="T15" fmla="*/ 163 h 399"/>
              <a:gd name="T16" fmla="*/ 2297 w 2880"/>
              <a:gd name="T17" fmla="*/ 14 h 399"/>
              <a:gd name="T18" fmla="*/ 2880 w 2880"/>
              <a:gd name="T19" fmla="*/ 15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399">
                <a:moveTo>
                  <a:pt x="2880" y="155"/>
                </a:moveTo>
                <a:cubicBezTo>
                  <a:pt x="2880" y="399"/>
                  <a:pt x="2880" y="399"/>
                  <a:pt x="2880" y="399"/>
                </a:cubicBezTo>
                <a:cubicBezTo>
                  <a:pt x="2880" y="399"/>
                  <a:pt x="2738" y="122"/>
                  <a:pt x="2285" y="115"/>
                </a:cubicBezTo>
                <a:cubicBezTo>
                  <a:pt x="1950" y="110"/>
                  <a:pt x="1693" y="116"/>
                  <a:pt x="1228" y="191"/>
                </a:cubicBezTo>
                <a:cubicBezTo>
                  <a:pt x="853" y="251"/>
                  <a:pt x="0" y="125"/>
                  <a:pt x="0" y="125"/>
                </a:cubicBezTo>
                <a:cubicBezTo>
                  <a:pt x="0" y="0"/>
                  <a:pt x="0" y="0"/>
                  <a:pt x="0" y="0"/>
                </a:cubicBezTo>
                <a:cubicBezTo>
                  <a:pt x="0" y="0"/>
                  <a:pt x="43" y="24"/>
                  <a:pt x="295" y="90"/>
                </a:cubicBezTo>
                <a:cubicBezTo>
                  <a:pt x="532" y="151"/>
                  <a:pt x="965" y="181"/>
                  <a:pt x="1266" y="163"/>
                </a:cubicBezTo>
                <a:cubicBezTo>
                  <a:pt x="1546" y="145"/>
                  <a:pt x="1975" y="18"/>
                  <a:pt x="2297" y="14"/>
                </a:cubicBezTo>
                <a:cubicBezTo>
                  <a:pt x="2619" y="10"/>
                  <a:pt x="2880" y="155"/>
                  <a:pt x="2880" y="155"/>
                </a:cubicBezTo>
                <a:close/>
              </a:path>
            </a:pathLst>
          </a:custGeom>
          <a:gradFill>
            <a:gsLst>
              <a:gs pos="0">
                <a:schemeClr val="tx1">
                  <a:alpha val="0"/>
                </a:schemeClr>
              </a:gs>
              <a:gs pos="35000">
                <a:schemeClr val="tx1">
                  <a:alpha val="20000"/>
                </a:schemeClr>
              </a:gs>
              <a:gs pos="100000">
                <a:schemeClr val="tx1">
                  <a:alpha val="50000"/>
                </a:schemeClr>
              </a:gs>
            </a:gsLst>
            <a:lin ang="16200000" scaled="1"/>
          </a:gra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grpSp>
        <p:nvGrpSpPr>
          <p:cNvPr id="32" name="Group 31"/>
          <p:cNvGrpSpPr/>
          <p:nvPr/>
        </p:nvGrpSpPr>
        <p:grpSpPr>
          <a:xfrm flipH="1">
            <a:off x="236002" y="3637911"/>
            <a:ext cx="886426" cy="3139424"/>
            <a:chOff x="-1028119" y="544938"/>
            <a:chExt cx="1194223" cy="4229538"/>
          </a:xfrm>
        </p:grpSpPr>
        <p:sp>
          <p:nvSpPr>
            <p:cNvPr id="33" name="Oval 32"/>
            <p:cNvSpPr/>
            <p:nvPr userDrawn="1"/>
          </p:nvSpPr>
          <p:spPr>
            <a:xfrm>
              <a:off x="-837875" y="3671650"/>
              <a:ext cx="699852" cy="699852"/>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4" name="Oval 33"/>
            <p:cNvSpPr/>
            <p:nvPr userDrawn="1"/>
          </p:nvSpPr>
          <p:spPr>
            <a:xfrm>
              <a:off x="-1028119" y="1478437"/>
              <a:ext cx="662409" cy="662409"/>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5" name="Oval 34"/>
            <p:cNvSpPr/>
            <p:nvPr userDrawn="1"/>
          </p:nvSpPr>
          <p:spPr>
            <a:xfrm>
              <a:off x="-1020479" y="782527"/>
              <a:ext cx="1109133" cy="1109133"/>
            </a:xfrm>
            <a:prstGeom prst="ellipse">
              <a:avLst/>
            </a:prstGeom>
            <a:gradFill flip="none" rotWithShape="1">
              <a:gsLst>
                <a:gs pos="0">
                  <a:schemeClr val="accent4">
                    <a:tint val="50000"/>
                    <a:satMod val="300000"/>
                    <a:alpha val="5000"/>
                  </a:schemeClr>
                </a:gs>
                <a:gs pos="35000">
                  <a:schemeClr val="accent4">
                    <a:tint val="37000"/>
                    <a:satMod val="300000"/>
                    <a:alpha val="10000"/>
                  </a:schemeClr>
                </a:gs>
                <a:gs pos="100000">
                  <a:schemeClr val="tx1">
                    <a:alpha val="25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6" name="Oval 35"/>
            <p:cNvSpPr/>
            <p:nvPr userDrawn="1"/>
          </p:nvSpPr>
          <p:spPr>
            <a:xfrm>
              <a:off x="-662408" y="2308171"/>
              <a:ext cx="381787" cy="381787"/>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7" name="Oval 36"/>
            <p:cNvSpPr/>
            <p:nvPr userDrawn="1"/>
          </p:nvSpPr>
          <p:spPr>
            <a:xfrm>
              <a:off x="-365710" y="2650299"/>
              <a:ext cx="531814" cy="531814"/>
            </a:xfrm>
            <a:prstGeom prst="ellipse">
              <a:avLst/>
            </a:prstGeom>
            <a:gradFill flip="none" rotWithShape="1">
              <a:gsLst>
                <a:gs pos="0">
                  <a:schemeClr val="accent4">
                    <a:tint val="50000"/>
                    <a:satMod val="300000"/>
                    <a:alpha val="50000"/>
                  </a:schemeClr>
                </a:gs>
                <a:gs pos="35000">
                  <a:schemeClr val="accent4">
                    <a:tint val="37000"/>
                    <a:satMod val="300000"/>
                    <a:alpha val="15000"/>
                  </a:schemeClr>
                </a:gs>
                <a:gs pos="100000">
                  <a:schemeClr val="tx1">
                    <a:alpha val="15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8" name="Oval 37"/>
            <p:cNvSpPr/>
            <p:nvPr userDrawn="1"/>
          </p:nvSpPr>
          <p:spPr>
            <a:xfrm>
              <a:off x="-788027" y="4263358"/>
              <a:ext cx="384745" cy="384745"/>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9" name="Oval 38"/>
            <p:cNvSpPr/>
            <p:nvPr userDrawn="1"/>
          </p:nvSpPr>
          <p:spPr>
            <a:xfrm>
              <a:off x="-673302" y="106680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0" name="Oval 39"/>
            <p:cNvSpPr/>
            <p:nvPr userDrawn="1"/>
          </p:nvSpPr>
          <p:spPr>
            <a:xfrm>
              <a:off x="-226176" y="305574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1" name="Oval 40"/>
            <p:cNvSpPr/>
            <p:nvPr userDrawn="1"/>
          </p:nvSpPr>
          <p:spPr>
            <a:xfrm>
              <a:off x="-353350" y="1665883"/>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2" name="Oval 41"/>
            <p:cNvSpPr/>
            <p:nvPr userDrawn="1"/>
          </p:nvSpPr>
          <p:spPr>
            <a:xfrm>
              <a:off x="-914400" y="2667000"/>
              <a:ext cx="126373" cy="126373"/>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3" name="Oval 42"/>
            <p:cNvSpPr/>
            <p:nvPr userDrawn="1"/>
          </p:nvSpPr>
          <p:spPr>
            <a:xfrm>
              <a:off x="-851214" y="3111186"/>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4" name="Oval 43"/>
            <p:cNvSpPr/>
            <p:nvPr userDrawn="1"/>
          </p:nvSpPr>
          <p:spPr>
            <a:xfrm>
              <a:off x="-465912" y="258711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5" name="Oval 44"/>
            <p:cNvSpPr/>
            <p:nvPr userDrawn="1"/>
          </p:nvSpPr>
          <p:spPr>
            <a:xfrm>
              <a:off x="-819621" y="3602971"/>
              <a:ext cx="272692" cy="27269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6" name="Oval 45"/>
            <p:cNvSpPr/>
            <p:nvPr userDrawn="1"/>
          </p:nvSpPr>
          <p:spPr>
            <a:xfrm>
              <a:off x="-442946" y="544938"/>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7" name="Oval 46"/>
            <p:cNvSpPr/>
            <p:nvPr userDrawn="1"/>
          </p:nvSpPr>
          <p:spPr>
            <a:xfrm>
              <a:off x="-869469" y="72327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8" name="Oval 47"/>
            <p:cNvSpPr/>
            <p:nvPr userDrawn="1"/>
          </p:nvSpPr>
          <p:spPr>
            <a:xfrm>
              <a:off x="-369735" y="3981318"/>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9" name="Oval 48"/>
            <p:cNvSpPr/>
            <p:nvPr userDrawn="1"/>
          </p:nvSpPr>
          <p:spPr>
            <a:xfrm>
              <a:off x="-306548" y="4648103"/>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grpSp>
    </p:spTree>
    <p:extLst>
      <p:ext uri="{BB962C8B-B14F-4D97-AF65-F5344CB8AC3E}">
        <p14:creationId xmlns:p14="http://schemas.microsoft.com/office/powerpoint/2010/main" val="268846990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196446" y="4605298"/>
            <a:ext cx="7772400" cy="1362075"/>
          </a:xfrm>
        </p:spPr>
        <p:txBody>
          <a:bodyPr anchor="t"/>
          <a:lstStyle>
            <a:lvl1pPr algn="l">
              <a:defRPr sz="4000" b="1" cap="all">
                <a:solidFill>
                  <a:schemeClr val="accent4">
                    <a:lumMod val="60000"/>
                    <a:lumOff val="40000"/>
                  </a:schemeClr>
                </a:solidFill>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1196446" y="3916392"/>
            <a:ext cx="7772400" cy="68890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9DC417E9-EE5C-476B-90A5-75CAE95601F8}" type="datetimeFigureOut">
              <a:rPr lang="en-US" smtClean="0"/>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69C85-5732-48D3-A1A2-93CF3FB46BD0}" type="slidenum">
              <a:rPr lang="en-US" smtClean="0"/>
              <a:t>‹#›</a:t>
            </a:fld>
            <a:endParaRPr lang="en-US"/>
          </a:p>
        </p:txBody>
      </p:sp>
      <p:sp>
        <p:nvSpPr>
          <p:cNvPr id="7" name="Rectangle 6"/>
          <p:cNvSpPr/>
          <p:nvPr/>
        </p:nvSpPr>
        <p:spPr>
          <a:xfrm>
            <a:off x="0" y="0"/>
            <a:ext cx="9144000" cy="2993366"/>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0800000" scaled="1"/>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8" name="Rectangle 7"/>
          <p:cNvSpPr/>
          <p:nvPr/>
        </p:nvSpPr>
        <p:spPr>
          <a:xfrm>
            <a:off x="0" y="3174519"/>
            <a:ext cx="9144000" cy="327804"/>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0800000" scaled="1"/>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9" name="Rectangle 8"/>
          <p:cNvSpPr/>
          <p:nvPr/>
        </p:nvSpPr>
        <p:spPr>
          <a:xfrm>
            <a:off x="0" y="3648970"/>
            <a:ext cx="9144000" cy="138023"/>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0800000" scaled="1"/>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0" name="Rectangle 9"/>
          <p:cNvSpPr/>
          <p:nvPr/>
        </p:nvSpPr>
        <p:spPr>
          <a:xfrm>
            <a:off x="0" y="3916391"/>
            <a:ext cx="9144000" cy="45719"/>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0800000" scaled="1"/>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grpSp>
        <p:nvGrpSpPr>
          <p:cNvPr id="11" name="Group 10"/>
          <p:cNvGrpSpPr/>
          <p:nvPr/>
        </p:nvGrpSpPr>
        <p:grpSpPr>
          <a:xfrm>
            <a:off x="88654" y="12213"/>
            <a:ext cx="7907251" cy="3467973"/>
            <a:chOff x="-1028119" y="544938"/>
            <a:chExt cx="9643677" cy="4229538"/>
          </a:xfrm>
        </p:grpSpPr>
        <p:sp>
          <p:nvSpPr>
            <p:cNvPr id="12" name="Oval 11"/>
            <p:cNvSpPr/>
            <p:nvPr userDrawn="1"/>
          </p:nvSpPr>
          <p:spPr>
            <a:xfrm>
              <a:off x="-837875" y="3671650"/>
              <a:ext cx="699852" cy="69985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3" name="Oval 12"/>
            <p:cNvSpPr/>
            <p:nvPr userDrawn="1"/>
          </p:nvSpPr>
          <p:spPr>
            <a:xfrm>
              <a:off x="-1028119" y="1478437"/>
              <a:ext cx="662409" cy="662409"/>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4" name="Oval 13"/>
            <p:cNvSpPr/>
            <p:nvPr userDrawn="1"/>
          </p:nvSpPr>
          <p:spPr>
            <a:xfrm>
              <a:off x="-1020479" y="782527"/>
              <a:ext cx="1109133" cy="110913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5" name="Oval 14"/>
            <p:cNvSpPr/>
            <p:nvPr userDrawn="1"/>
          </p:nvSpPr>
          <p:spPr>
            <a:xfrm>
              <a:off x="-662408" y="2308171"/>
              <a:ext cx="381787" cy="3817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6" name="Oval 15"/>
            <p:cNvSpPr/>
            <p:nvPr userDrawn="1"/>
          </p:nvSpPr>
          <p:spPr>
            <a:xfrm>
              <a:off x="-365710" y="2650299"/>
              <a:ext cx="531814" cy="531814"/>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7" name="Oval 16"/>
            <p:cNvSpPr/>
            <p:nvPr userDrawn="1"/>
          </p:nvSpPr>
          <p:spPr>
            <a:xfrm>
              <a:off x="-788027" y="4263358"/>
              <a:ext cx="384745" cy="384745"/>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8" name="Oval 17"/>
            <p:cNvSpPr/>
            <p:nvPr userDrawn="1"/>
          </p:nvSpPr>
          <p:spPr>
            <a:xfrm>
              <a:off x="-673302" y="106680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19" name="Oval 18"/>
            <p:cNvSpPr/>
            <p:nvPr userDrawn="1"/>
          </p:nvSpPr>
          <p:spPr>
            <a:xfrm>
              <a:off x="-226176" y="305574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0" name="Oval 19"/>
            <p:cNvSpPr/>
            <p:nvPr userDrawn="1"/>
          </p:nvSpPr>
          <p:spPr>
            <a:xfrm>
              <a:off x="-353350" y="1665883"/>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1" name="Oval 20"/>
            <p:cNvSpPr/>
            <p:nvPr userDrawn="1"/>
          </p:nvSpPr>
          <p:spPr>
            <a:xfrm>
              <a:off x="-914400" y="266700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2" name="Oval 21"/>
            <p:cNvSpPr/>
            <p:nvPr userDrawn="1"/>
          </p:nvSpPr>
          <p:spPr>
            <a:xfrm>
              <a:off x="-851214" y="3111186"/>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3" name="Oval 22"/>
            <p:cNvSpPr/>
            <p:nvPr userDrawn="1"/>
          </p:nvSpPr>
          <p:spPr>
            <a:xfrm>
              <a:off x="-465912" y="258711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4" name="Oval 23"/>
            <p:cNvSpPr/>
            <p:nvPr userDrawn="1"/>
          </p:nvSpPr>
          <p:spPr>
            <a:xfrm>
              <a:off x="-819621" y="3602971"/>
              <a:ext cx="272692" cy="27269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5" name="Oval 24"/>
            <p:cNvSpPr/>
            <p:nvPr userDrawn="1"/>
          </p:nvSpPr>
          <p:spPr>
            <a:xfrm>
              <a:off x="-442946" y="544938"/>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6" name="Oval 25"/>
            <p:cNvSpPr/>
            <p:nvPr userDrawn="1"/>
          </p:nvSpPr>
          <p:spPr>
            <a:xfrm>
              <a:off x="-869469" y="72327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7" name="Oval 26"/>
            <p:cNvSpPr/>
            <p:nvPr userDrawn="1"/>
          </p:nvSpPr>
          <p:spPr>
            <a:xfrm>
              <a:off x="-369735" y="3981318"/>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8" name="Oval 27"/>
            <p:cNvSpPr/>
            <p:nvPr userDrawn="1"/>
          </p:nvSpPr>
          <p:spPr>
            <a:xfrm>
              <a:off x="-306548" y="4648103"/>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29" name="Oval 28"/>
            <p:cNvSpPr/>
            <p:nvPr userDrawn="1"/>
          </p:nvSpPr>
          <p:spPr>
            <a:xfrm>
              <a:off x="4439766" y="851221"/>
              <a:ext cx="381787" cy="3817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0" name="Oval 29"/>
            <p:cNvSpPr/>
            <p:nvPr userDrawn="1"/>
          </p:nvSpPr>
          <p:spPr>
            <a:xfrm>
              <a:off x="3097462" y="1949900"/>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1" name="Oval 30"/>
            <p:cNvSpPr/>
            <p:nvPr userDrawn="1"/>
          </p:nvSpPr>
          <p:spPr>
            <a:xfrm>
              <a:off x="8489186" y="671310"/>
              <a:ext cx="126372" cy="12637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2" name="Oval 31"/>
            <p:cNvSpPr/>
            <p:nvPr userDrawn="1"/>
          </p:nvSpPr>
          <p:spPr>
            <a:xfrm>
              <a:off x="741735" y="948238"/>
              <a:ext cx="126372" cy="12637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3" name="Oval 32"/>
            <p:cNvSpPr/>
            <p:nvPr userDrawn="1"/>
          </p:nvSpPr>
          <p:spPr>
            <a:xfrm>
              <a:off x="2224237" y="628092"/>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grpSp>
    </p:spTree>
  </p:cSld>
  <p:clrMapOvr>
    <a:masterClrMapping/>
  </p:clrMapOvr>
  <p:transition>
    <p:wipe dir="r"/>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1193800" y="1558925"/>
            <a:ext cx="3622675" cy="4859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5096405" y="1558925"/>
            <a:ext cx="3590395" cy="4859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9DC417E9-EE5C-476B-90A5-75CAE95601F8}" type="datetimeFigureOut">
              <a:rPr lang="en-US" smtClean="0"/>
              <a:t>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B69C85-5732-48D3-A1A2-93CF3FB46BD0}" type="slidenum">
              <a:rPr lang="en-US" smtClean="0"/>
              <a:t>‹#›</a:t>
            </a:fld>
            <a:endParaRPr lang="en-US"/>
          </a:p>
        </p:txBody>
      </p:sp>
    </p:spTree>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ouse Mischief 1 - نعم/لا TopStacked">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مربع نص 6"/>
          <p:cNvSpPr txBox="1"/>
          <p:nvPr userDrawn="1">
            <p:custDataLst>
              <p:tags r:id="rId2"/>
            </p:custDataLst>
          </p:nvPr>
        </p:nvSpPr>
        <p:spPr>
          <a:xfrm>
            <a:off x="2464308" y="2329663"/>
            <a:ext cx="2029968" cy="4437126"/>
          </a:xfrm>
          <a:prstGeom prst="rect">
            <a:avLst/>
          </a:prstGeom>
          <a:noFill/>
        </p:spPr>
        <p:txBody>
          <a:bodyPr vert="wordArtVertRtl" rtlCol="1" anchor="ctr">
            <a:noAutofit/>
          </a:bodyPr>
          <a:lstStyle/>
          <a:p>
            <a:pPr marL="0" algn="l" defTabSz="914400" rtl="0" eaLnBrk="1" latinLnBrk="0" hangingPunct="1">
              <a:buNone/>
            </a:pPr>
            <a:r>
              <a:rPr lang="ar-SA" sz="3200" smtClean="0"/>
              <a:t>نعم</a:t>
            </a:r>
            <a:endParaRPr lang="ar-SA" sz="3200"/>
          </a:p>
        </p:txBody>
      </p:sp>
      <p:sp>
        <p:nvSpPr>
          <p:cNvPr id="8" name="مربع نص 7"/>
          <p:cNvSpPr txBox="1"/>
          <p:nvPr userDrawn="1">
            <p:custDataLst>
              <p:tags r:id="rId3"/>
            </p:custDataLst>
          </p:nvPr>
        </p:nvSpPr>
        <p:spPr>
          <a:xfrm>
            <a:off x="4649724" y="2329663"/>
            <a:ext cx="2029968" cy="4437126"/>
          </a:xfrm>
          <a:prstGeom prst="rect">
            <a:avLst/>
          </a:prstGeom>
          <a:noFill/>
        </p:spPr>
        <p:txBody>
          <a:bodyPr vert="wordArtVertRtl" rtlCol="1" anchor="ctr">
            <a:noAutofit/>
          </a:bodyPr>
          <a:lstStyle/>
          <a:p>
            <a:pPr marL="0" algn="l" defTabSz="914400" rtl="0" eaLnBrk="1" latinLnBrk="0" hangingPunct="1">
              <a:buNone/>
            </a:pPr>
            <a:r>
              <a:rPr lang="ar-SA" sz="3200" smtClean="0"/>
              <a:t>لا</a:t>
            </a:r>
            <a:endParaRPr lang="ar-SA" sz="3200"/>
          </a:p>
        </p:txBody>
      </p:sp>
      <p:pic>
        <p:nvPicPr>
          <p:cNvPr id="9" name="صورة 8"/>
          <p:cNvPicPr>
            <a:picLocks/>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050667" y="1355827"/>
            <a:ext cx="857250" cy="857250"/>
          </a:xfrm>
          <a:prstGeom prst="rect">
            <a:avLst/>
          </a:prstGeom>
        </p:spPr>
      </p:pic>
      <p:pic>
        <p:nvPicPr>
          <p:cNvPr id="10" name="صورة 9"/>
          <p:cNvPicPr>
            <a:picLocks/>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5236083" y="1355827"/>
            <a:ext cx="857250" cy="857250"/>
          </a:xfrm>
          <a:prstGeom prst="rect">
            <a:avLst/>
          </a:prstGeom>
        </p:spPr>
      </p:pic>
    </p:spTree>
    <p:custDataLst>
      <p:custData r:id="rId1"/>
    </p:custDataLst>
    <p:extLst>
      <p:ext uri="{BB962C8B-B14F-4D97-AF65-F5344CB8AC3E}">
        <p14:creationId xmlns:p14="http://schemas.microsoft.com/office/powerpoint/2010/main" val="18949626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1193800" y="1457320"/>
            <a:ext cx="3622675" cy="667811"/>
          </a:xfrm>
        </p:spPr>
        <p:txBody>
          <a:bodyPr anchor="ctr"/>
          <a:lstStyle>
            <a:lvl1pPr marL="0" marR="0" indent="0" algn="l" defTabSz="914400" rtl="0" eaLnBrk="1" fontAlgn="auto" latinLnBrk="0" hangingPunct="1">
              <a:lnSpc>
                <a:spcPct val="85000"/>
              </a:lnSpc>
              <a:spcBef>
                <a:spcPts val="400"/>
              </a:spcBef>
              <a:spcAft>
                <a:spcPts val="0"/>
              </a:spcAft>
              <a:buClr>
                <a:schemeClr val="accent4">
                  <a:lumMod val="20000"/>
                  <a:lumOff val="80000"/>
                </a:schemeClr>
              </a:buClr>
              <a:buSzTx/>
              <a:buFont typeface="Arial" pitchFamily="34" charset="0"/>
              <a:buNone/>
              <a:tabLst/>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85000"/>
              </a:lnSpc>
              <a:spcBef>
                <a:spcPts val="400"/>
              </a:spcBef>
              <a:spcAft>
                <a:spcPts val="0"/>
              </a:spcAft>
              <a:buClr>
                <a:schemeClr val="accent4">
                  <a:lumMod val="20000"/>
                  <a:lumOff val="80000"/>
                </a:schemeClr>
              </a:buClr>
              <a:buSzTx/>
              <a:buFont typeface="Arial" pitchFamily="34" charset="0"/>
              <a:buNone/>
              <a:tabLst/>
              <a:defRPr/>
            </a:pPr>
            <a:r>
              <a:rPr lang="ar-SA" smtClean="0"/>
              <a:t>انقر لتحرير أنماط النص الرئيسي</a:t>
            </a:r>
          </a:p>
        </p:txBody>
      </p:sp>
      <p:sp>
        <p:nvSpPr>
          <p:cNvPr id="4" name="Content Placeholder 3"/>
          <p:cNvSpPr>
            <a:spLocks noGrp="1"/>
          </p:cNvSpPr>
          <p:nvPr>
            <p:ph sz="half" idx="2"/>
          </p:nvPr>
        </p:nvSpPr>
        <p:spPr>
          <a:xfrm>
            <a:off x="1193800" y="2159000"/>
            <a:ext cx="3622675" cy="425926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5068647" y="1457320"/>
            <a:ext cx="3624098" cy="66781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5068647" y="2159000"/>
            <a:ext cx="3624098" cy="425926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Date Placeholder 6"/>
          <p:cNvSpPr>
            <a:spLocks noGrp="1"/>
          </p:cNvSpPr>
          <p:nvPr>
            <p:ph type="dt" sz="half" idx="10"/>
          </p:nvPr>
        </p:nvSpPr>
        <p:spPr/>
        <p:txBody>
          <a:bodyPr/>
          <a:lstStyle/>
          <a:p>
            <a:fld id="{9DC417E9-EE5C-476B-90A5-75CAE95601F8}" type="datetimeFigureOut">
              <a:rPr lang="en-US" smtClean="0"/>
              <a:t>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B69C85-5732-48D3-A1A2-93CF3FB46BD0}" type="slidenum">
              <a:rPr lang="en-US" smtClean="0"/>
              <a:t>‹#›</a:t>
            </a:fld>
            <a:endParaRPr lang="en-US"/>
          </a:p>
        </p:txBody>
      </p:sp>
    </p:spTree>
  </p:cSld>
  <p:clrMapOvr>
    <a:masterClrMapping/>
  </p:clrMapOvr>
  <p:transition>
    <p:wipe dir="r"/>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9DC417E9-EE5C-476B-90A5-75CAE95601F8}" type="datetimeFigureOut">
              <a:rPr lang="en-US" smtClean="0"/>
              <a:t>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B69C85-5732-48D3-A1A2-93CF3FB46BD0}" type="slidenum">
              <a:rPr lang="en-US" smtClean="0"/>
              <a:t>‹#›</a:t>
            </a:fld>
            <a:endParaRPr lang="en-US"/>
          </a:p>
        </p:txBody>
      </p:sp>
    </p:spTree>
  </p:cSld>
  <p:clrMapOvr>
    <a:masterClrMapping/>
  </p:clrMapOvr>
  <p:transition>
    <p:wipe dir="r"/>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716970-C35B-4E9B-BDEB-5F6F6DE77E0D}" type="datetimeFigureOut">
              <a:rPr lang="en-US" smtClean="0"/>
              <a:pPr/>
              <a:t>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51D063-4D9E-4407-B53D-6CB4C75EDD74}" type="slidenum">
              <a:rPr lang="en-US" smtClean="0"/>
              <a:pPr/>
              <a:t>‹#›</a:t>
            </a:fld>
            <a:endParaRPr lang="en-US"/>
          </a:p>
        </p:txBody>
      </p:sp>
    </p:spTree>
  </p:cSld>
  <p:clrMapOvr>
    <a:masterClrMapping/>
  </p:clrMapOvr>
  <p:transition>
    <p:wipe dir="r"/>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محتوى ذو تسمية توضيحية">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39332"/>
            <a:ext cx="5111750" cy="4978666"/>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1143000" y="1435099"/>
            <a:ext cx="2322513" cy="4983163"/>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9DC417E9-EE5C-476B-90A5-75CAE95601F8}" type="datetimeFigureOut">
              <a:rPr lang="en-US" smtClean="0"/>
              <a:t>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B69C85-5732-48D3-A1A2-93CF3FB46BD0}" type="slidenum">
              <a:rPr lang="en-US" smtClean="0"/>
              <a:t>‹#›</a:t>
            </a:fld>
            <a:endParaRPr lang="en-US"/>
          </a:p>
        </p:txBody>
      </p:sp>
      <p:sp>
        <p:nvSpPr>
          <p:cNvPr id="8" name="Title 1"/>
          <p:cNvSpPr>
            <a:spLocks noGrp="1"/>
          </p:cNvSpPr>
          <p:nvPr>
            <p:ph type="title"/>
          </p:nvPr>
        </p:nvSpPr>
        <p:spPr>
          <a:xfrm>
            <a:off x="981217" y="198435"/>
            <a:ext cx="7705581" cy="1143000"/>
          </a:xfrm>
        </p:spPr>
        <p:txBody>
          <a:bodyPr/>
          <a:lstStyle>
            <a:lvl1pPr>
              <a:defRPr/>
            </a:lvl1pPr>
          </a:lstStyle>
          <a:p>
            <a:r>
              <a:rPr lang="ar-SA" smtClean="0"/>
              <a:t>انقر لتحرير نمط العنوان الرئيسي</a:t>
            </a:r>
            <a:endParaRPr lang="en-US"/>
          </a:p>
        </p:txBody>
      </p:sp>
    </p:spTree>
  </p:cSld>
  <p:clrMapOvr>
    <a:masterClrMapping/>
  </p:clrMapOvr>
  <p:transition>
    <p:wipe dir="r"/>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صورة ذو تسمية توضيحية">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143001" y="1507067"/>
            <a:ext cx="7543800" cy="38523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a:p>
        </p:txBody>
      </p:sp>
      <p:sp>
        <p:nvSpPr>
          <p:cNvPr id="4" name="Text Placeholder 3"/>
          <p:cNvSpPr>
            <a:spLocks noGrp="1"/>
          </p:cNvSpPr>
          <p:nvPr>
            <p:ph type="body" sz="half" idx="2"/>
          </p:nvPr>
        </p:nvSpPr>
        <p:spPr>
          <a:xfrm>
            <a:off x="1143000" y="5401734"/>
            <a:ext cx="7560733" cy="101653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9DC417E9-EE5C-476B-90A5-75CAE95601F8}" type="datetimeFigureOut">
              <a:rPr lang="en-US" smtClean="0"/>
              <a:t>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B69C85-5732-48D3-A1A2-93CF3FB46BD0}" type="slidenum">
              <a:rPr lang="en-US" smtClean="0"/>
              <a:t>‹#›</a:t>
            </a:fld>
            <a:endParaRPr lang="en-US"/>
          </a:p>
        </p:txBody>
      </p:sp>
      <p:sp>
        <p:nvSpPr>
          <p:cNvPr id="8" name="Title 1"/>
          <p:cNvSpPr>
            <a:spLocks noGrp="1"/>
          </p:cNvSpPr>
          <p:nvPr>
            <p:ph type="title"/>
          </p:nvPr>
        </p:nvSpPr>
        <p:spPr>
          <a:xfrm>
            <a:off x="981217" y="198435"/>
            <a:ext cx="7705581" cy="1143000"/>
          </a:xfrm>
        </p:spPr>
        <p:txBody>
          <a:bodyPr/>
          <a:lstStyle/>
          <a:p>
            <a:r>
              <a:rPr lang="ar-SA" smtClean="0"/>
              <a:t>انقر لتحرير نمط العنوان الرئيسي</a:t>
            </a:r>
            <a:endParaRPr lang="en-US"/>
          </a:p>
        </p:txBody>
      </p:sp>
    </p:spTree>
  </p:cSld>
  <p:clrMapOvr>
    <a:masterClrMapping/>
  </p:clrMapOvr>
  <p:transition>
    <p:wipe dir="r"/>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457200" y="6521452"/>
            <a:ext cx="2133600" cy="244475"/>
          </a:xfrm>
          <a:prstGeom prst="rect">
            <a:avLst/>
          </a:prstGeom>
        </p:spPr>
        <p:txBody>
          <a:bodyPr/>
          <a:lstStyle/>
          <a:p>
            <a:fld id="{FFE7ACA0-C146-4F52-B1D3-4C1A9C6BDA8F}" type="datetimeFigureOut">
              <a:rPr lang="ar-SA" smtClean="0"/>
              <a:t>18/04/36</a:t>
            </a:fld>
            <a:endParaRPr lang="ar-SA"/>
          </a:p>
        </p:txBody>
      </p:sp>
      <p:sp>
        <p:nvSpPr>
          <p:cNvPr id="7" name="Footer Placeholder 6"/>
          <p:cNvSpPr>
            <a:spLocks noGrp="1"/>
          </p:cNvSpPr>
          <p:nvPr>
            <p:ph type="ftr" sz="quarter" idx="11"/>
          </p:nvPr>
        </p:nvSpPr>
        <p:spPr>
          <a:xfrm>
            <a:off x="3124200" y="6521452"/>
            <a:ext cx="2895600" cy="244475"/>
          </a:xfrm>
          <a:prstGeom prst="rect">
            <a:avLst/>
          </a:prstGeom>
        </p:spPr>
        <p:txBody>
          <a:bodyPr/>
          <a:lstStyle/>
          <a:p>
            <a:endParaRPr lang="ar-SA"/>
          </a:p>
        </p:txBody>
      </p:sp>
      <p:sp>
        <p:nvSpPr>
          <p:cNvPr id="8" name="Slide Number Placeholder 7"/>
          <p:cNvSpPr>
            <a:spLocks noGrp="1"/>
          </p:cNvSpPr>
          <p:nvPr>
            <p:ph type="sldNum" sz="quarter" idx="12"/>
          </p:nvPr>
        </p:nvSpPr>
        <p:spPr>
          <a:xfrm>
            <a:off x="6553200" y="6521452"/>
            <a:ext cx="2133600" cy="244475"/>
          </a:xfrm>
          <a:prstGeom prst="rect">
            <a:avLst/>
          </a:prstGeom>
        </p:spPr>
        <p:txBody>
          <a:bodyPr/>
          <a:lstStyle/>
          <a:p>
            <a:fld id="{47EBCB40-E379-480B-92A0-92CACECF52A1}" type="slidenum">
              <a:rPr lang="ar-SA" smtClean="0"/>
              <a:t>‹#›</a:t>
            </a:fld>
            <a:endParaRPr lang="ar-SA"/>
          </a:p>
        </p:txBody>
      </p:sp>
      <p:sp>
        <p:nvSpPr>
          <p:cNvPr id="36" name="Picture Placeholder 33"/>
          <p:cNvSpPr>
            <a:spLocks noGrp="1" noChangeAspect="1"/>
          </p:cNvSpPr>
          <p:nvPr>
            <p:ph type="pic" sz="quarter" idx="17"/>
          </p:nvPr>
        </p:nvSpPr>
        <p:spPr>
          <a:xfrm>
            <a:off x="625216" y="1020195"/>
            <a:ext cx="3600451" cy="3200400"/>
          </a:xfrm>
          <a:prstGeom prst="rect">
            <a:avLst/>
          </a:prstGeom>
          <a:solidFill>
            <a:schemeClr val="bg2"/>
          </a:solidFill>
          <a:ln w="38100">
            <a:solidFill>
              <a:schemeClr val="bg1"/>
            </a:solidFill>
          </a:ln>
        </p:spPr>
        <p:txBody>
          <a:bodyPr/>
          <a:lstStyle>
            <a:lvl1pPr marL="0" indent="0" algn="ctr">
              <a:buNone/>
              <a:defRPr/>
            </a:lvl1pPr>
          </a:lstStyle>
          <a:p>
            <a:r>
              <a:rPr lang="ar-SA" smtClean="0"/>
              <a:t>انقر فوق الأيقونة لإضافة صورة</a:t>
            </a:r>
            <a:endParaRPr/>
          </a:p>
        </p:txBody>
      </p:sp>
      <p:sp>
        <p:nvSpPr>
          <p:cNvPr id="37" name="Picture Placeholder 33"/>
          <p:cNvSpPr>
            <a:spLocks noGrp="1" noChangeAspect="1"/>
          </p:cNvSpPr>
          <p:nvPr>
            <p:ph type="pic" sz="quarter" idx="18"/>
          </p:nvPr>
        </p:nvSpPr>
        <p:spPr>
          <a:xfrm>
            <a:off x="4908233" y="1020195"/>
            <a:ext cx="3600451" cy="3200400"/>
          </a:xfrm>
          <a:prstGeom prst="rect">
            <a:avLst/>
          </a:prstGeom>
          <a:solidFill>
            <a:schemeClr val="bg2"/>
          </a:solidFill>
          <a:ln w="38100">
            <a:solidFill>
              <a:schemeClr val="bg1"/>
            </a:solidFill>
          </a:ln>
        </p:spPr>
        <p:txBody>
          <a:bodyPr/>
          <a:lstStyle>
            <a:lvl1pPr marL="0" indent="0" algn="ctr">
              <a:buNone/>
              <a:defRPr/>
            </a:lvl1pPr>
          </a:lstStyle>
          <a:p>
            <a:r>
              <a:rPr lang="ar-SA" smtClean="0"/>
              <a:t>انقر فوق الأيقونة لإضافة صورة</a:t>
            </a:r>
            <a:endParaRPr/>
          </a:p>
        </p:txBody>
      </p:sp>
      <p:sp>
        <p:nvSpPr>
          <p:cNvPr id="39" name="Text Placeholder 3"/>
          <p:cNvSpPr>
            <a:spLocks noGrp="1"/>
          </p:cNvSpPr>
          <p:nvPr>
            <p:ph type="body" sz="half" idx="2"/>
          </p:nvPr>
        </p:nvSpPr>
        <p:spPr>
          <a:xfrm>
            <a:off x="789317" y="4648200"/>
            <a:ext cx="3276735" cy="1295400"/>
          </a:xfrm>
          <a:prstGeom prst="rect">
            <a:avLst/>
          </a:prstGeo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40" name="Text Placeholder 3"/>
          <p:cNvSpPr>
            <a:spLocks noGrp="1"/>
          </p:cNvSpPr>
          <p:nvPr>
            <p:ph type="body" sz="half" idx="19"/>
          </p:nvPr>
        </p:nvSpPr>
        <p:spPr>
          <a:xfrm>
            <a:off x="5057182" y="4648200"/>
            <a:ext cx="3276735" cy="1295400"/>
          </a:xfrm>
          <a:prstGeom prst="rect">
            <a:avLst/>
          </a:prstGeo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Certificate">
    <p:spTree>
      <p:nvGrpSpPr>
        <p:cNvPr id="1" name=""/>
        <p:cNvGrpSpPr/>
        <p:nvPr/>
      </p:nvGrpSpPr>
      <p:grpSpPr>
        <a:xfrm>
          <a:off x="0" y="0"/>
          <a:ext cx="0" cy="0"/>
          <a:chOff x="0" y="0"/>
          <a:chExt cx="0" cy="0"/>
        </a:xfrm>
      </p:grpSpPr>
      <p:sp>
        <p:nvSpPr>
          <p:cNvPr id="9" name="Text Placeholder 10"/>
          <p:cNvSpPr>
            <a:spLocks noGrp="1"/>
          </p:cNvSpPr>
          <p:nvPr>
            <p:ph type="body" sz="quarter" idx="13" hasCustomPrompt="1"/>
          </p:nvPr>
        </p:nvSpPr>
        <p:spPr>
          <a:xfrm>
            <a:off x="1088136" y="4409624"/>
            <a:ext cx="6967728" cy="711652"/>
          </a:xfrm>
          <a:prstGeom prst="rect">
            <a:avLst/>
          </a:prstGeom>
        </p:spPr>
        <p:txBody>
          <a:bodyPr anchor="t">
            <a:noAutofit/>
          </a:bodyPr>
          <a:lstStyle>
            <a:lvl1pPr marL="0" indent="0" algn="ctr">
              <a:spcBef>
                <a:spcPts val="0"/>
              </a:spcBef>
              <a:buNone/>
              <a:defRPr sz="1800" baseline="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describe contribution or reason for award here</a:t>
            </a:r>
            <a:endParaRPr lang="en-US" dirty="0"/>
          </a:p>
        </p:txBody>
      </p:sp>
      <p:sp>
        <p:nvSpPr>
          <p:cNvPr id="14" name="Text Placeholder 10"/>
          <p:cNvSpPr>
            <a:spLocks noGrp="1"/>
          </p:cNvSpPr>
          <p:nvPr>
            <p:ph type="body" sz="quarter" idx="14" hasCustomPrompt="1"/>
          </p:nvPr>
        </p:nvSpPr>
        <p:spPr>
          <a:xfrm>
            <a:off x="6248400" y="5193220"/>
            <a:ext cx="1485900" cy="374420"/>
          </a:xfrm>
          <a:prstGeom prst="rect">
            <a:avLst/>
          </a:prstGeom>
        </p:spPr>
        <p:txBody>
          <a:bodyPr anchor="ctr">
            <a:noAutofit/>
          </a:bodyPr>
          <a:lstStyle>
            <a:lvl1pPr marL="0" indent="0" algn="ctr">
              <a:spcBef>
                <a:spcPts val="0"/>
              </a:spcBef>
              <a:buNone/>
              <a:defRPr sz="14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add date</a:t>
            </a:r>
            <a:endParaRPr lang="en-US" dirty="0"/>
          </a:p>
        </p:txBody>
      </p:sp>
      <p:sp>
        <p:nvSpPr>
          <p:cNvPr id="16" name="Text Placeholder 10"/>
          <p:cNvSpPr>
            <a:spLocks noGrp="1"/>
          </p:cNvSpPr>
          <p:nvPr>
            <p:ph type="body" sz="quarter" idx="16" hasCustomPrompt="1"/>
          </p:nvPr>
        </p:nvSpPr>
        <p:spPr>
          <a:xfrm>
            <a:off x="1088136" y="3103602"/>
            <a:ext cx="6967728" cy="1101844"/>
          </a:xfrm>
          <a:prstGeom prst="rect">
            <a:avLst/>
          </a:prstGeom>
        </p:spPr>
        <p:txBody>
          <a:bodyPr anchor="ctr">
            <a:normAutofit/>
          </a:bodyPr>
          <a:lstStyle>
            <a:lvl1pPr marL="0" indent="0" algn="ctr">
              <a:spcBef>
                <a:spcPts val="0"/>
              </a:spcBef>
              <a:buNone/>
              <a:defRPr sz="60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Name of Recipient</a:t>
            </a:r>
            <a:endParaRPr lang="en-US" dirty="0"/>
          </a:p>
        </p:txBody>
      </p:sp>
    </p:spTree>
    <p:extLst>
      <p:ext uri="{BB962C8B-B14F-4D97-AF65-F5344CB8AC3E}">
        <p14:creationId xmlns:p14="http://schemas.microsoft.com/office/powerpoint/2010/main" val="2331464997"/>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7724C4F-2926-48F5-AD36-E82844E8554F}" type="slidenum">
              <a:rPr lang="ar-SA" smtClean="0"/>
              <a:t>‹#›</a:t>
            </a:fld>
            <a:endParaRPr lang="ar-SA"/>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ar-SA" smtClean="0"/>
              <a:t>انقر لتحرير نمط العنوان الرئيسي</a:t>
            </a:r>
            <a:endParaRPr lang="en-US" dirty="0"/>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ar-SA" smtClean="0"/>
              <a:t>انقر لتحرير نمط العنوان الرئيسي</a:t>
            </a:r>
            <a:endParaRPr lang="en-US" dirty="0"/>
          </a:p>
        </p:txBody>
      </p:sp>
      <p:sp>
        <p:nvSpPr>
          <p:cNvPr id="4" name="Date Placeholder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7724C4F-2926-48F5-AD36-E82844E8554F}" type="slidenum">
              <a:rPr lang="ar-SA" smtClean="0"/>
              <a:t>‹#›</a:t>
            </a:fld>
            <a:endParaRPr lang="ar-SA"/>
          </a:p>
        </p:txBody>
      </p:sp>
      <p:sp>
        <p:nvSpPr>
          <p:cNvPr id="8" name="Content Placeholder 7"/>
          <p:cNvSpPr>
            <a:spLocks noGrp="1"/>
          </p:cNvSpPr>
          <p:nvPr>
            <p:ph sz="quarter" idx="13"/>
          </p:nvPr>
        </p:nvSpPr>
        <p:spPr>
          <a:xfrm>
            <a:off x="609600" y="1600200"/>
            <a:ext cx="79248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ouse Mischief 1 - نعم/لا Bottom">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مربع نص 6"/>
          <p:cNvSpPr txBox="1"/>
          <p:nvPr userDrawn="1">
            <p:custDataLst>
              <p:tags r:id="rId2"/>
            </p:custDataLst>
          </p:nvPr>
        </p:nvSpPr>
        <p:spPr>
          <a:xfrm>
            <a:off x="2464308" y="966978"/>
            <a:ext cx="2029968" cy="3840480"/>
          </a:xfrm>
          <a:prstGeom prst="rect">
            <a:avLst/>
          </a:prstGeom>
          <a:noFill/>
        </p:spPr>
        <p:txBody>
          <a:bodyPr vert="vert270" rtlCol="1" anchor="ctr">
            <a:noAutofit/>
          </a:bodyPr>
          <a:lstStyle/>
          <a:p>
            <a:pPr marL="0" algn="l" defTabSz="914400" rtl="1" eaLnBrk="1" latinLnBrk="0" hangingPunct="1">
              <a:buNone/>
            </a:pPr>
            <a:r>
              <a:rPr lang="ar-SA" sz="3200" smtClean="0"/>
              <a:t>نعم</a:t>
            </a:r>
            <a:endParaRPr lang="ar-SA" sz="3200"/>
          </a:p>
        </p:txBody>
      </p:sp>
      <p:sp>
        <p:nvSpPr>
          <p:cNvPr id="8" name="مربع نص 7"/>
          <p:cNvSpPr txBox="1"/>
          <p:nvPr userDrawn="1">
            <p:custDataLst>
              <p:tags r:id="rId3"/>
            </p:custDataLst>
          </p:nvPr>
        </p:nvSpPr>
        <p:spPr>
          <a:xfrm>
            <a:off x="4649724" y="966978"/>
            <a:ext cx="2029968" cy="3840480"/>
          </a:xfrm>
          <a:prstGeom prst="rect">
            <a:avLst/>
          </a:prstGeom>
          <a:noFill/>
        </p:spPr>
        <p:txBody>
          <a:bodyPr vert="vert270" rtlCol="1" anchor="ctr">
            <a:noAutofit/>
          </a:bodyPr>
          <a:lstStyle/>
          <a:p>
            <a:pPr marL="0" algn="l" defTabSz="914400" rtl="1" eaLnBrk="1" latinLnBrk="0" hangingPunct="1">
              <a:buNone/>
            </a:pPr>
            <a:r>
              <a:rPr lang="ar-SA" sz="3200" smtClean="0"/>
              <a:t>لا</a:t>
            </a:r>
            <a:endParaRPr lang="ar-SA" sz="3200"/>
          </a:p>
        </p:txBody>
      </p:sp>
      <p:pic>
        <p:nvPicPr>
          <p:cNvPr id="9" name="صورة 8"/>
          <p:cNvPicPr>
            <a:picLocks/>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050667" y="4924044"/>
            <a:ext cx="857250" cy="857250"/>
          </a:xfrm>
          <a:prstGeom prst="rect">
            <a:avLst/>
          </a:prstGeom>
        </p:spPr>
      </p:pic>
      <p:pic>
        <p:nvPicPr>
          <p:cNvPr id="10" name="صورة 9"/>
          <p:cNvPicPr>
            <a:picLocks/>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5236083" y="4924044"/>
            <a:ext cx="857250" cy="857250"/>
          </a:xfrm>
          <a:prstGeom prst="rect">
            <a:avLst/>
          </a:prstGeom>
        </p:spPr>
      </p:pic>
    </p:spTree>
    <p:custDataLst>
      <p:custData r:id="rId1"/>
    </p:custDataLst>
    <p:extLst>
      <p:ext uri="{BB962C8B-B14F-4D97-AF65-F5344CB8AC3E}">
        <p14:creationId xmlns:p14="http://schemas.microsoft.com/office/powerpoint/2010/main" val="29623158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2" name="Title 1"/>
          <p:cNvSpPr>
            <a:spLocks noGrp="1"/>
          </p:cNvSpPr>
          <p:nvPr>
            <p:ph type="title"/>
          </p:nvPr>
        </p:nvSpPr>
        <p:spPr>
          <a:xfrm>
            <a:off x="609600" y="274638"/>
            <a:ext cx="7924800" cy="1143000"/>
          </a:xfrm>
        </p:spPr>
        <p:txBody>
          <a:bodyPr/>
          <a:lstStyle/>
          <a:p>
            <a:r>
              <a:rPr lang="ar-SA" smtClean="0"/>
              <a:t>انقر لتحرير نمط العنوان الرئيسي</a:t>
            </a:r>
            <a:endParaRPr lang="en-US" dirty="0"/>
          </a:p>
        </p:txBody>
      </p:sp>
      <p:sp>
        <p:nvSpPr>
          <p:cNvPr id="5" name="Date Placeholder 4"/>
          <p:cNvSpPr>
            <a:spLocks noGrp="1"/>
          </p:cNvSpPr>
          <p:nvPr>
            <p:ph type="dt" sz="half" idx="10"/>
          </p:nvPr>
        </p:nvSpPr>
        <p:spPr/>
        <p:txBody>
          <a:bodyPr/>
          <a:lstStyle/>
          <a:p>
            <a:fld id="{BBBEF512-3E73-40E4-8132-F63FD0DAFF84}" type="datetimeFigureOut">
              <a:rPr lang="ar-SA" smtClean="0"/>
              <a:t>18/04/36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7" name="Date Placeholder 6"/>
          <p:cNvSpPr>
            <a:spLocks noGrp="1"/>
          </p:cNvSpPr>
          <p:nvPr>
            <p:ph type="dt" sz="half" idx="10"/>
          </p:nvPr>
        </p:nvSpPr>
        <p:spPr/>
        <p:txBody>
          <a:bodyPr/>
          <a:lstStyle/>
          <a:p>
            <a:fld id="{BBBEF512-3E73-40E4-8132-F63FD0DAFF84}" type="datetimeFigureOut">
              <a:rPr lang="ar-SA" smtClean="0"/>
              <a:t>18/04/36</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ar-SA" smtClean="0"/>
              <a:t>انقر لتحرير نمط العنوان الرئيسي</a:t>
            </a:r>
            <a:endParaRPr lang="en-US" dirty="0"/>
          </a:p>
        </p:txBody>
      </p:sp>
      <p:sp>
        <p:nvSpPr>
          <p:cNvPr id="3" name="Date Placeholder 2"/>
          <p:cNvSpPr>
            <a:spLocks noGrp="1"/>
          </p:cNvSpPr>
          <p:nvPr>
            <p:ph type="dt" sz="half" idx="10"/>
          </p:nvPr>
        </p:nvSpPr>
        <p:spPr/>
        <p:txBody>
          <a:bodyPr/>
          <a:lstStyle/>
          <a:p>
            <a:fld id="{BBBEF512-3E73-40E4-8132-F63FD0DAFF84}" type="datetimeFigureOut">
              <a:rPr lang="ar-SA" smtClean="0"/>
              <a:t>18/04/36</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EF512-3E73-40E4-8132-F63FD0DAFF84}" type="datetimeFigureOut">
              <a:rPr lang="ar-SA" smtClean="0"/>
              <a:t>18/04/36</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BBBEF512-3E73-40E4-8132-F63FD0DAFF84}" type="datetimeFigureOut">
              <a:rPr lang="ar-SA" smtClean="0"/>
              <a:t>18/04/36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ar-SA" smtClean="0"/>
              <a:t>انقر لتحرير نمط العنوان الرئيسي</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BBBEF512-3E73-40E4-8132-F63FD0DAFF84}" type="datetimeFigureOut">
              <a:rPr lang="ar-SA" smtClean="0"/>
              <a:t>18/04/36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Mouse Mischief 1 - Drawing">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pic>
        <p:nvPicPr>
          <p:cNvPr id="7" name="صورة 6"/>
          <p:cNvPicPr>
            <a:picLocks/>
          </p:cNvPicPr>
          <p:nvPr userDrawn="1">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8183880" y="1523390"/>
            <a:ext cx="804672" cy="5065410"/>
          </a:xfrm>
          <a:prstGeom prst="rect">
            <a:avLst/>
          </a:prstGeom>
        </p:spPr>
      </p:pic>
    </p:spTree>
    <p:custDataLst>
      <p:custData r:id="rId1"/>
    </p:custDataLst>
    <p:extLst>
      <p:ext uri="{BB962C8B-B14F-4D97-AF65-F5344CB8AC3E}">
        <p14:creationId xmlns:p14="http://schemas.microsoft.com/office/powerpoint/2010/main" val="27631501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8" name="عنوان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ar-SA" smtClean="0"/>
              <a:t>انقر لتحرير نمط العنوان الرئيسي</a:t>
            </a:r>
            <a:endParaRPr kumimoji="0" lang="en-US"/>
          </a:p>
        </p:txBody>
      </p:sp>
      <p:sp>
        <p:nvSpPr>
          <p:cNvPr id="28" name="عنصر نائب للتاريخ 27"/>
          <p:cNvSpPr>
            <a:spLocks noGrp="1"/>
          </p:cNvSpPr>
          <p:nvPr>
            <p:ph type="dt" sz="half" idx="10"/>
          </p:nvPr>
        </p:nvSpPr>
        <p:spPr/>
        <p:txBody>
          <a:bodyPr/>
          <a:lstStyle/>
          <a:p>
            <a:fld id="{BBBEF512-3E73-40E4-8132-F63FD0DAFF84}" type="datetimeFigureOut">
              <a:rPr lang="ar-SA" smtClean="0"/>
              <a:t>18/04/36</a:t>
            </a:fld>
            <a:endParaRPr lang="ar-SA"/>
          </a:p>
        </p:txBody>
      </p:sp>
      <p:sp>
        <p:nvSpPr>
          <p:cNvPr id="17" name="عنصر نائب للتذييل 16"/>
          <p:cNvSpPr>
            <a:spLocks noGrp="1"/>
          </p:cNvSpPr>
          <p:nvPr>
            <p:ph type="ftr" sz="quarter" idx="11"/>
          </p:nvPr>
        </p:nvSpPr>
        <p:spPr/>
        <p:txBody>
          <a:bodyPr/>
          <a:lstStyle/>
          <a:p>
            <a:endParaRPr lang="ar-SA"/>
          </a:p>
        </p:txBody>
      </p:sp>
      <p:sp>
        <p:nvSpPr>
          <p:cNvPr id="29" name="عنصر نائب لرقم الشريحة 28"/>
          <p:cNvSpPr>
            <a:spLocks noGrp="1"/>
          </p:cNvSpPr>
          <p:nvPr>
            <p:ph type="sldNum" sz="quarter" idx="12"/>
          </p:nvPr>
        </p:nvSpPr>
        <p:spPr/>
        <p:txBody>
          <a:bodyPr/>
          <a:lstStyle/>
          <a:p>
            <a:fld id="{17724C4F-2926-48F5-AD36-E82844E8554F}" type="slidenum">
              <a:rPr lang="ar-SA" smtClean="0"/>
              <a:t>‹#›</a:t>
            </a:fld>
            <a:endParaRPr lang="ar-SA"/>
          </a:p>
        </p:txBody>
      </p:sp>
      <p:sp>
        <p:nvSpPr>
          <p:cNvPr id="9" name="عنوان فرعي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ouse Mischief 1 - نعم/لا Left">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مربع نص 6"/>
          <p:cNvSpPr txBox="1"/>
          <p:nvPr userDrawn="1">
            <p:custDataLst>
              <p:tags r:id="rId2"/>
            </p:custDataLst>
          </p:nvPr>
        </p:nvSpPr>
        <p:spPr>
          <a:xfrm>
            <a:off x="1371600" y="1901722"/>
            <a:ext cx="7388352" cy="1522476"/>
          </a:xfrm>
          <a:prstGeom prst="rect">
            <a:avLst/>
          </a:prstGeom>
          <a:noFill/>
        </p:spPr>
        <p:txBody>
          <a:bodyPr vert="horz" rtlCol="1" anchor="ctr">
            <a:noAutofit/>
          </a:bodyPr>
          <a:lstStyle/>
          <a:p>
            <a:pPr marL="0" algn="l" defTabSz="914400" rtl="1" eaLnBrk="1" latinLnBrk="0" hangingPunct="1">
              <a:buNone/>
            </a:pPr>
            <a:r>
              <a:rPr lang="ar-SA" sz="3200" smtClean="0"/>
              <a:t>نعم</a:t>
            </a:r>
            <a:endParaRPr lang="ar-SA" sz="3200"/>
          </a:p>
        </p:txBody>
      </p:sp>
      <p:sp>
        <p:nvSpPr>
          <p:cNvPr id="8" name="مربع نص 7"/>
          <p:cNvSpPr txBox="1"/>
          <p:nvPr userDrawn="1">
            <p:custDataLst>
              <p:tags r:id="rId3"/>
            </p:custDataLst>
          </p:nvPr>
        </p:nvSpPr>
        <p:spPr>
          <a:xfrm>
            <a:off x="1371600" y="3540784"/>
            <a:ext cx="7388352" cy="1522476"/>
          </a:xfrm>
          <a:prstGeom prst="rect">
            <a:avLst/>
          </a:prstGeom>
          <a:noFill/>
        </p:spPr>
        <p:txBody>
          <a:bodyPr vert="horz" rtlCol="1" anchor="ctr">
            <a:noAutofit/>
          </a:bodyPr>
          <a:lstStyle/>
          <a:p>
            <a:pPr marL="0" algn="l" defTabSz="914400" rtl="1" eaLnBrk="1" latinLnBrk="0" hangingPunct="1">
              <a:buNone/>
            </a:pPr>
            <a:r>
              <a:rPr lang="ar-SA" sz="3200" smtClean="0"/>
              <a:t>لا</a:t>
            </a:r>
            <a:endParaRPr lang="ar-SA" sz="3200"/>
          </a:p>
        </p:txBody>
      </p:sp>
      <p:pic>
        <p:nvPicPr>
          <p:cNvPr id="9" name="صورة 8"/>
          <p:cNvPicPr>
            <a:picLocks/>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155448" y="2234336"/>
            <a:ext cx="857250" cy="857250"/>
          </a:xfrm>
          <a:prstGeom prst="rect">
            <a:avLst/>
          </a:prstGeom>
        </p:spPr>
      </p:pic>
      <p:pic>
        <p:nvPicPr>
          <p:cNvPr id="10" name="صورة 9"/>
          <p:cNvPicPr>
            <a:picLocks/>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155448" y="3873398"/>
            <a:ext cx="857250" cy="857250"/>
          </a:xfrm>
          <a:prstGeom prst="rect">
            <a:avLst/>
          </a:prstGeom>
        </p:spPr>
      </p:pic>
    </p:spTree>
    <p:custDataLst>
      <p:custData r:id="rId1"/>
    </p:custDataLst>
    <p:extLst>
      <p:ext uri="{BB962C8B-B14F-4D97-AF65-F5344CB8AC3E}">
        <p14:creationId xmlns:p14="http://schemas.microsoft.com/office/powerpoint/2010/main" val="29229610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3">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a:xfrm>
            <a:off x="7924800" y="6416675"/>
            <a:ext cx="762000" cy="365125"/>
          </a:xfrm>
        </p:spPr>
        <p:txBody>
          <a:bodyPr/>
          <a:lstStyle/>
          <a:p>
            <a:fld id="{17724C4F-2926-48F5-AD36-E82844E8554F}"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BBBEF512-3E73-40E4-8132-F63FD0DAFF84}" type="datetimeFigureOut">
              <a:rPr lang="ar-SA" smtClean="0"/>
              <a:t>18/04/36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8229600" cy="1143000"/>
          </a:xfrm>
        </p:spPr>
        <p:txBody>
          <a:bodyPr anchor="ctr"/>
          <a:lstStyle>
            <a:lvl1pPr>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p>
            <a:fld id="{BBBEF512-3E73-40E4-8132-F63FD0DAFF84}" type="datetimeFigureOut">
              <a:rPr lang="ar-SA" smtClean="0"/>
              <a:t>18/04/36</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BBBEF512-3E73-40E4-8132-F63FD0DAFF84}" type="datetimeFigureOut">
              <a:rPr lang="ar-SA" smtClean="0"/>
              <a:t>18/04/36</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BBBEF512-3E73-40E4-8132-F63FD0DAFF84}" type="datetimeFigureOut">
              <a:rPr lang="ar-SA" smtClean="0"/>
              <a:t>18/04/36</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BBBEF512-3E73-40E4-8132-F63FD0DAFF84}" type="datetimeFigureOut">
              <a:rPr lang="ar-SA" smtClean="0"/>
              <a:t>18/04/36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ar-SA" smtClean="0">
                <a:solidFill>
                  <a:schemeClr val="lt1"/>
                </a:solidFill>
                <a:latin typeface="+mn-lt"/>
                <a:ea typeface="+mn-ea"/>
                <a:cs typeface="+mn-cs"/>
              </a:rPr>
              <a:t>انقر فوق الأيقونة لإضافة صورة</a:t>
            </a:r>
            <a:endParaRPr kumimoji="0" lang="en-US" dirty="0">
              <a:solidFill>
                <a:schemeClr val="lt1"/>
              </a:solidFill>
              <a:latin typeface="+mn-lt"/>
              <a:ea typeface="+mn-ea"/>
              <a:cs typeface="+mn-cs"/>
            </a:endParaRPr>
          </a:p>
        </p:txBody>
      </p:sp>
      <p:sp>
        <p:nvSpPr>
          <p:cNvPr id="4" name="عنصر نائب للنص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BBBEF512-3E73-40E4-8132-F63FD0DAFF84}" type="datetimeFigureOut">
              <a:rPr lang="ar-SA" smtClean="0"/>
              <a:t>18/04/36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ouse Mischief 2 - نعم/لا Right">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مربع نص 6"/>
          <p:cNvSpPr txBox="1"/>
          <p:nvPr userDrawn="1">
            <p:custDataLst>
              <p:tags r:id="rId2"/>
            </p:custDataLst>
          </p:nvPr>
        </p:nvSpPr>
        <p:spPr>
          <a:xfrm>
            <a:off x="384048" y="1901722"/>
            <a:ext cx="7388352" cy="1522476"/>
          </a:xfrm>
          <a:prstGeom prst="rect">
            <a:avLst/>
          </a:prstGeom>
          <a:noFill/>
        </p:spPr>
        <p:txBody>
          <a:bodyPr vert="horz" rtlCol="1" anchor="ctr">
            <a:noAutofit/>
          </a:bodyPr>
          <a:lstStyle/>
          <a:p>
            <a:pPr marL="0" algn="r" defTabSz="914400" rtl="1" eaLnBrk="1" latinLnBrk="0" hangingPunct="1">
              <a:buNone/>
            </a:pPr>
            <a:r>
              <a:rPr lang="ar-SA" sz="3200" smtClean="0"/>
              <a:t>نعم</a:t>
            </a:r>
            <a:endParaRPr lang="ar-SA" sz="3200"/>
          </a:p>
        </p:txBody>
      </p:sp>
      <p:sp>
        <p:nvSpPr>
          <p:cNvPr id="8" name="مربع نص 7"/>
          <p:cNvSpPr txBox="1"/>
          <p:nvPr userDrawn="1">
            <p:custDataLst>
              <p:tags r:id="rId3"/>
            </p:custDataLst>
          </p:nvPr>
        </p:nvSpPr>
        <p:spPr>
          <a:xfrm>
            <a:off x="384048" y="3540784"/>
            <a:ext cx="7388352" cy="1522476"/>
          </a:xfrm>
          <a:prstGeom prst="rect">
            <a:avLst/>
          </a:prstGeom>
          <a:noFill/>
        </p:spPr>
        <p:txBody>
          <a:bodyPr vert="horz" rtlCol="1" anchor="ctr">
            <a:noAutofit/>
          </a:bodyPr>
          <a:lstStyle/>
          <a:p>
            <a:pPr marL="0" algn="r" defTabSz="914400" rtl="1" eaLnBrk="1" latinLnBrk="0" hangingPunct="1">
              <a:buNone/>
            </a:pPr>
            <a:r>
              <a:rPr lang="ar-SA" sz="3200" smtClean="0"/>
              <a:t>لا</a:t>
            </a:r>
            <a:endParaRPr lang="ar-SA" sz="3200"/>
          </a:p>
        </p:txBody>
      </p:sp>
      <p:pic>
        <p:nvPicPr>
          <p:cNvPr id="9" name="صورة 8"/>
          <p:cNvPicPr>
            <a:picLocks/>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7845552" y="2234336"/>
            <a:ext cx="857250" cy="857250"/>
          </a:xfrm>
          <a:prstGeom prst="rect">
            <a:avLst/>
          </a:prstGeom>
        </p:spPr>
      </p:pic>
      <p:pic>
        <p:nvPicPr>
          <p:cNvPr id="10" name="صورة 9"/>
          <p:cNvPicPr>
            <a:picLocks/>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7845552" y="3873398"/>
            <a:ext cx="857250" cy="857250"/>
          </a:xfrm>
          <a:prstGeom prst="rect">
            <a:avLst/>
          </a:prstGeom>
        </p:spPr>
      </p:pic>
    </p:spTree>
    <p:custDataLst>
      <p:custData r:id="rId1"/>
    </p:custDataLst>
    <p:extLst>
      <p:ext uri="{BB962C8B-B14F-4D97-AF65-F5344CB8AC3E}">
        <p14:creationId xmlns:p14="http://schemas.microsoft.com/office/powerpoint/2010/main" val="16206651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BBEF512-3E73-40E4-8132-F63FD0DAFF84}" type="datetimeFigureOut">
              <a:rPr lang="ar-SA" smtClean="0"/>
              <a:t>18/04/36</a:t>
            </a:fld>
            <a:endParaRPr lang="ar-SA"/>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ar-SA"/>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17724C4F-2926-48F5-AD36-E82844E8554F}" type="slidenum">
              <a:rPr lang="ar-SA" smtClean="0"/>
              <a:t>‹#›</a:t>
            </a:fld>
            <a:endParaRPr lang="ar-SA"/>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5" name="Date Placeholder 4"/>
          <p:cNvSpPr>
            <a:spLocks noGrp="1"/>
          </p:cNvSpPr>
          <p:nvPr>
            <p:ph type="dt" sz="half" idx="10"/>
          </p:nvPr>
        </p:nvSpPr>
        <p:spPr/>
        <p:txBody>
          <a:bodyPr/>
          <a:lstStyle/>
          <a:p>
            <a:fld id="{BBBEF512-3E73-40E4-8132-F63FD0DAFF84}" type="datetimeFigureOut">
              <a:rPr lang="ar-SA" smtClean="0"/>
              <a:t>18/04/36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17724C4F-2926-48F5-AD36-E82844E8554F}" type="slidenum">
              <a:rPr lang="ar-SA" smtClean="0"/>
              <a:t>‹#›</a:t>
            </a:fld>
            <a:endParaRPr lang="ar-SA"/>
          </a:p>
        </p:txBody>
      </p:sp>
      <p:sp>
        <p:nvSpPr>
          <p:cNvPr id="9" name="Content Placeholder 8"/>
          <p:cNvSpPr>
            <a:spLocks noGrp="1"/>
          </p:cNvSpPr>
          <p:nvPr>
            <p:ph sz="quarter" idx="13"/>
          </p:nvPr>
        </p:nvSpPr>
        <p:spPr>
          <a:xfrm>
            <a:off x="1042416" y="2313432"/>
            <a:ext cx="3419856" cy="349300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BBBEF512-3E73-40E4-8132-F63FD0DAFF84}" type="datetimeFigureOut">
              <a:rPr lang="ar-SA" smtClean="0"/>
              <a:t>18/04/36</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BBBEF512-3E73-40E4-8132-F63FD0DAFF84}" type="datetimeFigureOut">
              <a:rPr lang="ar-SA" smtClean="0"/>
              <a:t>18/04/36</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EF512-3E73-40E4-8132-F63FD0DAFF84}" type="datetimeFigureOut">
              <a:rPr lang="ar-SA" smtClean="0"/>
              <a:t>18/04/36</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BBEF512-3E73-40E4-8132-F63FD0DAFF84}" type="datetimeFigureOut">
              <a:rPr lang="ar-SA" smtClean="0"/>
              <a:t>18/04/36</a:t>
            </a:fld>
            <a:endParaRPr lang="ar-SA"/>
          </a:p>
        </p:txBody>
      </p:sp>
      <p:sp>
        <p:nvSpPr>
          <p:cNvPr id="7" name="Slide Number Placeholder 6"/>
          <p:cNvSpPr>
            <a:spLocks noGrp="1"/>
          </p:cNvSpPr>
          <p:nvPr>
            <p:ph type="sldNum" sz="quarter" idx="12"/>
          </p:nvPr>
        </p:nvSpPr>
        <p:spPr/>
        <p:txBody>
          <a:bodyPr/>
          <a:lstStyle/>
          <a:p>
            <a:fld id="{17724C4F-2926-48F5-AD36-E82844E8554F}" type="slidenum">
              <a:rPr lang="ar-SA" smtClean="0"/>
              <a:t>‹#›</a:t>
            </a:fld>
            <a:endParaRPr lang="ar-SA"/>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ar-SA"/>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ar-SA" smtClean="0"/>
              <a:t>انقر لتحرير نمط العنوان الرئيسي</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ar-SA" smtClean="0"/>
              <a:t>انقر لتحرير نمط العنوان الرئيسي</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BBBEF512-3E73-40E4-8132-F63FD0DAFF84}" type="datetimeFigureOut">
              <a:rPr lang="ar-SA" smtClean="0"/>
              <a:t>18/04/36</a:t>
            </a:fld>
            <a:endParaRPr lang="ar-SA"/>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ar-SA"/>
          </a:p>
        </p:txBody>
      </p:sp>
      <p:sp>
        <p:nvSpPr>
          <p:cNvPr id="7" name="Slide Number Placeholder 6"/>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ouse Mischief 1 - 2 اختيارات Right">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محتوى 6"/>
          <p:cNvSpPr>
            <a:spLocks noGrp="1"/>
          </p:cNvSpPr>
          <p:nvPr>
            <p:ph sz="quarter" idx="11"/>
            <p:custDataLst>
              <p:tags r:id="rId2"/>
            </p:custDataLst>
          </p:nvPr>
        </p:nvSpPr>
        <p:spPr>
          <a:xfrm>
            <a:off x="384048" y="1901723"/>
            <a:ext cx="7388352" cy="1522476"/>
          </a:xfrm>
          <a:prstGeom prst="rect">
            <a:avLst/>
          </a:prstGeom>
        </p:spPr>
        <p:txBody>
          <a:bodyPr vert="horz" wrap="square" lIns="90877" tIns="43391" rIns="90877" bIns="43391"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8" name="عنصر نائب للمحتوى 7"/>
          <p:cNvSpPr>
            <a:spLocks noGrp="1"/>
          </p:cNvSpPr>
          <p:nvPr>
            <p:ph sz="quarter" idx="12"/>
            <p:custDataLst>
              <p:tags r:id="rId3"/>
            </p:custDataLst>
          </p:nvPr>
        </p:nvSpPr>
        <p:spPr>
          <a:xfrm>
            <a:off x="384048" y="3540785"/>
            <a:ext cx="7388352" cy="1522476"/>
          </a:xfrm>
          <a:prstGeom prst="rect">
            <a:avLst/>
          </a:prstGeom>
        </p:spPr>
        <p:txBody>
          <a:bodyPr vert="horz" wrap="square" lIns="90877" tIns="43391" rIns="90877" bIns="43391"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pic>
        <p:nvPicPr>
          <p:cNvPr id="9" name="صورة 8"/>
          <p:cNvPicPr>
            <a:picLocks/>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7845552" y="2234336"/>
            <a:ext cx="857250" cy="857250"/>
          </a:xfrm>
          <a:prstGeom prst="rect">
            <a:avLst/>
          </a:prstGeom>
        </p:spPr>
      </p:pic>
      <p:pic>
        <p:nvPicPr>
          <p:cNvPr id="10" name="صورة 9"/>
          <p:cNvPicPr>
            <a:picLocks/>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7845552" y="3873398"/>
            <a:ext cx="857250" cy="857250"/>
          </a:xfrm>
          <a:prstGeom prst="rect">
            <a:avLst/>
          </a:prstGeom>
        </p:spPr>
      </p:pic>
    </p:spTree>
    <p:custDataLst>
      <p:custData r:id="rId1"/>
    </p:custDataLst>
    <p:extLst>
      <p:ext uri="{BB962C8B-B14F-4D97-AF65-F5344CB8AC3E}">
        <p14:creationId xmlns:p14="http://schemas.microsoft.com/office/powerpoint/2010/main" val="27940097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ouse Mischief 1 - 2 اختيارات Bottom">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Tree>
    <p:custDataLst>
      <p:custData r:id="rId1"/>
    </p:custDataLst>
    <p:extLst>
      <p:ext uri="{BB962C8B-B14F-4D97-AF65-F5344CB8AC3E}">
        <p14:creationId xmlns:p14="http://schemas.microsoft.com/office/powerpoint/2010/main" val="460139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ouse Mischief 2 - 2 اختيارات Bottom">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محتوى 6"/>
          <p:cNvSpPr>
            <a:spLocks noGrp="1"/>
          </p:cNvSpPr>
          <p:nvPr>
            <p:ph sz="quarter" idx="11"/>
            <p:custDataLst>
              <p:tags r:id="rId2"/>
            </p:custDataLst>
          </p:nvPr>
        </p:nvSpPr>
        <p:spPr>
          <a:xfrm>
            <a:off x="2464308" y="966978"/>
            <a:ext cx="2029968" cy="3840480"/>
          </a:xfrm>
          <a:prstGeom prst="rect">
            <a:avLst/>
          </a:prstGeom>
        </p:spPr>
        <p:txBody>
          <a:bodyPr vert="vert270" wrap="square" lIns="24969" tIns="109454" rIns="24969" bIns="109454" anchor="ctr">
            <a:normAutofit/>
          </a:bodyPr>
          <a:lstStyle>
            <a:lvl1pPr marL="0" indent="0" algn="l" defTabSz="914400" rtl="1" eaLnBrk="1" latinLnBrk="0" hangingPunct="1">
              <a:spcBef>
                <a:spcPct val="20000"/>
              </a:spcBef>
              <a:buFont typeface="Arial" panose="020B0604020202020204" pitchFamily="34" charset="0"/>
              <a:buNone/>
              <a:defRPr sz="3200"/>
            </a:lvl1pPr>
            <a:lvl2pPr marL="457200" indent="0" algn="l" defTabSz="914400" rtl="1" eaLnBrk="1" latinLnBrk="0" hangingPunct="1">
              <a:spcBef>
                <a:spcPct val="20000"/>
              </a:spcBef>
              <a:buFont typeface="Arial" panose="020B0604020202020204" pitchFamily="34" charset="0"/>
              <a:buNone/>
              <a:defRPr sz="3200"/>
            </a:lvl2pPr>
            <a:lvl3pPr marL="914400" indent="0" algn="l" defTabSz="914400" rtl="1" eaLnBrk="1" latinLnBrk="0" hangingPunct="1">
              <a:spcBef>
                <a:spcPct val="20000"/>
              </a:spcBef>
              <a:buFont typeface="Arial" panose="020B0604020202020204" pitchFamily="34" charset="0"/>
              <a:buNone/>
              <a:defRPr sz="3200"/>
            </a:lvl3pPr>
            <a:lvl4pPr marL="1371600" indent="0" algn="l" defTabSz="914400" rtl="1" eaLnBrk="1" latinLnBrk="0" hangingPunct="1">
              <a:spcBef>
                <a:spcPct val="20000"/>
              </a:spcBef>
              <a:buFont typeface="Arial" panose="020B0604020202020204" pitchFamily="34" charset="0"/>
              <a:buNone/>
              <a:defRPr sz="3200"/>
            </a:lvl4pPr>
            <a:lvl5pPr marL="1828800" indent="0" algn="l"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8" name="عنصر نائب للمحتوى 7"/>
          <p:cNvSpPr>
            <a:spLocks noGrp="1"/>
          </p:cNvSpPr>
          <p:nvPr>
            <p:ph sz="quarter" idx="12"/>
            <p:custDataLst>
              <p:tags r:id="rId3"/>
            </p:custDataLst>
          </p:nvPr>
        </p:nvSpPr>
        <p:spPr>
          <a:xfrm>
            <a:off x="4649724" y="966978"/>
            <a:ext cx="2029968" cy="3840480"/>
          </a:xfrm>
          <a:prstGeom prst="rect">
            <a:avLst/>
          </a:prstGeom>
        </p:spPr>
        <p:txBody>
          <a:bodyPr vert="vert270" wrap="square" lIns="24969" tIns="109454" rIns="24969" bIns="109454" anchor="ctr">
            <a:normAutofit/>
          </a:bodyPr>
          <a:lstStyle>
            <a:lvl1pPr marL="0" indent="0" algn="l" defTabSz="914400" rtl="1" eaLnBrk="1" latinLnBrk="0" hangingPunct="1">
              <a:spcBef>
                <a:spcPct val="20000"/>
              </a:spcBef>
              <a:buFont typeface="Arial" panose="020B0604020202020204" pitchFamily="34" charset="0"/>
              <a:buNone/>
              <a:defRPr sz="3200"/>
            </a:lvl1pPr>
            <a:lvl2pPr marL="457200" indent="0" algn="l" defTabSz="914400" rtl="1" eaLnBrk="1" latinLnBrk="0" hangingPunct="1">
              <a:spcBef>
                <a:spcPct val="20000"/>
              </a:spcBef>
              <a:buFont typeface="Arial" panose="020B0604020202020204" pitchFamily="34" charset="0"/>
              <a:buNone/>
              <a:defRPr sz="3200"/>
            </a:lvl2pPr>
            <a:lvl3pPr marL="914400" indent="0" algn="l" defTabSz="914400" rtl="1" eaLnBrk="1" latinLnBrk="0" hangingPunct="1">
              <a:spcBef>
                <a:spcPct val="20000"/>
              </a:spcBef>
              <a:buFont typeface="Arial" panose="020B0604020202020204" pitchFamily="34" charset="0"/>
              <a:buNone/>
              <a:defRPr sz="3200"/>
            </a:lvl3pPr>
            <a:lvl4pPr marL="1371600" indent="0" algn="l" defTabSz="914400" rtl="1" eaLnBrk="1" latinLnBrk="0" hangingPunct="1">
              <a:spcBef>
                <a:spcPct val="20000"/>
              </a:spcBef>
              <a:buFont typeface="Arial" panose="020B0604020202020204" pitchFamily="34" charset="0"/>
              <a:buNone/>
              <a:defRPr sz="3200"/>
            </a:lvl4pPr>
            <a:lvl5pPr marL="1828800" indent="0" algn="l"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pic>
        <p:nvPicPr>
          <p:cNvPr id="9" name="صورة 8"/>
          <p:cNvPicPr>
            <a:picLocks/>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050667" y="4924044"/>
            <a:ext cx="857250" cy="857250"/>
          </a:xfrm>
          <a:prstGeom prst="rect">
            <a:avLst/>
          </a:prstGeom>
        </p:spPr>
      </p:pic>
      <p:pic>
        <p:nvPicPr>
          <p:cNvPr id="10" name="صورة 9"/>
          <p:cNvPicPr>
            <a:picLocks/>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5236083" y="4924044"/>
            <a:ext cx="857250" cy="857250"/>
          </a:xfrm>
          <a:prstGeom prst="rect">
            <a:avLst/>
          </a:prstGeom>
        </p:spPr>
      </p:pic>
    </p:spTree>
    <p:custDataLst>
      <p:custData r:id="rId1"/>
    </p:custDataLst>
    <p:extLst>
      <p:ext uri="{BB962C8B-B14F-4D97-AF65-F5344CB8AC3E}">
        <p14:creationId xmlns:p14="http://schemas.microsoft.com/office/powerpoint/2010/main" val="1666842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7724C4F-2926-48F5-AD36-E82844E8554F}" type="slidenum">
              <a:rPr lang="ar-SA" smtClean="0"/>
              <a:t>‹#›</a:t>
            </a:fld>
            <a:endParaRPr lang="ar-SA"/>
          </a:p>
        </p:txBody>
      </p:sp>
    </p:spTree>
    <p:extLst>
      <p:ext uri="{BB962C8B-B14F-4D97-AF65-F5344CB8AC3E}">
        <p14:creationId xmlns:p14="http://schemas.microsoft.com/office/powerpoint/2010/main" val="51879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ouse Mischief 1 - 2 اختيارات Top">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محتوى 6"/>
          <p:cNvSpPr>
            <a:spLocks noGrp="1"/>
          </p:cNvSpPr>
          <p:nvPr>
            <p:ph sz="quarter" idx="11"/>
            <p:custDataLst>
              <p:tags r:id="rId2"/>
            </p:custDataLst>
          </p:nvPr>
        </p:nvSpPr>
        <p:spPr>
          <a:xfrm>
            <a:off x="2464308" y="2329663"/>
            <a:ext cx="2029968" cy="4437126"/>
          </a:xfrm>
          <a:prstGeom prst="rect">
            <a:avLst/>
          </a:prstGeom>
        </p:spPr>
        <p:txBody>
          <a:bodyPr vert="vert" wrap="square" lIns="24969" tIns="126458" rIns="24969" bIns="126458" anchor="ctr">
            <a:normAutofit/>
          </a:bodyPr>
          <a:lstStyle>
            <a:lvl1pPr marL="0" indent="0" algn="l" defTabSz="914400" rtl="1" eaLnBrk="1" latinLnBrk="0" hangingPunct="1">
              <a:spcBef>
                <a:spcPct val="20000"/>
              </a:spcBef>
              <a:buFont typeface="Arial" panose="020B0604020202020204" pitchFamily="34" charset="0"/>
              <a:buNone/>
              <a:defRPr sz="3200"/>
            </a:lvl1pPr>
            <a:lvl2pPr marL="457200" indent="0" algn="l" defTabSz="914400" rtl="1" eaLnBrk="1" latinLnBrk="0" hangingPunct="1">
              <a:spcBef>
                <a:spcPct val="20000"/>
              </a:spcBef>
              <a:buFont typeface="Arial" panose="020B0604020202020204" pitchFamily="34" charset="0"/>
              <a:buNone/>
              <a:defRPr sz="3200"/>
            </a:lvl2pPr>
            <a:lvl3pPr marL="914400" indent="0" algn="l" defTabSz="914400" rtl="1" eaLnBrk="1" latinLnBrk="0" hangingPunct="1">
              <a:spcBef>
                <a:spcPct val="20000"/>
              </a:spcBef>
              <a:buFont typeface="Arial" panose="020B0604020202020204" pitchFamily="34" charset="0"/>
              <a:buNone/>
              <a:defRPr sz="3200"/>
            </a:lvl3pPr>
            <a:lvl4pPr marL="1371600" indent="0" algn="l" defTabSz="914400" rtl="1" eaLnBrk="1" latinLnBrk="0" hangingPunct="1">
              <a:spcBef>
                <a:spcPct val="20000"/>
              </a:spcBef>
              <a:buFont typeface="Arial" panose="020B0604020202020204" pitchFamily="34" charset="0"/>
              <a:buNone/>
              <a:defRPr sz="3200"/>
            </a:lvl4pPr>
            <a:lvl5pPr marL="1828800" indent="0" algn="l"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8" name="عنصر نائب للمحتوى 7"/>
          <p:cNvSpPr>
            <a:spLocks noGrp="1"/>
          </p:cNvSpPr>
          <p:nvPr>
            <p:ph sz="quarter" idx="12"/>
            <p:custDataLst>
              <p:tags r:id="rId3"/>
            </p:custDataLst>
          </p:nvPr>
        </p:nvSpPr>
        <p:spPr>
          <a:xfrm>
            <a:off x="4649724" y="2329663"/>
            <a:ext cx="2029968" cy="4437126"/>
          </a:xfrm>
          <a:prstGeom prst="rect">
            <a:avLst/>
          </a:prstGeom>
        </p:spPr>
        <p:txBody>
          <a:bodyPr vert="vert" wrap="square" lIns="24969" tIns="126458" rIns="24969" bIns="126458" anchor="ctr">
            <a:normAutofit/>
          </a:bodyPr>
          <a:lstStyle>
            <a:lvl1pPr marL="0" indent="0" algn="l" defTabSz="914400" rtl="1" eaLnBrk="1" latinLnBrk="0" hangingPunct="1">
              <a:spcBef>
                <a:spcPct val="20000"/>
              </a:spcBef>
              <a:buFont typeface="Arial" panose="020B0604020202020204" pitchFamily="34" charset="0"/>
              <a:buNone/>
              <a:defRPr sz="3200"/>
            </a:lvl1pPr>
            <a:lvl2pPr marL="457200" indent="0" algn="l" defTabSz="914400" rtl="1" eaLnBrk="1" latinLnBrk="0" hangingPunct="1">
              <a:spcBef>
                <a:spcPct val="20000"/>
              </a:spcBef>
              <a:buFont typeface="Arial" panose="020B0604020202020204" pitchFamily="34" charset="0"/>
              <a:buNone/>
              <a:defRPr sz="3200"/>
            </a:lvl2pPr>
            <a:lvl3pPr marL="914400" indent="0" algn="l" defTabSz="914400" rtl="1" eaLnBrk="1" latinLnBrk="0" hangingPunct="1">
              <a:spcBef>
                <a:spcPct val="20000"/>
              </a:spcBef>
              <a:buFont typeface="Arial" panose="020B0604020202020204" pitchFamily="34" charset="0"/>
              <a:buNone/>
              <a:defRPr sz="3200"/>
            </a:lvl3pPr>
            <a:lvl4pPr marL="1371600" indent="0" algn="l" defTabSz="914400" rtl="1" eaLnBrk="1" latinLnBrk="0" hangingPunct="1">
              <a:spcBef>
                <a:spcPct val="20000"/>
              </a:spcBef>
              <a:buFont typeface="Arial" panose="020B0604020202020204" pitchFamily="34" charset="0"/>
              <a:buNone/>
              <a:defRPr sz="3200"/>
            </a:lvl4pPr>
            <a:lvl5pPr marL="1828800" indent="0" algn="l"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pic>
        <p:nvPicPr>
          <p:cNvPr id="9" name="صورة 8"/>
          <p:cNvPicPr>
            <a:picLocks/>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050667" y="1355827"/>
            <a:ext cx="857250" cy="857250"/>
          </a:xfrm>
          <a:prstGeom prst="rect">
            <a:avLst/>
          </a:prstGeom>
        </p:spPr>
      </p:pic>
      <p:pic>
        <p:nvPicPr>
          <p:cNvPr id="10" name="صورة 9"/>
          <p:cNvPicPr>
            <a:picLocks/>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5236083" y="1355827"/>
            <a:ext cx="857250" cy="857250"/>
          </a:xfrm>
          <a:prstGeom prst="rect">
            <a:avLst/>
          </a:prstGeom>
        </p:spPr>
      </p:pic>
    </p:spTree>
    <p:custDataLst>
      <p:custData r:id="rId1"/>
    </p:custDataLst>
    <p:extLst>
      <p:ext uri="{BB962C8B-B14F-4D97-AF65-F5344CB8AC3E}">
        <p14:creationId xmlns:p14="http://schemas.microsoft.com/office/powerpoint/2010/main" val="350774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ouse Mischief 1 - 2 اختيارات TopStacked">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محتوى 6"/>
          <p:cNvSpPr>
            <a:spLocks noGrp="1"/>
          </p:cNvSpPr>
          <p:nvPr>
            <p:ph sz="quarter" idx="11"/>
            <p:custDataLst>
              <p:tags r:id="rId2"/>
            </p:custDataLst>
          </p:nvPr>
        </p:nvSpPr>
        <p:spPr>
          <a:xfrm>
            <a:off x="2464308" y="2329663"/>
            <a:ext cx="2029968" cy="4437126"/>
          </a:xfrm>
          <a:prstGeom prst="rect">
            <a:avLst/>
          </a:prstGeom>
        </p:spPr>
        <p:txBody>
          <a:bodyPr vert="wordArtVertRtl" wrap="square" lIns="24969" tIns="126458" rIns="24969" bIns="126458" anchor="ctr">
            <a:normAutofit/>
          </a:bodyPr>
          <a:lstStyle>
            <a:lvl1pPr marL="0" indent="0" algn="l" defTabSz="914400" rtl="0" eaLnBrk="1" latinLnBrk="0" hangingPunct="1">
              <a:spcBef>
                <a:spcPct val="20000"/>
              </a:spcBef>
              <a:buFont typeface="Arial" panose="020B0604020202020204" pitchFamily="34" charset="0"/>
              <a:buNone/>
              <a:defRPr sz="3200"/>
            </a:lvl1pPr>
            <a:lvl2pPr marL="457200" indent="0" algn="l" defTabSz="914400" rtl="0" eaLnBrk="1" latinLnBrk="0" hangingPunct="1">
              <a:spcBef>
                <a:spcPct val="20000"/>
              </a:spcBef>
              <a:buFont typeface="Arial" panose="020B0604020202020204" pitchFamily="34" charset="0"/>
              <a:buNone/>
              <a:defRPr sz="3200"/>
            </a:lvl2pPr>
            <a:lvl3pPr marL="914400" indent="0" algn="l" defTabSz="914400" rtl="0" eaLnBrk="1" latinLnBrk="0" hangingPunct="1">
              <a:spcBef>
                <a:spcPct val="20000"/>
              </a:spcBef>
              <a:buFont typeface="Arial" panose="020B0604020202020204" pitchFamily="34" charset="0"/>
              <a:buNone/>
              <a:defRPr sz="3200"/>
            </a:lvl3pPr>
            <a:lvl4pPr marL="1371600" indent="0" algn="l" defTabSz="914400" rtl="0" eaLnBrk="1" latinLnBrk="0" hangingPunct="1">
              <a:spcBef>
                <a:spcPct val="20000"/>
              </a:spcBef>
              <a:buFont typeface="Arial" panose="020B0604020202020204" pitchFamily="34" charset="0"/>
              <a:buNone/>
              <a:defRPr sz="3200"/>
            </a:lvl4pPr>
            <a:lvl5pPr marL="1828800" indent="0" algn="l" defTabSz="914400" rtl="0"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8" name="عنصر نائب للمحتوى 7"/>
          <p:cNvSpPr>
            <a:spLocks noGrp="1"/>
          </p:cNvSpPr>
          <p:nvPr>
            <p:ph sz="quarter" idx="12"/>
            <p:custDataLst>
              <p:tags r:id="rId3"/>
            </p:custDataLst>
          </p:nvPr>
        </p:nvSpPr>
        <p:spPr>
          <a:xfrm>
            <a:off x="4649724" y="2329663"/>
            <a:ext cx="2029968" cy="4437126"/>
          </a:xfrm>
          <a:prstGeom prst="rect">
            <a:avLst/>
          </a:prstGeom>
        </p:spPr>
        <p:txBody>
          <a:bodyPr vert="wordArtVertRtl" wrap="square" lIns="24969" tIns="126458" rIns="24969" bIns="126458" anchor="ctr">
            <a:normAutofit/>
          </a:bodyPr>
          <a:lstStyle>
            <a:lvl1pPr marL="0" indent="0" algn="l" defTabSz="914400" rtl="0" eaLnBrk="1" latinLnBrk="0" hangingPunct="1">
              <a:spcBef>
                <a:spcPct val="20000"/>
              </a:spcBef>
              <a:buFont typeface="Arial" panose="020B0604020202020204" pitchFamily="34" charset="0"/>
              <a:buNone/>
              <a:defRPr sz="3200"/>
            </a:lvl1pPr>
            <a:lvl2pPr marL="457200" indent="0" algn="l" defTabSz="914400" rtl="0" eaLnBrk="1" latinLnBrk="0" hangingPunct="1">
              <a:spcBef>
                <a:spcPct val="20000"/>
              </a:spcBef>
              <a:buFont typeface="Arial" panose="020B0604020202020204" pitchFamily="34" charset="0"/>
              <a:buNone/>
              <a:defRPr sz="3200"/>
            </a:lvl2pPr>
            <a:lvl3pPr marL="914400" indent="0" algn="l" defTabSz="914400" rtl="0" eaLnBrk="1" latinLnBrk="0" hangingPunct="1">
              <a:spcBef>
                <a:spcPct val="20000"/>
              </a:spcBef>
              <a:buFont typeface="Arial" panose="020B0604020202020204" pitchFamily="34" charset="0"/>
              <a:buNone/>
              <a:defRPr sz="3200"/>
            </a:lvl3pPr>
            <a:lvl4pPr marL="1371600" indent="0" algn="l" defTabSz="914400" rtl="0" eaLnBrk="1" latinLnBrk="0" hangingPunct="1">
              <a:spcBef>
                <a:spcPct val="20000"/>
              </a:spcBef>
              <a:buFont typeface="Arial" panose="020B0604020202020204" pitchFamily="34" charset="0"/>
              <a:buNone/>
              <a:defRPr sz="3200"/>
            </a:lvl4pPr>
            <a:lvl5pPr marL="1828800" indent="0" algn="l" defTabSz="914400" rtl="0"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pic>
        <p:nvPicPr>
          <p:cNvPr id="9" name="صورة 8"/>
          <p:cNvPicPr>
            <a:picLocks/>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050667" y="1355827"/>
            <a:ext cx="857250" cy="857250"/>
          </a:xfrm>
          <a:prstGeom prst="rect">
            <a:avLst/>
          </a:prstGeom>
        </p:spPr>
      </p:pic>
      <p:pic>
        <p:nvPicPr>
          <p:cNvPr id="10" name="صورة 9"/>
          <p:cNvPicPr>
            <a:picLocks/>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5236083" y="1355827"/>
            <a:ext cx="857250" cy="857250"/>
          </a:xfrm>
          <a:prstGeom prst="rect">
            <a:avLst/>
          </a:prstGeom>
        </p:spPr>
      </p:pic>
    </p:spTree>
    <p:custDataLst>
      <p:custData r:id="rId1"/>
    </p:custDataLst>
    <p:extLst>
      <p:ext uri="{BB962C8B-B14F-4D97-AF65-F5344CB8AC3E}">
        <p14:creationId xmlns:p14="http://schemas.microsoft.com/office/powerpoint/2010/main" val="1896682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Mouse Mischief 1 - 2 اختيارات Left">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محتوى 6"/>
          <p:cNvSpPr>
            <a:spLocks noGrp="1"/>
          </p:cNvSpPr>
          <p:nvPr>
            <p:ph sz="quarter" idx="11"/>
            <p:custDataLst>
              <p:tags r:id="rId2"/>
            </p:custDataLst>
          </p:nvPr>
        </p:nvSpPr>
        <p:spPr>
          <a:xfrm>
            <a:off x="1371600" y="1901723"/>
            <a:ext cx="7388352" cy="1522476"/>
          </a:xfrm>
          <a:prstGeom prst="rect">
            <a:avLst/>
          </a:prstGeom>
        </p:spPr>
        <p:txBody>
          <a:bodyPr vert="horz" wrap="square" lIns="90877" tIns="43391" rIns="90877" bIns="43391" anchor="ctr">
            <a:normAutofit/>
          </a:bodyPr>
          <a:lstStyle>
            <a:lvl1pPr marL="0" indent="0" algn="l" defTabSz="914400" rtl="1" eaLnBrk="1" latinLnBrk="0" hangingPunct="1">
              <a:spcBef>
                <a:spcPct val="20000"/>
              </a:spcBef>
              <a:buFont typeface="Arial" panose="020B0604020202020204" pitchFamily="34" charset="0"/>
              <a:buNone/>
              <a:defRPr sz="3200"/>
            </a:lvl1pPr>
            <a:lvl2pPr marL="457200" indent="0" algn="l" defTabSz="914400" rtl="1" eaLnBrk="1" latinLnBrk="0" hangingPunct="1">
              <a:spcBef>
                <a:spcPct val="20000"/>
              </a:spcBef>
              <a:buFont typeface="Arial" panose="020B0604020202020204" pitchFamily="34" charset="0"/>
              <a:buNone/>
              <a:defRPr sz="3200"/>
            </a:lvl2pPr>
            <a:lvl3pPr marL="914400" indent="0" algn="l" defTabSz="914400" rtl="1" eaLnBrk="1" latinLnBrk="0" hangingPunct="1">
              <a:spcBef>
                <a:spcPct val="20000"/>
              </a:spcBef>
              <a:buFont typeface="Arial" panose="020B0604020202020204" pitchFamily="34" charset="0"/>
              <a:buNone/>
              <a:defRPr sz="3200"/>
            </a:lvl3pPr>
            <a:lvl4pPr marL="1371600" indent="0" algn="l" defTabSz="914400" rtl="1" eaLnBrk="1" latinLnBrk="0" hangingPunct="1">
              <a:spcBef>
                <a:spcPct val="20000"/>
              </a:spcBef>
              <a:buFont typeface="Arial" panose="020B0604020202020204" pitchFamily="34" charset="0"/>
              <a:buNone/>
              <a:defRPr sz="3200"/>
            </a:lvl4pPr>
            <a:lvl5pPr marL="1828800" indent="0" algn="l"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8" name="عنصر نائب للمحتوى 7"/>
          <p:cNvSpPr>
            <a:spLocks noGrp="1"/>
          </p:cNvSpPr>
          <p:nvPr>
            <p:ph sz="quarter" idx="12"/>
            <p:custDataLst>
              <p:tags r:id="rId3"/>
            </p:custDataLst>
          </p:nvPr>
        </p:nvSpPr>
        <p:spPr>
          <a:xfrm>
            <a:off x="1371600" y="3540785"/>
            <a:ext cx="7388352" cy="1522476"/>
          </a:xfrm>
          <a:prstGeom prst="rect">
            <a:avLst/>
          </a:prstGeom>
        </p:spPr>
        <p:txBody>
          <a:bodyPr vert="horz" wrap="square" lIns="90877" tIns="43391" rIns="90877" bIns="43391" anchor="ctr">
            <a:normAutofit/>
          </a:bodyPr>
          <a:lstStyle>
            <a:lvl1pPr marL="0" indent="0" algn="l" defTabSz="914400" rtl="1" eaLnBrk="1" latinLnBrk="0" hangingPunct="1">
              <a:spcBef>
                <a:spcPct val="20000"/>
              </a:spcBef>
              <a:buFont typeface="Arial" panose="020B0604020202020204" pitchFamily="34" charset="0"/>
              <a:buNone/>
              <a:defRPr sz="3200"/>
            </a:lvl1pPr>
            <a:lvl2pPr marL="457200" indent="0" algn="l" defTabSz="914400" rtl="1" eaLnBrk="1" latinLnBrk="0" hangingPunct="1">
              <a:spcBef>
                <a:spcPct val="20000"/>
              </a:spcBef>
              <a:buFont typeface="Arial" panose="020B0604020202020204" pitchFamily="34" charset="0"/>
              <a:buNone/>
              <a:defRPr sz="3200"/>
            </a:lvl2pPr>
            <a:lvl3pPr marL="914400" indent="0" algn="l" defTabSz="914400" rtl="1" eaLnBrk="1" latinLnBrk="0" hangingPunct="1">
              <a:spcBef>
                <a:spcPct val="20000"/>
              </a:spcBef>
              <a:buFont typeface="Arial" panose="020B0604020202020204" pitchFamily="34" charset="0"/>
              <a:buNone/>
              <a:defRPr sz="3200"/>
            </a:lvl3pPr>
            <a:lvl4pPr marL="1371600" indent="0" algn="l" defTabSz="914400" rtl="1" eaLnBrk="1" latinLnBrk="0" hangingPunct="1">
              <a:spcBef>
                <a:spcPct val="20000"/>
              </a:spcBef>
              <a:buFont typeface="Arial" panose="020B0604020202020204" pitchFamily="34" charset="0"/>
              <a:buNone/>
              <a:defRPr sz="3200"/>
            </a:lvl4pPr>
            <a:lvl5pPr marL="1828800" indent="0" algn="l"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pic>
        <p:nvPicPr>
          <p:cNvPr id="9" name="صورة 8"/>
          <p:cNvPicPr>
            <a:picLocks/>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155448" y="2234336"/>
            <a:ext cx="857250" cy="857250"/>
          </a:xfrm>
          <a:prstGeom prst="rect">
            <a:avLst/>
          </a:prstGeom>
        </p:spPr>
      </p:pic>
      <p:pic>
        <p:nvPicPr>
          <p:cNvPr id="10" name="صورة 9"/>
          <p:cNvPicPr>
            <a:picLocks/>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155448" y="3873398"/>
            <a:ext cx="857250" cy="857250"/>
          </a:xfrm>
          <a:prstGeom prst="rect">
            <a:avLst/>
          </a:prstGeom>
        </p:spPr>
      </p:pic>
    </p:spTree>
    <p:custDataLst>
      <p:custData r:id="rId1"/>
    </p:custDataLst>
    <p:extLst>
      <p:ext uri="{BB962C8B-B14F-4D97-AF65-F5344CB8AC3E}">
        <p14:creationId xmlns:p14="http://schemas.microsoft.com/office/powerpoint/2010/main" val="2175189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Mouse Mischief 2 - 2 اختيارات Right">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محتوى 6"/>
          <p:cNvSpPr>
            <a:spLocks noGrp="1"/>
          </p:cNvSpPr>
          <p:nvPr>
            <p:ph sz="quarter" idx="11"/>
            <p:custDataLst>
              <p:tags r:id="rId2"/>
            </p:custDataLst>
          </p:nvPr>
        </p:nvSpPr>
        <p:spPr>
          <a:xfrm>
            <a:off x="384048" y="1901723"/>
            <a:ext cx="7388352" cy="1522476"/>
          </a:xfrm>
          <a:prstGeom prst="rect">
            <a:avLst/>
          </a:prstGeom>
        </p:spPr>
        <p:txBody>
          <a:bodyPr vert="horz" wrap="square" lIns="90877" tIns="43391" rIns="90877" bIns="43391"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8" name="عنصر نائب للمحتوى 7"/>
          <p:cNvSpPr>
            <a:spLocks noGrp="1"/>
          </p:cNvSpPr>
          <p:nvPr>
            <p:ph sz="quarter" idx="12"/>
            <p:custDataLst>
              <p:tags r:id="rId3"/>
            </p:custDataLst>
          </p:nvPr>
        </p:nvSpPr>
        <p:spPr>
          <a:xfrm>
            <a:off x="384048" y="3540785"/>
            <a:ext cx="7388352" cy="1522476"/>
          </a:xfrm>
          <a:prstGeom prst="rect">
            <a:avLst/>
          </a:prstGeom>
        </p:spPr>
        <p:txBody>
          <a:bodyPr vert="horz" wrap="square" lIns="90877" tIns="43391" rIns="90877" bIns="43391"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pic>
        <p:nvPicPr>
          <p:cNvPr id="9" name="صورة 8"/>
          <p:cNvPicPr>
            <a:picLocks/>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7845552" y="3075806"/>
            <a:ext cx="857250" cy="857250"/>
          </a:xfrm>
          <a:prstGeom prst="rect">
            <a:avLst/>
          </a:prstGeom>
        </p:spPr>
      </p:pic>
      <p:pic>
        <p:nvPicPr>
          <p:cNvPr id="10" name="صورة 9"/>
          <p:cNvPicPr>
            <a:picLocks/>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7845552" y="4083918"/>
            <a:ext cx="857250" cy="857250"/>
          </a:xfrm>
          <a:prstGeom prst="rect">
            <a:avLst/>
          </a:prstGeom>
        </p:spPr>
      </p:pic>
    </p:spTree>
    <p:custDataLst>
      <p:custData r:id="rId1"/>
    </p:custDataLst>
    <p:extLst>
      <p:ext uri="{BB962C8B-B14F-4D97-AF65-F5344CB8AC3E}">
        <p14:creationId xmlns:p14="http://schemas.microsoft.com/office/powerpoint/2010/main" val="177622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Mouse Mischief 3 - 2 اختيارات Right">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محتوى 6"/>
          <p:cNvSpPr>
            <a:spLocks noGrp="1"/>
          </p:cNvSpPr>
          <p:nvPr>
            <p:ph sz="quarter" idx="11"/>
            <p:custDataLst>
              <p:tags r:id="rId2"/>
            </p:custDataLst>
          </p:nvPr>
        </p:nvSpPr>
        <p:spPr>
          <a:xfrm>
            <a:off x="384048" y="1901723"/>
            <a:ext cx="7388352" cy="1522476"/>
          </a:xfrm>
          <a:prstGeom prst="rect">
            <a:avLst/>
          </a:prstGeom>
        </p:spPr>
        <p:txBody>
          <a:bodyPr vert="horz" wrap="square" lIns="90877" tIns="43391" rIns="90877" bIns="43391"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8" name="عنصر نائب للمحتوى 7"/>
          <p:cNvSpPr>
            <a:spLocks noGrp="1"/>
          </p:cNvSpPr>
          <p:nvPr>
            <p:ph sz="quarter" idx="12"/>
            <p:custDataLst>
              <p:tags r:id="rId3"/>
            </p:custDataLst>
          </p:nvPr>
        </p:nvSpPr>
        <p:spPr>
          <a:xfrm>
            <a:off x="384048" y="3540785"/>
            <a:ext cx="7388352" cy="1522476"/>
          </a:xfrm>
          <a:prstGeom prst="rect">
            <a:avLst/>
          </a:prstGeom>
        </p:spPr>
        <p:txBody>
          <a:bodyPr vert="horz" wrap="square" lIns="90877" tIns="43391" rIns="90877" bIns="43391"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pic>
        <p:nvPicPr>
          <p:cNvPr id="9" name="صورة 8"/>
          <p:cNvPicPr>
            <a:picLocks/>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7845552" y="2420888"/>
            <a:ext cx="857250" cy="857250"/>
          </a:xfrm>
          <a:prstGeom prst="rect">
            <a:avLst/>
          </a:prstGeom>
        </p:spPr>
      </p:pic>
      <p:pic>
        <p:nvPicPr>
          <p:cNvPr id="10" name="صورة 9"/>
          <p:cNvPicPr>
            <a:picLocks/>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7812360" y="3933056"/>
            <a:ext cx="857250" cy="857250"/>
          </a:xfrm>
          <a:prstGeom prst="rect">
            <a:avLst/>
          </a:prstGeom>
        </p:spPr>
      </p:pic>
    </p:spTree>
    <p:custDataLst>
      <p:custData r:id="rId1"/>
    </p:custDataLst>
    <p:extLst>
      <p:ext uri="{BB962C8B-B14F-4D97-AF65-F5344CB8AC3E}">
        <p14:creationId xmlns:p14="http://schemas.microsoft.com/office/powerpoint/2010/main" val="3373336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ouse Mischief 1 - 6 اختيارات Right">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محتوى 6"/>
          <p:cNvSpPr>
            <a:spLocks noGrp="1"/>
          </p:cNvSpPr>
          <p:nvPr>
            <p:ph sz="quarter" idx="11"/>
            <p:custDataLst>
              <p:tags r:id="rId2"/>
            </p:custDataLst>
          </p:nvPr>
        </p:nvSpPr>
        <p:spPr>
          <a:xfrm>
            <a:off x="374904" y="1106195"/>
            <a:ext cx="7699248" cy="804443"/>
          </a:xfrm>
          <a:prstGeom prst="rect">
            <a:avLst/>
          </a:prstGeom>
        </p:spPr>
        <p:txBody>
          <a:bodyPr vert="horz" wrap="square" lIns="94701" tIns="22927" rIns="94701" bIns="22927"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8" name="عنصر نائب للمحتوى 7"/>
          <p:cNvSpPr>
            <a:spLocks noGrp="1"/>
          </p:cNvSpPr>
          <p:nvPr>
            <p:ph sz="quarter" idx="12"/>
            <p:custDataLst>
              <p:tags r:id="rId3"/>
            </p:custDataLst>
          </p:nvPr>
        </p:nvSpPr>
        <p:spPr>
          <a:xfrm>
            <a:off x="374904" y="2027225"/>
            <a:ext cx="7699248" cy="804443"/>
          </a:xfrm>
          <a:prstGeom prst="rect">
            <a:avLst/>
          </a:prstGeom>
        </p:spPr>
        <p:txBody>
          <a:bodyPr vert="horz" wrap="square" lIns="94701" tIns="22927" rIns="94701" bIns="22927"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9" name="عنصر نائب للمحتوى 8"/>
          <p:cNvSpPr>
            <a:spLocks noGrp="1"/>
          </p:cNvSpPr>
          <p:nvPr>
            <p:ph sz="quarter" idx="13"/>
            <p:custDataLst>
              <p:tags r:id="rId4"/>
            </p:custDataLst>
          </p:nvPr>
        </p:nvSpPr>
        <p:spPr>
          <a:xfrm>
            <a:off x="374904" y="2948254"/>
            <a:ext cx="7699248" cy="804443"/>
          </a:xfrm>
          <a:prstGeom prst="rect">
            <a:avLst/>
          </a:prstGeom>
        </p:spPr>
        <p:txBody>
          <a:bodyPr vert="horz" wrap="square" lIns="94701" tIns="22927" rIns="94701" bIns="22927"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10" name="عنصر نائب للمحتوى 9"/>
          <p:cNvSpPr>
            <a:spLocks noGrp="1"/>
          </p:cNvSpPr>
          <p:nvPr>
            <p:ph sz="quarter" idx="14"/>
            <p:custDataLst>
              <p:tags r:id="rId5"/>
            </p:custDataLst>
          </p:nvPr>
        </p:nvSpPr>
        <p:spPr>
          <a:xfrm>
            <a:off x="374904" y="3869284"/>
            <a:ext cx="7699248" cy="804443"/>
          </a:xfrm>
          <a:prstGeom prst="rect">
            <a:avLst/>
          </a:prstGeom>
        </p:spPr>
        <p:txBody>
          <a:bodyPr vert="horz" wrap="square" lIns="94701" tIns="22927" rIns="94701" bIns="22927"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11" name="عنصر نائب للمحتوى 10"/>
          <p:cNvSpPr>
            <a:spLocks noGrp="1"/>
          </p:cNvSpPr>
          <p:nvPr>
            <p:ph sz="quarter" idx="15"/>
            <p:custDataLst>
              <p:tags r:id="rId6"/>
            </p:custDataLst>
          </p:nvPr>
        </p:nvSpPr>
        <p:spPr>
          <a:xfrm>
            <a:off x="374904" y="4790313"/>
            <a:ext cx="7699248" cy="804443"/>
          </a:xfrm>
          <a:prstGeom prst="rect">
            <a:avLst/>
          </a:prstGeom>
        </p:spPr>
        <p:txBody>
          <a:bodyPr vert="horz" wrap="square" lIns="94701" tIns="22927" rIns="94701" bIns="22927"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12" name="عنصر نائب للمحتوى 11"/>
          <p:cNvSpPr>
            <a:spLocks noGrp="1"/>
          </p:cNvSpPr>
          <p:nvPr>
            <p:ph sz="quarter" idx="16"/>
            <p:custDataLst>
              <p:tags r:id="rId7"/>
            </p:custDataLst>
          </p:nvPr>
        </p:nvSpPr>
        <p:spPr>
          <a:xfrm>
            <a:off x="374904" y="5711342"/>
            <a:ext cx="7699248" cy="804443"/>
          </a:xfrm>
          <a:prstGeom prst="rect">
            <a:avLst/>
          </a:prstGeom>
        </p:spPr>
        <p:txBody>
          <a:bodyPr vert="horz" wrap="square" lIns="94701" tIns="22927" rIns="94701" bIns="22927"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pic>
        <p:nvPicPr>
          <p:cNvPr id="13" name="صورة 12"/>
          <p:cNvPicPr>
            <a:picLocks/>
          </p:cNvPicPr>
          <p:nvPr userDrawn="1">
            <p:custDataLst>
              <p:tags r:id="rId8"/>
            </p:custDataLst>
          </p:nvPr>
        </p:nvPicPr>
        <p:blipFill>
          <a:blip r:embed="rId15" cstate="print">
            <a:extLst>
              <a:ext uri="{28A0092B-C50C-407E-A947-70E740481C1C}">
                <a14:useLocalDpi xmlns:a14="http://schemas.microsoft.com/office/drawing/2010/main" val="0"/>
              </a:ext>
            </a:extLst>
          </a:blip>
          <a:stretch>
            <a:fillRect/>
          </a:stretch>
        </p:blipFill>
        <p:spPr>
          <a:xfrm>
            <a:off x="8193024" y="1210094"/>
            <a:ext cx="596646" cy="596646"/>
          </a:xfrm>
          <a:prstGeom prst="rect">
            <a:avLst/>
          </a:prstGeom>
        </p:spPr>
      </p:pic>
      <p:pic>
        <p:nvPicPr>
          <p:cNvPr id="14" name="صورة 13"/>
          <p:cNvPicPr>
            <a:picLocks/>
          </p:cNvPicPr>
          <p:nvPr userDrawn="1">
            <p:custDataLst>
              <p:tags r:id="rId9"/>
            </p:custDataLst>
          </p:nvPr>
        </p:nvPicPr>
        <p:blipFill>
          <a:blip r:embed="rId16" cstate="print">
            <a:extLst>
              <a:ext uri="{28A0092B-C50C-407E-A947-70E740481C1C}">
                <a14:useLocalDpi xmlns:a14="http://schemas.microsoft.com/office/drawing/2010/main" val="0"/>
              </a:ext>
            </a:extLst>
          </a:blip>
          <a:stretch>
            <a:fillRect/>
          </a:stretch>
        </p:blipFill>
        <p:spPr>
          <a:xfrm>
            <a:off x="8193024" y="2131123"/>
            <a:ext cx="596646" cy="596646"/>
          </a:xfrm>
          <a:prstGeom prst="rect">
            <a:avLst/>
          </a:prstGeom>
        </p:spPr>
      </p:pic>
      <p:pic>
        <p:nvPicPr>
          <p:cNvPr id="15" name="صورة 14"/>
          <p:cNvPicPr>
            <a:picLocks/>
          </p:cNvPicPr>
          <p:nvPr userDrawn="1">
            <p:custDataLst>
              <p:tags r:id="rId10"/>
            </p:custDataLst>
          </p:nvPr>
        </p:nvPicPr>
        <p:blipFill>
          <a:blip r:embed="rId17" cstate="print">
            <a:extLst>
              <a:ext uri="{28A0092B-C50C-407E-A947-70E740481C1C}">
                <a14:useLocalDpi xmlns:a14="http://schemas.microsoft.com/office/drawing/2010/main" val="0"/>
              </a:ext>
            </a:extLst>
          </a:blip>
          <a:stretch>
            <a:fillRect/>
          </a:stretch>
        </p:blipFill>
        <p:spPr>
          <a:xfrm>
            <a:off x="8193024" y="3052153"/>
            <a:ext cx="596646" cy="596646"/>
          </a:xfrm>
          <a:prstGeom prst="rect">
            <a:avLst/>
          </a:prstGeom>
        </p:spPr>
      </p:pic>
      <p:pic>
        <p:nvPicPr>
          <p:cNvPr id="16" name="صورة 15"/>
          <p:cNvPicPr>
            <a:picLocks/>
          </p:cNvPicPr>
          <p:nvPr userDrawn="1">
            <p:custDataLst>
              <p:tags r:id="rId11"/>
            </p:custDataLst>
          </p:nvPr>
        </p:nvPicPr>
        <p:blipFill>
          <a:blip r:embed="rId18" cstate="print">
            <a:extLst>
              <a:ext uri="{28A0092B-C50C-407E-A947-70E740481C1C}">
                <a14:useLocalDpi xmlns:a14="http://schemas.microsoft.com/office/drawing/2010/main" val="0"/>
              </a:ext>
            </a:extLst>
          </a:blip>
          <a:stretch>
            <a:fillRect/>
          </a:stretch>
        </p:blipFill>
        <p:spPr>
          <a:xfrm>
            <a:off x="8193024" y="3973182"/>
            <a:ext cx="596646" cy="596646"/>
          </a:xfrm>
          <a:prstGeom prst="rect">
            <a:avLst/>
          </a:prstGeom>
        </p:spPr>
      </p:pic>
      <p:pic>
        <p:nvPicPr>
          <p:cNvPr id="17" name="صورة 16"/>
          <p:cNvPicPr>
            <a:picLocks/>
          </p:cNvPicPr>
          <p:nvPr userDrawn="1">
            <p:custDataLst>
              <p:tags r:id="rId12"/>
            </p:custDataLst>
          </p:nvPr>
        </p:nvPicPr>
        <p:blipFill>
          <a:blip r:embed="rId19" cstate="print">
            <a:extLst>
              <a:ext uri="{28A0092B-C50C-407E-A947-70E740481C1C}">
                <a14:useLocalDpi xmlns:a14="http://schemas.microsoft.com/office/drawing/2010/main" val="0"/>
              </a:ext>
            </a:extLst>
          </a:blip>
          <a:stretch>
            <a:fillRect/>
          </a:stretch>
        </p:blipFill>
        <p:spPr>
          <a:xfrm>
            <a:off x="8193024" y="4894212"/>
            <a:ext cx="596646" cy="596646"/>
          </a:xfrm>
          <a:prstGeom prst="rect">
            <a:avLst/>
          </a:prstGeom>
        </p:spPr>
      </p:pic>
      <p:pic>
        <p:nvPicPr>
          <p:cNvPr id="18" name="صورة 17"/>
          <p:cNvPicPr>
            <a:picLocks/>
          </p:cNvPicPr>
          <p:nvPr userDrawn="1">
            <p:custDataLst>
              <p:tags r:id="rId13"/>
            </p:custDataLst>
          </p:nvPr>
        </p:nvPicPr>
        <p:blipFill>
          <a:blip r:embed="rId20" cstate="print">
            <a:extLst>
              <a:ext uri="{28A0092B-C50C-407E-A947-70E740481C1C}">
                <a14:useLocalDpi xmlns:a14="http://schemas.microsoft.com/office/drawing/2010/main" val="0"/>
              </a:ext>
            </a:extLst>
          </a:blip>
          <a:stretch>
            <a:fillRect/>
          </a:stretch>
        </p:blipFill>
        <p:spPr>
          <a:xfrm>
            <a:off x="8193024" y="5815241"/>
            <a:ext cx="596646" cy="596646"/>
          </a:xfrm>
          <a:prstGeom prst="rect">
            <a:avLst/>
          </a:prstGeom>
        </p:spPr>
      </p:pic>
    </p:spTree>
    <p:custDataLst>
      <p:custData r:id="rId1"/>
    </p:custDataLst>
    <p:extLst>
      <p:ext uri="{BB962C8B-B14F-4D97-AF65-F5344CB8AC3E}">
        <p14:creationId xmlns:p14="http://schemas.microsoft.com/office/powerpoint/2010/main" val="763907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Mouse Mischief 1 - 4 اختيارات Right">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محتوى 6"/>
          <p:cNvSpPr>
            <a:spLocks noGrp="1"/>
          </p:cNvSpPr>
          <p:nvPr>
            <p:ph sz="quarter" idx="11"/>
            <p:custDataLst>
              <p:tags r:id="rId2"/>
            </p:custDataLst>
          </p:nvPr>
        </p:nvSpPr>
        <p:spPr>
          <a:xfrm>
            <a:off x="384048" y="1069848"/>
            <a:ext cx="7388352" cy="1215923"/>
          </a:xfrm>
          <a:prstGeom prst="rect">
            <a:avLst/>
          </a:prstGeom>
        </p:spPr>
        <p:txBody>
          <a:bodyPr vert="horz" wrap="square" lIns="90877" tIns="34654" rIns="90877" bIns="34654"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8" name="عنصر نائب للمحتوى 7"/>
          <p:cNvSpPr>
            <a:spLocks noGrp="1"/>
          </p:cNvSpPr>
          <p:nvPr>
            <p:ph sz="quarter" idx="12"/>
            <p:custDataLst>
              <p:tags r:id="rId3"/>
            </p:custDataLst>
          </p:nvPr>
        </p:nvSpPr>
        <p:spPr>
          <a:xfrm>
            <a:off x="384048" y="2402357"/>
            <a:ext cx="7388352" cy="1215923"/>
          </a:xfrm>
          <a:prstGeom prst="rect">
            <a:avLst/>
          </a:prstGeom>
        </p:spPr>
        <p:txBody>
          <a:bodyPr vert="horz" wrap="square" lIns="90877" tIns="34654" rIns="90877" bIns="34654"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9" name="عنصر نائب للمحتوى 8"/>
          <p:cNvSpPr>
            <a:spLocks noGrp="1"/>
          </p:cNvSpPr>
          <p:nvPr>
            <p:ph sz="quarter" idx="13"/>
            <p:custDataLst>
              <p:tags r:id="rId4"/>
            </p:custDataLst>
          </p:nvPr>
        </p:nvSpPr>
        <p:spPr>
          <a:xfrm>
            <a:off x="384048" y="3734867"/>
            <a:ext cx="7388352" cy="1215923"/>
          </a:xfrm>
          <a:prstGeom prst="rect">
            <a:avLst/>
          </a:prstGeom>
        </p:spPr>
        <p:txBody>
          <a:bodyPr vert="horz" wrap="square" lIns="90877" tIns="34654" rIns="90877" bIns="34654"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10" name="عنصر نائب للمحتوى 9"/>
          <p:cNvSpPr>
            <a:spLocks noGrp="1"/>
          </p:cNvSpPr>
          <p:nvPr>
            <p:ph sz="quarter" idx="14"/>
            <p:custDataLst>
              <p:tags r:id="rId5"/>
            </p:custDataLst>
          </p:nvPr>
        </p:nvSpPr>
        <p:spPr>
          <a:xfrm>
            <a:off x="384048" y="5067376"/>
            <a:ext cx="7388352" cy="1215923"/>
          </a:xfrm>
          <a:prstGeom prst="rect">
            <a:avLst/>
          </a:prstGeom>
        </p:spPr>
        <p:txBody>
          <a:bodyPr vert="horz" wrap="square" lIns="90877" tIns="34654" rIns="90877" bIns="34654"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pic>
        <p:nvPicPr>
          <p:cNvPr id="11" name="صورة 10"/>
          <p:cNvPicPr>
            <a:picLocks/>
          </p:cNvPicPr>
          <p:nvPr userDrawn="1">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7845552" y="1249185"/>
            <a:ext cx="857250" cy="857250"/>
          </a:xfrm>
          <a:prstGeom prst="rect">
            <a:avLst/>
          </a:prstGeom>
        </p:spPr>
      </p:pic>
      <p:pic>
        <p:nvPicPr>
          <p:cNvPr id="12" name="صورة 11"/>
          <p:cNvPicPr>
            <a:picLocks/>
          </p:cNvPicPr>
          <p:nvPr userDrawn="1">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7845552" y="2581694"/>
            <a:ext cx="857250" cy="857250"/>
          </a:xfrm>
          <a:prstGeom prst="rect">
            <a:avLst/>
          </a:prstGeom>
        </p:spPr>
      </p:pic>
      <p:pic>
        <p:nvPicPr>
          <p:cNvPr id="13" name="صورة 12"/>
          <p:cNvPicPr>
            <a:picLocks/>
          </p:cNvPicPr>
          <p:nvPr userDrawn="1">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7845552" y="3914203"/>
            <a:ext cx="857250" cy="857250"/>
          </a:xfrm>
          <a:prstGeom prst="rect">
            <a:avLst/>
          </a:prstGeom>
        </p:spPr>
      </p:pic>
      <p:pic>
        <p:nvPicPr>
          <p:cNvPr id="14" name="صورة 13"/>
          <p:cNvPicPr>
            <a:picLocks/>
          </p:cNvPicPr>
          <p:nvPr userDrawn="1">
            <p:custDataLst>
              <p:tags r:id="rId9"/>
            </p:custDataLst>
          </p:nvPr>
        </p:nvPicPr>
        <p:blipFill>
          <a:blip r:embed="rId14">
            <a:extLst>
              <a:ext uri="{28A0092B-C50C-407E-A947-70E740481C1C}">
                <a14:useLocalDpi xmlns:a14="http://schemas.microsoft.com/office/drawing/2010/main" val="0"/>
              </a:ext>
            </a:extLst>
          </a:blip>
          <a:stretch>
            <a:fillRect/>
          </a:stretch>
        </p:blipFill>
        <p:spPr>
          <a:xfrm>
            <a:off x="7845552" y="5246713"/>
            <a:ext cx="857250" cy="857250"/>
          </a:xfrm>
          <a:prstGeom prst="rect">
            <a:avLst/>
          </a:prstGeom>
        </p:spPr>
      </p:pic>
    </p:spTree>
    <p:custDataLst>
      <p:custData r:id="rId1"/>
    </p:custDataLst>
    <p:extLst>
      <p:ext uri="{BB962C8B-B14F-4D97-AF65-F5344CB8AC3E}">
        <p14:creationId xmlns:p14="http://schemas.microsoft.com/office/powerpoint/2010/main" val="3521587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ouse Mischief 1 - 5 اختيارات Right">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محتوى 6"/>
          <p:cNvSpPr>
            <a:spLocks noGrp="1"/>
          </p:cNvSpPr>
          <p:nvPr>
            <p:ph sz="quarter" idx="11"/>
            <p:custDataLst>
              <p:tags r:id="rId2"/>
            </p:custDataLst>
          </p:nvPr>
        </p:nvSpPr>
        <p:spPr>
          <a:xfrm>
            <a:off x="374904" y="1069848"/>
            <a:ext cx="7699248" cy="923773"/>
          </a:xfrm>
          <a:prstGeom prst="rect">
            <a:avLst/>
          </a:prstGeom>
        </p:spPr>
        <p:txBody>
          <a:bodyPr vert="horz" wrap="square" lIns="94701" tIns="26328" rIns="94701" bIns="26328"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8" name="عنصر نائب للمحتوى 7"/>
          <p:cNvSpPr>
            <a:spLocks noGrp="1"/>
          </p:cNvSpPr>
          <p:nvPr>
            <p:ph sz="quarter" idx="12"/>
            <p:custDataLst>
              <p:tags r:id="rId3"/>
            </p:custDataLst>
          </p:nvPr>
        </p:nvSpPr>
        <p:spPr>
          <a:xfrm>
            <a:off x="374904" y="2110207"/>
            <a:ext cx="7699248" cy="923773"/>
          </a:xfrm>
          <a:prstGeom prst="rect">
            <a:avLst/>
          </a:prstGeom>
        </p:spPr>
        <p:txBody>
          <a:bodyPr vert="horz" wrap="square" lIns="94701" tIns="26328" rIns="94701" bIns="26328"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9" name="عنصر نائب للمحتوى 8"/>
          <p:cNvSpPr>
            <a:spLocks noGrp="1"/>
          </p:cNvSpPr>
          <p:nvPr>
            <p:ph sz="quarter" idx="13"/>
            <p:custDataLst>
              <p:tags r:id="rId4"/>
            </p:custDataLst>
          </p:nvPr>
        </p:nvSpPr>
        <p:spPr>
          <a:xfrm>
            <a:off x="374904" y="3150565"/>
            <a:ext cx="7699248" cy="923773"/>
          </a:xfrm>
          <a:prstGeom prst="rect">
            <a:avLst/>
          </a:prstGeom>
        </p:spPr>
        <p:txBody>
          <a:bodyPr vert="horz" wrap="square" lIns="94701" tIns="26328" rIns="94701" bIns="26328"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10" name="عنصر نائب للمحتوى 9"/>
          <p:cNvSpPr>
            <a:spLocks noGrp="1"/>
          </p:cNvSpPr>
          <p:nvPr>
            <p:ph sz="quarter" idx="14"/>
            <p:custDataLst>
              <p:tags r:id="rId5"/>
            </p:custDataLst>
          </p:nvPr>
        </p:nvSpPr>
        <p:spPr>
          <a:xfrm>
            <a:off x="374904" y="4190924"/>
            <a:ext cx="7699248" cy="923773"/>
          </a:xfrm>
          <a:prstGeom prst="rect">
            <a:avLst/>
          </a:prstGeom>
        </p:spPr>
        <p:txBody>
          <a:bodyPr vert="horz" wrap="square" lIns="94701" tIns="26328" rIns="94701" bIns="26328"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sp>
        <p:nvSpPr>
          <p:cNvPr id="11" name="عنصر نائب للمحتوى 10"/>
          <p:cNvSpPr>
            <a:spLocks noGrp="1"/>
          </p:cNvSpPr>
          <p:nvPr>
            <p:ph sz="quarter" idx="15"/>
            <p:custDataLst>
              <p:tags r:id="rId6"/>
            </p:custDataLst>
          </p:nvPr>
        </p:nvSpPr>
        <p:spPr>
          <a:xfrm>
            <a:off x="374904" y="5231283"/>
            <a:ext cx="7699248" cy="923773"/>
          </a:xfrm>
          <a:prstGeom prst="rect">
            <a:avLst/>
          </a:prstGeom>
        </p:spPr>
        <p:txBody>
          <a:bodyPr vert="horz" wrap="square" lIns="94701" tIns="26328" rIns="94701" bIns="26328" anchor="ctr">
            <a:normAutofit/>
          </a:bodyPr>
          <a:lstStyle>
            <a:lvl1pPr marL="0" indent="0" algn="r" defTabSz="914400" rtl="1" eaLnBrk="1" latinLnBrk="0" hangingPunct="1">
              <a:spcBef>
                <a:spcPct val="20000"/>
              </a:spcBef>
              <a:buFont typeface="Arial" panose="020B0604020202020204" pitchFamily="34" charset="0"/>
              <a:buNone/>
              <a:defRPr sz="3200"/>
            </a:lvl1pPr>
            <a:lvl2pPr marL="457200" indent="0" algn="r" defTabSz="914400" rtl="1" eaLnBrk="1" latinLnBrk="0" hangingPunct="1">
              <a:spcBef>
                <a:spcPct val="20000"/>
              </a:spcBef>
              <a:buFont typeface="Arial" panose="020B0604020202020204" pitchFamily="34" charset="0"/>
              <a:buNone/>
              <a:defRPr sz="3200"/>
            </a:lvl2pPr>
            <a:lvl3pPr marL="914400" indent="0" algn="r" defTabSz="914400" rtl="1" eaLnBrk="1" latinLnBrk="0" hangingPunct="1">
              <a:spcBef>
                <a:spcPct val="20000"/>
              </a:spcBef>
              <a:buFont typeface="Arial" panose="020B0604020202020204" pitchFamily="34" charset="0"/>
              <a:buNone/>
              <a:defRPr sz="3200"/>
            </a:lvl3pPr>
            <a:lvl4pPr marL="1371600" indent="0" algn="r" defTabSz="914400" rtl="1" eaLnBrk="1" latinLnBrk="0" hangingPunct="1">
              <a:spcBef>
                <a:spcPct val="20000"/>
              </a:spcBef>
              <a:buFont typeface="Arial" panose="020B0604020202020204" pitchFamily="34" charset="0"/>
              <a:buNone/>
              <a:defRPr sz="3200"/>
            </a:lvl4pPr>
            <a:lvl5pPr marL="1828800" indent="0" algn="r" defTabSz="914400" rtl="1" eaLnBrk="1" latinLnBrk="0" hangingPunct="1">
              <a:spcBef>
                <a:spcPct val="20000"/>
              </a:spcBef>
              <a:buFont typeface="Arial" panose="020B0604020202020204" pitchFamily="34" charset="0"/>
              <a:buNone/>
              <a:defRPr sz="3200"/>
            </a:lvl5pPr>
          </a:lstStyle>
          <a:p>
            <a:pPr lvl="0"/>
            <a:r>
              <a:rPr lang="ar-SA" smtClean="0"/>
              <a:t>انقر لتحرير أنماط النص الرئيسي</a:t>
            </a:r>
          </a:p>
          <a:p>
            <a:pPr lvl="1"/>
            <a:endParaRPr lang="ar-SA"/>
          </a:p>
        </p:txBody>
      </p:sp>
      <p:pic>
        <p:nvPicPr>
          <p:cNvPr id="12" name="صورة 11"/>
          <p:cNvPicPr>
            <a:picLocks/>
          </p:cNvPicPr>
          <p:nvPr userDrawn="1">
            <p:custDataLst>
              <p:tags r:id="rId7"/>
            </p:custDataLst>
          </p:nvPr>
        </p:nvPicPr>
        <p:blipFill>
          <a:blip r:embed="rId13" cstate="print">
            <a:extLst>
              <a:ext uri="{28A0092B-C50C-407E-A947-70E740481C1C}">
                <a14:useLocalDpi xmlns:a14="http://schemas.microsoft.com/office/drawing/2010/main" val="0"/>
              </a:ext>
            </a:extLst>
          </a:blip>
          <a:stretch>
            <a:fillRect/>
          </a:stretch>
        </p:blipFill>
        <p:spPr>
          <a:xfrm>
            <a:off x="8147304" y="1216266"/>
            <a:ext cx="630936" cy="630936"/>
          </a:xfrm>
          <a:prstGeom prst="rect">
            <a:avLst/>
          </a:prstGeom>
        </p:spPr>
      </p:pic>
      <p:pic>
        <p:nvPicPr>
          <p:cNvPr id="13" name="صورة 12"/>
          <p:cNvPicPr>
            <a:picLocks/>
          </p:cNvPicPr>
          <p:nvPr userDrawn="1">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8147304" y="2256625"/>
            <a:ext cx="630936" cy="630936"/>
          </a:xfrm>
          <a:prstGeom prst="rect">
            <a:avLst/>
          </a:prstGeom>
        </p:spPr>
      </p:pic>
      <p:pic>
        <p:nvPicPr>
          <p:cNvPr id="14" name="صورة 13"/>
          <p:cNvPicPr>
            <a:picLocks/>
          </p:cNvPicPr>
          <p:nvPr userDrawn="1">
            <p:custDataLst>
              <p:tags r:id="rId9"/>
            </p:custDataLst>
          </p:nvPr>
        </p:nvPicPr>
        <p:blipFill>
          <a:blip r:embed="rId15" cstate="print">
            <a:extLst>
              <a:ext uri="{28A0092B-C50C-407E-A947-70E740481C1C}">
                <a14:useLocalDpi xmlns:a14="http://schemas.microsoft.com/office/drawing/2010/main" val="0"/>
              </a:ext>
            </a:extLst>
          </a:blip>
          <a:stretch>
            <a:fillRect/>
          </a:stretch>
        </p:blipFill>
        <p:spPr>
          <a:xfrm>
            <a:off x="8147304" y="3296983"/>
            <a:ext cx="630936" cy="630936"/>
          </a:xfrm>
          <a:prstGeom prst="rect">
            <a:avLst/>
          </a:prstGeom>
        </p:spPr>
      </p:pic>
      <p:pic>
        <p:nvPicPr>
          <p:cNvPr id="15" name="صورة 14"/>
          <p:cNvPicPr>
            <a:picLocks/>
          </p:cNvPicPr>
          <p:nvPr userDrawn="1">
            <p:custDataLst>
              <p:tags r:id="rId10"/>
            </p:custDataLst>
          </p:nvPr>
        </p:nvPicPr>
        <p:blipFill>
          <a:blip r:embed="rId16" cstate="print">
            <a:extLst>
              <a:ext uri="{28A0092B-C50C-407E-A947-70E740481C1C}">
                <a14:useLocalDpi xmlns:a14="http://schemas.microsoft.com/office/drawing/2010/main" val="0"/>
              </a:ext>
            </a:extLst>
          </a:blip>
          <a:stretch>
            <a:fillRect/>
          </a:stretch>
        </p:blipFill>
        <p:spPr>
          <a:xfrm>
            <a:off x="8147304" y="4337342"/>
            <a:ext cx="630936" cy="630936"/>
          </a:xfrm>
          <a:prstGeom prst="rect">
            <a:avLst/>
          </a:prstGeom>
        </p:spPr>
      </p:pic>
      <p:pic>
        <p:nvPicPr>
          <p:cNvPr id="16" name="صورة 15"/>
          <p:cNvPicPr>
            <a:picLocks/>
          </p:cNvPicPr>
          <p:nvPr userDrawn="1">
            <p:custDataLst>
              <p:tags r:id="rId11"/>
            </p:custDataLst>
          </p:nvPr>
        </p:nvPicPr>
        <p:blipFill>
          <a:blip r:embed="rId17" cstate="print">
            <a:extLst>
              <a:ext uri="{28A0092B-C50C-407E-A947-70E740481C1C}">
                <a14:useLocalDpi xmlns:a14="http://schemas.microsoft.com/office/drawing/2010/main" val="0"/>
              </a:ext>
            </a:extLst>
          </a:blip>
          <a:stretch>
            <a:fillRect/>
          </a:stretch>
        </p:blipFill>
        <p:spPr>
          <a:xfrm>
            <a:off x="8147304" y="5377700"/>
            <a:ext cx="630936" cy="630936"/>
          </a:xfrm>
          <a:prstGeom prst="rect">
            <a:avLst/>
          </a:prstGeom>
        </p:spPr>
      </p:pic>
    </p:spTree>
    <p:custDataLst>
      <p:custData r:id="rId1"/>
    </p:custDataLst>
    <p:extLst>
      <p:ext uri="{BB962C8B-B14F-4D97-AF65-F5344CB8AC3E}">
        <p14:creationId xmlns:p14="http://schemas.microsoft.com/office/powerpoint/2010/main" val="1620659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Mouse Mischief 1 - Drawing">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pic>
        <p:nvPicPr>
          <p:cNvPr id="7" name="صورة 6"/>
          <p:cNvPicPr>
            <a:picLocks/>
          </p:cNvPicPr>
          <p:nvPr userDrawn="1">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8183880" y="1523390"/>
            <a:ext cx="804672" cy="5065410"/>
          </a:xfrm>
          <a:prstGeom prst="rect">
            <a:avLst/>
          </a:prstGeom>
        </p:spPr>
      </p:pic>
    </p:spTree>
    <p:custDataLst>
      <p:custData r:id="rId1"/>
    </p:custDataLst>
    <p:extLst>
      <p:ext uri="{BB962C8B-B14F-4D97-AF65-F5344CB8AC3E}">
        <p14:creationId xmlns:p14="http://schemas.microsoft.com/office/powerpoint/2010/main" val="2763150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ouse Mischief 2 - Drawing">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pic>
        <p:nvPicPr>
          <p:cNvPr id="7" name="صورة 6"/>
          <p:cNvPicPr>
            <a:picLocks/>
          </p:cNvPicPr>
          <p:nvPr userDrawn="1">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8183880" y="1523390"/>
            <a:ext cx="804672" cy="5065410"/>
          </a:xfrm>
          <a:prstGeom prst="rect">
            <a:avLst/>
          </a:prstGeom>
        </p:spPr>
      </p:pic>
    </p:spTree>
    <p:custDataLst>
      <p:custData r:id="rId1"/>
    </p:custDataLst>
    <p:extLst>
      <p:ext uri="{BB962C8B-B14F-4D97-AF65-F5344CB8AC3E}">
        <p14:creationId xmlns:p14="http://schemas.microsoft.com/office/powerpoint/2010/main" val="1880579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7724C4F-2926-48F5-AD36-E82844E8554F}" type="slidenum">
              <a:rPr lang="ar-SA" smtClean="0"/>
              <a:t>‹#›</a:t>
            </a:fld>
            <a:endParaRPr lang="ar-SA"/>
          </a:p>
        </p:txBody>
      </p:sp>
    </p:spTree>
    <p:extLst>
      <p:ext uri="{BB962C8B-B14F-4D97-AF65-F5344CB8AC3E}">
        <p14:creationId xmlns:p14="http://schemas.microsoft.com/office/powerpoint/2010/main" val="1097273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ouse Mischief 3 - نعم/لا Right">
    <p:spTree>
      <p:nvGrpSpPr>
        <p:cNvPr id="1" name=""/>
        <p:cNvGrpSpPr/>
        <p:nvPr/>
      </p:nvGrpSpPr>
      <p:grpSpPr>
        <a:xfrm>
          <a:off x="0" y="0"/>
          <a:ext cx="0" cy="0"/>
          <a:chOff x="0" y="0"/>
          <a:chExt cx="0" cy="0"/>
        </a:xfrm>
      </p:grpSpPr>
      <p:sp>
        <p:nvSpPr>
          <p:cNvPr id="6" name="عنصر نائب للنص 5"/>
          <p:cNvSpPr>
            <a:spLocks noGrp="1"/>
          </p:cNvSpPr>
          <p:nvPr>
            <p:ph type="body" idx="10"/>
          </p:nvPr>
        </p:nvSpPr>
        <p:spPr>
          <a:xfrm>
            <a:off x="155448" y="116586"/>
            <a:ext cx="8833104" cy="759181"/>
          </a:xfrm>
        </p:spPr>
        <p:txBody>
          <a:bodyPr vert="horz" wrap="square" anchor="ctr" anchorCtr="1">
            <a:normAutofit/>
          </a:bodyPr>
          <a:lstStyle>
            <a:lvl1pPr marL="0" indent="0" algn="ctr" defTabSz="914400" rtl="1" eaLnBrk="1" latinLnBrk="0" hangingPunct="1">
              <a:spcBef>
                <a:spcPct val="20000"/>
              </a:spcBef>
              <a:buFont typeface="Arial" panose="020B0604020202020204" pitchFamily="34" charset="0"/>
              <a:buNone/>
              <a:defRPr/>
            </a:lvl1pPr>
            <a:lvl2pPr marL="457200" indent="0" algn="ctr" defTabSz="914400" rtl="1" eaLnBrk="1" latinLnBrk="0" hangingPunct="1">
              <a:spcBef>
                <a:spcPct val="20000"/>
              </a:spcBef>
              <a:buFont typeface="Arial" panose="020B0604020202020204" pitchFamily="34" charset="0"/>
              <a:buNone/>
              <a:defRPr/>
            </a:lvl2pPr>
            <a:lvl3pPr marL="914400" indent="0" algn="ctr" defTabSz="914400" rtl="1" eaLnBrk="1" latinLnBrk="0" hangingPunct="1">
              <a:spcBef>
                <a:spcPct val="20000"/>
              </a:spcBef>
              <a:buFont typeface="Arial" panose="020B0604020202020204" pitchFamily="34" charset="0"/>
              <a:buNone/>
              <a:defRPr/>
            </a:lvl3pPr>
            <a:lvl4pPr marL="1371600" indent="0" algn="ctr" defTabSz="914400" rtl="1" eaLnBrk="1" latinLnBrk="0" hangingPunct="1">
              <a:spcBef>
                <a:spcPct val="20000"/>
              </a:spcBef>
              <a:buFont typeface="Arial" panose="020B0604020202020204" pitchFamily="34" charset="0"/>
              <a:buNone/>
              <a:defRPr/>
            </a:lvl4pPr>
            <a:lvl5pPr marL="1828800" indent="0" algn="ctr" defTabSz="914400" rtl="1" eaLnBrk="1" latinLnBrk="0" hangingPunct="1">
              <a:spcBef>
                <a:spcPct val="20000"/>
              </a:spcBef>
              <a:buFont typeface="Arial" panose="020B0604020202020204" pitchFamily="34" charset="0"/>
              <a:buNone/>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مربع نص 6"/>
          <p:cNvSpPr txBox="1"/>
          <p:nvPr userDrawn="1">
            <p:custDataLst>
              <p:tags r:id="rId2"/>
            </p:custDataLst>
          </p:nvPr>
        </p:nvSpPr>
        <p:spPr>
          <a:xfrm>
            <a:off x="384048" y="1901722"/>
            <a:ext cx="7388352" cy="1522476"/>
          </a:xfrm>
          <a:prstGeom prst="rect">
            <a:avLst/>
          </a:prstGeom>
          <a:noFill/>
        </p:spPr>
        <p:txBody>
          <a:bodyPr vert="horz" rtlCol="1" anchor="ctr">
            <a:noAutofit/>
          </a:bodyPr>
          <a:lstStyle/>
          <a:p>
            <a:pPr marL="0" algn="r" defTabSz="914400" rtl="1" eaLnBrk="1" latinLnBrk="0" hangingPunct="1">
              <a:buNone/>
            </a:pPr>
            <a:r>
              <a:rPr lang="ar-SA" sz="3200" b="1" dirty="0" smtClean="0"/>
              <a:t>نعم</a:t>
            </a:r>
            <a:endParaRPr lang="ar-SA" sz="3200" b="1" dirty="0"/>
          </a:p>
        </p:txBody>
      </p:sp>
      <p:sp>
        <p:nvSpPr>
          <p:cNvPr id="8" name="مربع نص 7"/>
          <p:cNvSpPr txBox="1"/>
          <p:nvPr userDrawn="1">
            <p:custDataLst>
              <p:tags r:id="rId3"/>
            </p:custDataLst>
          </p:nvPr>
        </p:nvSpPr>
        <p:spPr>
          <a:xfrm>
            <a:off x="384048" y="3540784"/>
            <a:ext cx="7388352" cy="1522476"/>
          </a:xfrm>
          <a:prstGeom prst="rect">
            <a:avLst/>
          </a:prstGeom>
          <a:noFill/>
        </p:spPr>
        <p:txBody>
          <a:bodyPr vert="horz" rtlCol="1" anchor="ctr">
            <a:noAutofit/>
          </a:bodyPr>
          <a:lstStyle/>
          <a:p>
            <a:pPr marL="0" algn="r" defTabSz="914400" rtl="1" eaLnBrk="1" latinLnBrk="0" hangingPunct="1">
              <a:buNone/>
            </a:pPr>
            <a:r>
              <a:rPr lang="ar-SA" sz="3200" b="1" smtClean="0"/>
              <a:t>لا</a:t>
            </a:r>
            <a:endParaRPr lang="ar-SA" sz="3200" b="1"/>
          </a:p>
        </p:txBody>
      </p:sp>
      <p:pic>
        <p:nvPicPr>
          <p:cNvPr id="9" name="صورة 8"/>
          <p:cNvPicPr>
            <a:picLocks/>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7845552" y="2234336"/>
            <a:ext cx="857250" cy="857250"/>
          </a:xfrm>
          <a:prstGeom prst="rect">
            <a:avLst/>
          </a:prstGeom>
        </p:spPr>
      </p:pic>
      <p:pic>
        <p:nvPicPr>
          <p:cNvPr id="10" name="صورة 9"/>
          <p:cNvPicPr>
            <a:picLocks/>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7845552" y="3873398"/>
            <a:ext cx="857250" cy="857250"/>
          </a:xfrm>
          <a:prstGeom prst="rect">
            <a:avLst/>
          </a:prstGeom>
        </p:spPr>
      </p:pic>
    </p:spTree>
    <p:custDataLst>
      <p:custData r:id="rId1"/>
    </p:custDataLst>
    <p:extLst>
      <p:ext uri="{BB962C8B-B14F-4D97-AF65-F5344CB8AC3E}">
        <p14:creationId xmlns:p14="http://schemas.microsoft.com/office/powerpoint/2010/main" val="287824825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3123" name="Rectangle 51"/>
          <p:cNvSpPr>
            <a:spLocks noChangeArrowheads="1"/>
          </p:cNvSpPr>
          <p:nvPr/>
        </p:nvSpPr>
        <p:spPr bwMode="ltGray">
          <a:xfrm>
            <a:off x="0" y="476250"/>
            <a:ext cx="9147175" cy="6381750"/>
          </a:xfrm>
          <a:prstGeom prst="rect">
            <a:avLst/>
          </a:prstGeom>
          <a:gradFill rotWithShape="1">
            <a:gsLst>
              <a:gs pos="0">
                <a:schemeClr val="accent1"/>
              </a:gs>
              <a:gs pos="100000">
                <a:schemeClr val="accent1">
                  <a:gamma/>
                  <a:tint val="9098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3107" name="Rectangle 35"/>
          <p:cNvSpPr>
            <a:spLocks noChangeArrowheads="1"/>
          </p:cNvSpPr>
          <p:nvPr/>
        </p:nvSpPr>
        <p:spPr bwMode="gray">
          <a:xfrm>
            <a:off x="0" y="0"/>
            <a:ext cx="9144000" cy="609600"/>
          </a:xfrm>
          <a:prstGeom prst="rect">
            <a:avLst/>
          </a:prstGeom>
          <a:gradFill rotWithShape="1">
            <a:gsLst>
              <a:gs pos="0">
                <a:schemeClr val="accent1">
                  <a:gamma/>
                  <a:shade val="42353"/>
                  <a:invGamma/>
                </a:schemeClr>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3108" name="Rectangle 36"/>
          <p:cNvSpPr>
            <a:spLocks noChangeArrowheads="1"/>
          </p:cNvSpPr>
          <p:nvPr/>
        </p:nvSpPr>
        <p:spPr bwMode="ltGray">
          <a:xfrm flipV="1">
            <a:off x="304800" y="685800"/>
            <a:ext cx="5257800" cy="60198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3109" name="Rectangle 37"/>
          <p:cNvSpPr>
            <a:spLocks noChangeArrowheads="1"/>
          </p:cNvSpPr>
          <p:nvPr/>
        </p:nvSpPr>
        <p:spPr bwMode="auto">
          <a:xfrm>
            <a:off x="1600200" y="0"/>
            <a:ext cx="716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grpSp>
        <p:nvGrpSpPr>
          <p:cNvPr id="3110" name="Group 38"/>
          <p:cNvGrpSpPr>
            <a:grpSpLocks/>
          </p:cNvGrpSpPr>
          <p:nvPr/>
        </p:nvGrpSpPr>
        <p:grpSpPr bwMode="auto">
          <a:xfrm>
            <a:off x="1143000" y="2133600"/>
            <a:ext cx="8001000" cy="4724400"/>
            <a:chOff x="720" y="1344"/>
            <a:chExt cx="5040" cy="2976"/>
          </a:xfrm>
        </p:grpSpPr>
        <p:sp>
          <p:nvSpPr>
            <p:cNvPr id="3111" name="Rectangle 39"/>
            <p:cNvSpPr>
              <a:spLocks noChangeArrowheads="1"/>
            </p:cNvSpPr>
            <p:nvPr userDrawn="1"/>
          </p:nvSpPr>
          <p:spPr bwMode="gray">
            <a:xfrm>
              <a:off x="1032" y="1344"/>
              <a:ext cx="4728" cy="29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grpSp>
          <p:nvGrpSpPr>
            <p:cNvPr id="3112" name="Group 40"/>
            <p:cNvGrpSpPr>
              <a:grpSpLocks/>
            </p:cNvGrpSpPr>
            <p:nvPr userDrawn="1"/>
          </p:nvGrpSpPr>
          <p:grpSpPr bwMode="auto">
            <a:xfrm>
              <a:off x="720" y="1344"/>
              <a:ext cx="624" cy="2976"/>
              <a:chOff x="768" y="1104"/>
              <a:chExt cx="624" cy="3216"/>
            </a:xfrm>
          </p:grpSpPr>
          <p:sp>
            <p:nvSpPr>
              <p:cNvPr id="3113" name="Oval 41"/>
              <p:cNvSpPr>
                <a:spLocks noChangeArrowheads="1"/>
              </p:cNvSpPr>
              <p:nvPr userDrawn="1"/>
            </p:nvSpPr>
            <p:spPr bwMode="gray">
              <a:xfrm>
                <a:off x="768" y="1104"/>
                <a:ext cx="624" cy="624"/>
              </a:xfrm>
              <a:prstGeom prst="ellips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3114" name="Rectangle 42"/>
              <p:cNvSpPr>
                <a:spLocks noChangeArrowheads="1"/>
              </p:cNvSpPr>
              <p:nvPr userDrawn="1"/>
            </p:nvSpPr>
            <p:spPr bwMode="gray">
              <a:xfrm>
                <a:off x="768" y="1440"/>
                <a:ext cx="576" cy="28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grpSp>
      </p:grpSp>
      <p:sp>
        <p:nvSpPr>
          <p:cNvPr id="3115" name="Rectangle 43"/>
          <p:cNvSpPr>
            <a:spLocks noChangeArrowheads="1"/>
          </p:cNvSpPr>
          <p:nvPr/>
        </p:nvSpPr>
        <p:spPr bwMode="ltGray">
          <a:xfrm>
            <a:off x="533400" y="6553200"/>
            <a:ext cx="8610600" cy="3048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3116" name="Rectangle 44"/>
          <p:cNvSpPr>
            <a:spLocks noChangeArrowheads="1"/>
          </p:cNvSpPr>
          <p:nvPr/>
        </p:nvSpPr>
        <p:spPr bwMode="ltGray">
          <a:xfrm>
            <a:off x="2124075" y="1860550"/>
            <a:ext cx="6791325" cy="501650"/>
          </a:xfrm>
          <a:prstGeom prst="rect">
            <a:avLst/>
          </a:prstGeom>
          <a:solidFill>
            <a:schemeClr val="hlink"/>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Font typeface="Wingdings" pitchFamily="2" charset="2"/>
              <a:defRPr sz="2800">
                <a:solidFill>
                  <a:schemeClr val="bg1"/>
                </a:solidFill>
                <a:latin typeface="Arial" charset="0"/>
              </a:defRPr>
            </a:lvl1pPr>
            <a:lvl2pPr algn="ctr">
              <a:spcBef>
                <a:spcPct val="20000"/>
              </a:spcBef>
              <a:buSzPct val="50000"/>
              <a:buFont typeface="Wingdings 2" pitchFamily="18" charset="2"/>
              <a:defRPr sz="2800">
                <a:solidFill>
                  <a:schemeClr val="tx1"/>
                </a:solidFill>
                <a:latin typeface="Arial" charset="0"/>
              </a:defRPr>
            </a:lvl2pPr>
            <a:lvl3pPr algn="ctr">
              <a:spcBef>
                <a:spcPct val="20000"/>
              </a:spcBef>
              <a:buFont typeface="Wingdings" pitchFamily="2" charset="2"/>
              <a:defRPr sz="2400">
                <a:solidFill>
                  <a:schemeClr val="tx1"/>
                </a:solidFill>
                <a:latin typeface="Arial" charset="0"/>
              </a:defRPr>
            </a:lvl3pPr>
            <a:lvl4pPr algn="ctr">
              <a:spcBef>
                <a:spcPct val="20000"/>
              </a:spcBef>
              <a:buSzPct val="60000"/>
              <a:buFont typeface="Wingdings 2" pitchFamily="18" charset="2"/>
              <a:defRPr sz="2000">
                <a:solidFill>
                  <a:schemeClr val="tx1"/>
                </a:solidFill>
                <a:latin typeface="Arial" charset="0"/>
              </a:defRPr>
            </a:lvl4pPr>
            <a:lvl5pPr algn="ctr">
              <a:spcBef>
                <a:spcPct val="20000"/>
              </a:spcBef>
              <a:buFont typeface="Wingdings" pitchFamily="2" charset="2"/>
              <a:defRPr sz="2000">
                <a:solidFill>
                  <a:schemeClr val="tx1"/>
                </a:solidFill>
                <a:latin typeface="Arial" charset="0"/>
              </a:defRPr>
            </a:lvl5pPr>
            <a:lvl6pPr algn="ctr" rtl="0" fontAlgn="base">
              <a:spcBef>
                <a:spcPct val="20000"/>
              </a:spcBef>
              <a:spcAft>
                <a:spcPct val="0"/>
              </a:spcAft>
              <a:buFont typeface="Wingdings" pitchFamily="2" charset="2"/>
              <a:defRPr sz="2000">
                <a:solidFill>
                  <a:schemeClr val="tx1"/>
                </a:solidFill>
                <a:latin typeface="Arial" charset="0"/>
              </a:defRPr>
            </a:lvl6pPr>
            <a:lvl7pPr algn="ctr" rtl="0" fontAlgn="base">
              <a:spcBef>
                <a:spcPct val="20000"/>
              </a:spcBef>
              <a:spcAft>
                <a:spcPct val="0"/>
              </a:spcAft>
              <a:buFont typeface="Wingdings" pitchFamily="2" charset="2"/>
              <a:defRPr sz="2000">
                <a:solidFill>
                  <a:schemeClr val="tx1"/>
                </a:solidFill>
                <a:latin typeface="Arial" charset="0"/>
              </a:defRPr>
            </a:lvl7pPr>
            <a:lvl8pPr algn="ctr" rtl="0" fontAlgn="base">
              <a:spcBef>
                <a:spcPct val="20000"/>
              </a:spcBef>
              <a:spcAft>
                <a:spcPct val="0"/>
              </a:spcAft>
              <a:buFont typeface="Wingdings" pitchFamily="2" charset="2"/>
              <a:defRPr sz="2000">
                <a:solidFill>
                  <a:schemeClr val="tx1"/>
                </a:solidFill>
                <a:latin typeface="Arial" charset="0"/>
              </a:defRPr>
            </a:lvl8pPr>
            <a:lvl9pPr algn="ctr" rtl="0" fontAlgn="base">
              <a:spcBef>
                <a:spcPct val="20000"/>
              </a:spcBef>
              <a:spcAft>
                <a:spcPct val="0"/>
              </a:spcAft>
              <a:buFont typeface="Wingdings" pitchFamily="2" charset="2"/>
              <a:defRPr sz="2000">
                <a:solidFill>
                  <a:schemeClr val="tx1"/>
                </a:solidFill>
                <a:latin typeface="Arial" charset="0"/>
              </a:defRPr>
            </a:lvl9pPr>
          </a:lstStyle>
          <a:p>
            <a:endParaRPr lang="en-US" altLang="ko-KR"/>
          </a:p>
        </p:txBody>
      </p:sp>
      <p:sp>
        <p:nvSpPr>
          <p:cNvPr id="3074" name="Rectangle 2"/>
          <p:cNvSpPr>
            <a:spLocks noGrp="1" noChangeArrowheads="1"/>
          </p:cNvSpPr>
          <p:nvPr>
            <p:ph type="ctrTitle"/>
          </p:nvPr>
        </p:nvSpPr>
        <p:spPr>
          <a:xfrm>
            <a:off x="1600200" y="3200400"/>
            <a:ext cx="6858000" cy="685800"/>
          </a:xfrm>
          <a:extLst>
            <a:ext uri="{AF507438-7753-43E0-B8FC-AC1667EBCBE1}">
              <a14:hiddenEffects xmlns:a14="http://schemas.microsoft.com/office/drawing/2010/main">
                <a:effectLst>
                  <a:outerShdw dist="53882" dir="2700000" algn="ctr" rotWithShape="0">
                    <a:srgbClr val="000000"/>
                  </a:outerShdw>
                </a:effectLst>
              </a14:hiddenEffects>
            </a:ext>
          </a:extLst>
        </p:spPr>
        <p:txBody>
          <a:bodyPr/>
          <a:lstStyle>
            <a:lvl1pPr algn="ctr">
              <a:defRPr sz="4400" b="1">
                <a:solidFill>
                  <a:schemeClr val="tx1"/>
                </a:solidFill>
              </a:defRPr>
            </a:lvl1pPr>
          </a:lstStyle>
          <a:p>
            <a:pPr lvl="0"/>
            <a:r>
              <a:rPr lang="ar-SA" altLang="ar-SA" noProof="0" smtClean="0"/>
              <a:t>انقر لتحرير نمط العنوان الرئيسي</a:t>
            </a:r>
            <a:endParaRPr lang="en-US" altLang="ar-SA" noProof="0" smtClean="0"/>
          </a:p>
        </p:txBody>
      </p:sp>
      <p:sp>
        <p:nvSpPr>
          <p:cNvPr id="3075" name="Rectangle 3"/>
          <p:cNvSpPr>
            <a:spLocks noGrp="1" noChangeArrowheads="1"/>
          </p:cNvSpPr>
          <p:nvPr>
            <p:ph type="subTitle" idx="1"/>
          </p:nvPr>
        </p:nvSpPr>
        <p:spPr>
          <a:xfrm>
            <a:off x="2362200" y="1871663"/>
            <a:ext cx="6400800" cy="457200"/>
          </a:xfrm>
        </p:spPr>
        <p:txBody>
          <a:bodyPr/>
          <a:lstStyle>
            <a:lvl1pPr marL="0" indent="0" algn="ctr">
              <a:buFont typeface="Wingdings" pitchFamily="2" charset="2"/>
              <a:buNone/>
              <a:defRPr sz="2800">
                <a:solidFill>
                  <a:schemeClr val="bg1"/>
                </a:solidFill>
              </a:defRPr>
            </a:lvl1pPr>
          </a:lstStyle>
          <a:p>
            <a:pPr lvl="0"/>
            <a:r>
              <a:rPr lang="ar-SA" altLang="ar-SA" noProof="0" smtClean="0"/>
              <a:t>انقر لتحرير نمط العنوان الثانوي الرئيسي</a:t>
            </a:r>
            <a:endParaRPr lang="en-US" altLang="ar-SA" noProof="0" smtClean="0"/>
          </a:p>
        </p:txBody>
      </p:sp>
      <p:sp>
        <p:nvSpPr>
          <p:cNvPr id="3076" name="Rectangle 4"/>
          <p:cNvSpPr>
            <a:spLocks noGrp="1" noChangeArrowheads="1"/>
          </p:cNvSpPr>
          <p:nvPr>
            <p:ph type="dt" sz="half" idx="2"/>
          </p:nvPr>
        </p:nvSpPr>
        <p:spPr>
          <a:xfrm>
            <a:off x="457200" y="6400800"/>
            <a:ext cx="2133600" cy="320675"/>
          </a:xfrm>
        </p:spPr>
        <p:txBody>
          <a:bodyPr/>
          <a:lstStyle>
            <a:lvl1pPr>
              <a:defRPr>
                <a:solidFill>
                  <a:schemeClr val="bg1"/>
                </a:solidFill>
              </a:defRPr>
            </a:lvl1pPr>
          </a:lstStyle>
          <a:p>
            <a:fld id="{BBBEF512-3E73-40E4-8132-F63FD0DAFF84}" type="datetimeFigureOut">
              <a:rPr lang="ar-SA" smtClean="0"/>
              <a:t>18/04/36</a:t>
            </a:fld>
            <a:endParaRPr lang="ar-SA"/>
          </a:p>
        </p:txBody>
      </p:sp>
      <p:sp>
        <p:nvSpPr>
          <p:cNvPr id="3077" name="Rectangle 5"/>
          <p:cNvSpPr>
            <a:spLocks noGrp="1" noChangeArrowheads="1"/>
          </p:cNvSpPr>
          <p:nvPr>
            <p:ph type="ftr" sz="quarter" idx="3"/>
          </p:nvPr>
        </p:nvSpPr>
        <p:spPr>
          <a:xfrm>
            <a:off x="3124200" y="6400800"/>
            <a:ext cx="2895600" cy="320675"/>
          </a:xfrm>
        </p:spPr>
        <p:txBody>
          <a:bodyPr/>
          <a:lstStyle>
            <a:lvl1pPr>
              <a:defRPr>
                <a:solidFill>
                  <a:schemeClr val="bg1"/>
                </a:solidFill>
              </a:defRPr>
            </a:lvl1pPr>
          </a:lstStyle>
          <a:p>
            <a:endParaRPr lang="ar-SA"/>
          </a:p>
        </p:txBody>
      </p:sp>
      <p:sp>
        <p:nvSpPr>
          <p:cNvPr id="3078" name="Rectangle 6"/>
          <p:cNvSpPr>
            <a:spLocks noGrp="1" noChangeArrowheads="1"/>
          </p:cNvSpPr>
          <p:nvPr>
            <p:ph type="sldNum" sz="quarter" idx="4"/>
          </p:nvPr>
        </p:nvSpPr>
        <p:spPr>
          <a:xfrm>
            <a:off x="6553200" y="6400800"/>
            <a:ext cx="2133600" cy="320675"/>
          </a:xfrm>
        </p:spPr>
        <p:txBody>
          <a:bodyPr/>
          <a:lstStyle>
            <a:lvl1pPr>
              <a:defRPr>
                <a:solidFill>
                  <a:schemeClr val="bg1"/>
                </a:solidFill>
              </a:defRPr>
            </a:lvl1pPr>
          </a:lstStyle>
          <a:p>
            <a:fld id="{17724C4F-2926-48F5-AD36-E82844E8554F}" type="slidenum">
              <a:rPr lang="ar-SA" smtClean="0"/>
              <a:t>‹#›</a:t>
            </a:fld>
            <a:endParaRPr lang="ar-SA"/>
          </a:p>
        </p:txBody>
      </p:sp>
      <p:sp>
        <p:nvSpPr>
          <p:cNvPr id="3106" name="Text Box 34"/>
          <p:cNvSpPr txBox="1">
            <a:spLocks noChangeArrowheads="1"/>
          </p:cNvSpPr>
          <p:nvPr/>
        </p:nvSpPr>
        <p:spPr bwMode="auto">
          <a:xfrm>
            <a:off x="4267200" y="5257800"/>
            <a:ext cx="115728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ar-SA" sz="1600" b="1"/>
              <a:t>Company</a:t>
            </a:r>
          </a:p>
          <a:p>
            <a:r>
              <a:rPr lang="en-US" altLang="ar-SA" sz="2600" b="1"/>
              <a:t>LOGO</a:t>
            </a:r>
          </a:p>
        </p:txBody>
      </p:sp>
      <p:pic>
        <p:nvPicPr>
          <p:cNvPr id="3120"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692150"/>
            <a:ext cx="673100" cy="81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121"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92150"/>
            <a:ext cx="708025" cy="8112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122" name="Picture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2438" y="692150"/>
            <a:ext cx="676275" cy="8191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عنوان ومحتوى">
    <p:bg>
      <p:bgPr>
        <a:gradFill>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fld id="{BBBEF512-3E73-40E4-8132-F63FD0DAFF84}" type="datetimeFigureOut">
              <a:rPr lang="ar-SA" smtClean="0"/>
              <a:t>18/04/36</a:t>
            </a:fld>
            <a:endParaRPr lang="ar-SA"/>
          </a:p>
        </p:txBody>
      </p:sp>
      <p:sp>
        <p:nvSpPr>
          <p:cNvPr id="5" name="عنصر نائب للتذييل 4"/>
          <p:cNvSpPr>
            <a:spLocks noGrp="1"/>
          </p:cNvSpPr>
          <p:nvPr>
            <p:ph type="ftr" sz="quarter" idx="11"/>
          </p:nvPr>
        </p:nvSpPr>
        <p:spPr/>
        <p:txBody>
          <a:bodyPr/>
          <a:lstStyle>
            <a:lvl1pPr>
              <a:defRPr/>
            </a:lvl1pPr>
          </a:lstStyle>
          <a:p>
            <a:endParaRPr lang="ar-SA"/>
          </a:p>
        </p:txBody>
      </p:sp>
      <p:sp>
        <p:nvSpPr>
          <p:cNvPr id="6" name="عنصر نائب لرقم الشريحة 5"/>
          <p:cNvSpPr>
            <a:spLocks noGrp="1"/>
          </p:cNvSpPr>
          <p:nvPr>
            <p:ph type="sldNum" sz="quarter" idx="12"/>
          </p:nvPr>
        </p:nvSpPr>
        <p:spPr/>
        <p:txBody>
          <a:bodyPr/>
          <a:lstStyle>
            <a:lvl1pPr>
              <a:defRPr/>
            </a:lvl1pPr>
          </a:lstStyle>
          <a:p>
            <a:fld id="{17724C4F-2926-48F5-AD36-E82844E8554F}" type="slidenum">
              <a:rPr lang="ar-SA" smtClean="0"/>
              <a:t>‹#›</a:t>
            </a:fld>
            <a:endParaRPr lang="ar-SA"/>
          </a:p>
        </p:txBody>
      </p:sp>
      <p:sp>
        <p:nvSpPr>
          <p:cNvPr id="7" name="مستطيل 6"/>
          <p:cNvSpPr/>
          <p:nvPr userDrawn="1"/>
        </p:nvSpPr>
        <p:spPr bwMode="auto">
          <a:xfrm>
            <a:off x="-36512" y="332656"/>
            <a:ext cx="1763688" cy="216024"/>
          </a:xfrm>
          <a:prstGeom prst="rect">
            <a:avLst/>
          </a:prstGeom>
          <a:solidFill>
            <a:srgbClr val="0099A0"/>
          </a:soli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smtClean="0">
              <a:ln>
                <a:noFill/>
              </a:ln>
              <a:solidFill>
                <a:schemeClr val="tx1"/>
              </a:solidFill>
              <a:effectLst/>
              <a:latin typeface="Arial" charset="0"/>
            </a:endParaRPr>
          </a:p>
        </p:txBody>
      </p:sp>
      <p:sp>
        <p:nvSpPr>
          <p:cNvPr id="8" name="مستطيل 7"/>
          <p:cNvSpPr/>
          <p:nvPr userDrawn="1"/>
        </p:nvSpPr>
        <p:spPr bwMode="auto">
          <a:xfrm>
            <a:off x="-36512" y="440668"/>
            <a:ext cx="1800200" cy="756084"/>
          </a:xfrm>
          <a:prstGeom prst="rect">
            <a:avLst/>
          </a:prstGeom>
          <a:solidFill>
            <a:srgbClr val="0099A0"/>
          </a:soli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smtClean="0">
              <a:ln>
                <a:noFill/>
              </a:ln>
              <a:solidFill>
                <a:schemeClr val="tx1"/>
              </a:solidFill>
              <a:effectLst/>
              <a:latin typeface="Arial" charset="0"/>
            </a:endParaRPr>
          </a:p>
        </p:txBody>
      </p:sp>
      <p:sp>
        <p:nvSpPr>
          <p:cNvPr id="9" name="مستطيل 8"/>
          <p:cNvSpPr/>
          <p:nvPr userDrawn="1"/>
        </p:nvSpPr>
        <p:spPr bwMode="auto">
          <a:xfrm>
            <a:off x="1728192" y="332656"/>
            <a:ext cx="7416000" cy="36000"/>
          </a:xfrm>
          <a:prstGeom prst="rect">
            <a:avLst/>
          </a:prstGeom>
          <a:solidFill>
            <a:srgbClr val="0099A0"/>
          </a:soli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smtClean="0">
              <a:ln>
                <a:noFill/>
              </a:ln>
              <a:solidFill>
                <a:schemeClr val="tx1"/>
              </a:solidFill>
              <a:effectLst/>
              <a:latin typeface="Arial" charset="0"/>
            </a:endParaRPr>
          </a:p>
        </p:txBody>
      </p:sp>
      <p:sp>
        <p:nvSpPr>
          <p:cNvPr id="10" name="مستطيل 9"/>
          <p:cNvSpPr/>
          <p:nvPr userDrawn="1"/>
        </p:nvSpPr>
        <p:spPr bwMode="auto">
          <a:xfrm>
            <a:off x="1727688" y="332656"/>
            <a:ext cx="36000" cy="720000"/>
          </a:xfrm>
          <a:prstGeom prst="rect">
            <a:avLst/>
          </a:prstGeom>
          <a:solidFill>
            <a:srgbClr val="0099A0"/>
          </a:soli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17639266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lvl1pPr>
              <a:defRPr/>
            </a:lvl1pPr>
          </a:lstStyle>
          <a:p>
            <a:fld id="{BBBEF512-3E73-40E4-8132-F63FD0DAFF84}" type="datetimeFigureOut">
              <a:rPr lang="ar-SA" smtClean="0"/>
              <a:t>18/04/36</a:t>
            </a:fld>
            <a:endParaRPr lang="ar-SA"/>
          </a:p>
        </p:txBody>
      </p:sp>
      <p:sp>
        <p:nvSpPr>
          <p:cNvPr id="5" name="عنصر نائب للتذييل 4"/>
          <p:cNvSpPr>
            <a:spLocks noGrp="1"/>
          </p:cNvSpPr>
          <p:nvPr>
            <p:ph type="ftr" sz="quarter" idx="11"/>
          </p:nvPr>
        </p:nvSpPr>
        <p:spPr/>
        <p:txBody>
          <a:bodyPr/>
          <a:lstStyle>
            <a:lvl1pPr>
              <a:defRPr/>
            </a:lvl1pPr>
          </a:lstStyle>
          <a:p>
            <a:endParaRPr lang="ar-SA"/>
          </a:p>
        </p:txBody>
      </p:sp>
      <p:sp>
        <p:nvSpPr>
          <p:cNvPr id="6" name="عنصر نائب لرقم الشريحة 5"/>
          <p:cNvSpPr>
            <a:spLocks noGrp="1"/>
          </p:cNvSpPr>
          <p:nvPr>
            <p:ph type="sldNum" sz="quarter" idx="12"/>
          </p:nvPr>
        </p:nvSpPr>
        <p:spPr/>
        <p:txBody>
          <a:bodyPr/>
          <a:lstStyle>
            <a:lvl1pPr>
              <a:defRPr/>
            </a:lvl1pPr>
          </a:lstStyle>
          <a:p>
            <a:fld id="{17724C4F-2926-48F5-AD36-E82844E8554F}" type="slidenum">
              <a:rPr lang="ar-SA" smtClean="0"/>
              <a:t>‹#›</a:t>
            </a:fld>
            <a:endParaRPr lang="ar-SA"/>
          </a:p>
        </p:txBody>
      </p:sp>
    </p:spTree>
    <p:extLst>
      <p:ext uri="{BB962C8B-B14F-4D97-AF65-F5344CB8AC3E}">
        <p14:creationId xmlns:p14="http://schemas.microsoft.com/office/powerpoint/2010/main" val="126861747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371600"/>
            <a:ext cx="4038600" cy="5026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371600"/>
            <a:ext cx="4038600" cy="5026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lvl1pPr>
              <a:defRPr/>
            </a:lvl1pPr>
          </a:lstStyle>
          <a:p>
            <a:fld id="{BBBEF512-3E73-40E4-8132-F63FD0DAFF84}" type="datetimeFigureOut">
              <a:rPr lang="ar-SA" smtClean="0"/>
              <a:t>18/04/36</a:t>
            </a:fld>
            <a:endParaRPr lang="ar-SA"/>
          </a:p>
        </p:txBody>
      </p:sp>
      <p:sp>
        <p:nvSpPr>
          <p:cNvPr id="6" name="عنصر نائب للتذييل 5"/>
          <p:cNvSpPr>
            <a:spLocks noGrp="1"/>
          </p:cNvSpPr>
          <p:nvPr>
            <p:ph type="ftr" sz="quarter" idx="11"/>
          </p:nvPr>
        </p:nvSpPr>
        <p:spPr/>
        <p:txBody>
          <a:bodyPr/>
          <a:lstStyle>
            <a:lvl1pPr>
              <a:defRPr/>
            </a:lvl1pPr>
          </a:lstStyle>
          <a:p>
            <a:endParaRPr lang="ar-SA"/>
          </a:p>
        </p:txBody>
      </p:sp>
      <p:sp>
        <p:nvSpPr>
          <p:cNvPr id="7" name="عنصر نائب لرقم الشريحة 6"/>
          <p:cNvSpPr>
            <a:spLocks noGrp="1"/>
          </p:cNvSpPr>
          <p:nvPr>
            <p:ph type="sldNum" sz="quarter" idx="12"/>
          </p:nvPr>
        </p:nvSpPr>
        <p:spPr/>
        <p:txBody>
          <a:bodyPr/>
          <a:lstStyle>
            <a:lvl1pPr>
              <a:defRPr/>
            </a:lvl1pPr>
          </a:lstStyle>
          <a:p>
            <a:fld id="{17724C4F-2926-48F5-AD36-E82844E8554F}" type="slidenum">
              <a:rPr lang="ar-SA" smtClean="0"/>
              <a:t>‹#›</a:t>
            </a:fld>
            <a:endParaRPr lang="ar-SA"/>
          </a:p>
        </p:txBody>
      </p:sp>
    </p:spTree>
    <p:extLst>
      <p:ext uri="{BB962C8B-B14F-4D97-AF65-F5344CB8AC3E}">
        <p14:creationId xmlns:p14="http://schemas.microsoft.com/office/powerpoint/2010/main" val="365479534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lvl1pPr>
              <a:defRPr/>
            </a:lvl1pPr>
          </a:lstStyle>
          <a:p>
            <a:fld id="{BBBEF512-3E73-40E4-8132-F63FD0DAFF84}" type="datetimeFigureOut">
              <a:rPr lang="ar-SA" smtClean="0"/>
              <a:t>18/04/36</a:t>
            </a:fld>
            <a:endParaRPr lang="ar-SA"/>
          </a:p>
        </p:txBody>
      </p:sp>
      <p:sp>
        <p:nvSpPr>
          <p:cNvPr id="8" name="عنصر نائب للتذييل 7"/>
          <p:cNvSpPr>
            <a:spLocks noGrp="1"/>
          </p:cNvSpPr>
          <p:nvPr>
            <p:ph type="ftr" sz="quarter" idx="11"/>
          </p:nvPr>
        </p:nvSpPr>
        <p:spPr/>
        <p:txBody>
          <a:bodyPr/>
          <a:lstStyle>
            <a:lvl1pPr>
              <a:defRPr/>
            </a:lvl1pPr>
          </a:lstStyle>
          <a:p>
            <a:endParaRPr lang="ar-SA"/>
          </a:p>
        </p:txBody>
      </p:sp>
      <p:sp>
        <p:nvSpPr>
          <p:cNvPr id="9" name="عنصر نائب لرقم الشريحة 8"/>
          <p:cNvSpPr>
            <a:spLocks noGrp="1"/>
          </p:cNvSpPr>
          <p:nvPr>
            <p:ph type="sldNum" sz="quarter" idx="12"/>
          </p:nvPr>
        </p:nvSpPr>
        <p:spPr/>
        <p:txBody>
          <a:bodyPr/>
          <a:lstStyle>
            <a:lvl1pPr>
              <a:defRPr/>
            </a:lvl1pPr>
          </a:lstStyle>
          <a:p>
            <a:fld id="{17724C4F-2926-48F5-AD36-E82844E8554F}" type="slidenum">
              <a:rPr lang="ar-SA" smtClean="0"/>
              <a:t>‹#›</a:t>
            </a:fld>
            <a:endParaRPr lang="ar-SA"/>
          </a:p>
        </p:txBody>
      </p:sp>
    </p:spTree>
    <p:extLst>
      <p:ext uri="{BB962C8B-B14F-4D97-AF65-F5344CB8AC3E}">
        <p14:creationId xmlns:p14="http://schemas.microsoft.com/office/powerpoint/2010/main" val="398808263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lvl1pPr>
              <a:defRPr/>
            </a:lvl1pPr>
          </a:lstStyle>
          <a:p>
            <a:fld id="{BBBEF512-3E73-40E4-8132-F63FD0DAFF84}" type="datetimeFigureOut">
              <a:rPr lang="ar-SA" smtClean="0"/>
              <a:t>18/04/36</a:t>
            </a:fld>
            <a:endParaRPr lang="ar-SA"/>
          </a:p>
        </p:txBody>
      </p:sp>
      <p:sp>
        <p:nvSpPr>
          <p:cNvPr id="4" name="عنصر نائب للتذييل 3"/>
          <p:cNvSpPr>
            <a:spLocks noGrp="1"/>
          </p:cNvSpPr>
          <p:nvPr>
            <p:ph type="ftr" sz="quarter" idx="11"/>
          </p:nvPr>
        </p:nvSpPr>
        <p:spPr/>
        <p:txBody>
          <a:bodyPr/>
          <a:lstStyle>
            <a:lvl1pPr>
              <a:defRPr/>
            </a:lvl1pPr>
          </a:lstStyle>
          <a:p>
            <a:endParaRPr lang="ar-SA"/>
          </a:p>
        </p:txBody>
      </p:sp>
      <p:sp>
        <p:nvSpPr>
          <p:cNvPr id="5" name="عنصر نائب لرقم الشريحة 4"/>
          <p:cNvSpPr>
            <a:spLocks noGrp="1"/>
          </p:cNvSpPr>
          <p:nvPr>
            <p:ph type="sldNum" sz="quarter" idx="12"/>
          </p:nvPr>
        </p:nvSpPr>
        <p:spPr/>
        <p:txBody>
          <a:bodyPr/>
          <a:lstStyle>
            <a:lvl1pPr>
              <a:defRPr/>
            </a:lvl1pPr>
          </a:lstStyle>
          <a:p>
            <a:fld id="{17724C4F-2926-48F5-AD36-E82844E8554F}" type="slidenum">
              <a:rPr lang="ar-SA" smtClean="0"/>
              <a:t>‹#›</a:t>
            </a:fld>
            <a:endParaRPr lang="ar-SA"/>
          </a:p>
        </p:txBody>
      </p:sp>
    </p:spTree>
    <p:extLst>
      <p:ext uri="{BB962C8B-B14F-4D97-AF65-F5344CB8AC3E}">
        <p14:creationId xmlns:p14="http://schemas.microsoft.com/office/powerpoint/2010/main" val="281400480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lvl1pPr>
              <a:defRPr/>
            </a:lvl1pPr>
          </a:lstStyle>
          <a:p>
            <a:fld id="{BBBEF512-3E73-40E4-8132-F63FD0DAFF84}" type="datetimeFigureOut">
              <a:rPr lang="ar-SA" smtClean="0"/>
              <a:t>18/04/36</a:t>
            </a:fld>
            <a:endParaRPr lang="ar-SA"/>
          </a:p>
        </p:txBody>
      </p:sp>
      <p:sp>
        <p:nvSpPr>
          <p:cNvPr id="3" name="عنصر نائب للتذييل 2"/>
          <p:cNvSpPr>
            <a:spLocks noGrp="1"/>
          </p:cNvSpPr>
          <p:nvPr>
            <p:ph type="ftr" sz="quarter" idx="11"/>
          </p:nvPr>
        </p:nvSpPr>
        <p:spPr/>
        <p:txBody>
          <a:bodyPr/>
          <a:lstStyle>
            <a:lvl1pPr>
              <a:defRPr/>
            </a:lvl1pPr>
          </a:lstStyle>
          <a:p>
            <a:endParaRPr lang="ar-SA"/>
          </a:p>
        </p:txBody>
      </p:sp>
      <p:sp>
        <p:nvSpPr>
          <p:cNvPr id="4" name="عنصر نائب لرقم الشريحة 3"/>
          <p:cNvSpPr>
            <a:spLocks noGrp="1"/>
          </p:cNvSpPr>
          <p:nvPr>
            <p:ph type="sldNum" sz="quarter" idx="12"/>
          </p:nvPr>
        </p:nvSpPr>
        <p:spPr/>
        <p:txBody>
          <a:bodyPr/>
          <a:lstStyle>
            <a:lvl1pPr>
              <a:defRPr/>
            </a:lvl1pPr>
          </a:lstStyle>
          <a:p>
            <a:fld id="{17724C4F-2926-48F5-AD36-E82844E8554F}" type="slidenum">
              <a:rPr lang="ar-SA" smtClean="0"/>
              <a:t>‹#›</a:t>
            </a:fld>
            <a:endParaRPr lang="ar-SA"/>
          </a:p>
        </p:txBody>
      </p:sp>
    </p:spTree>
    <p:extLst>
      <p:ext uri="{BB962C8B-B14F-4D97-AF65-F5344CB8AC3E}">
        <p14:creationId xmlns:p14="http://schemas.microsoft.com/office/powerpoint/2010/main" val="2991693107"/>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lvl1pPr>
              <a:defRPr/>
            </a:lvl1pPr>
          </a:lstStyle>
          <a:p>
            <a:fld id="{BBBEF512-3E73-40E4-8132-F63FD0DAFF84}" type="datetimeFigureOut">
              <a:rPr lang="ar-SA" smtClean="0"/>
              <a:t>18/04/36</a:t>
            </a:fld>
            <a:endParaRPr lang="ar-SA"/>
          </a:p>
        </p:txBody>
      </p:sp>
      <p:sp>
        <p:nvSpPr>
          <p:cNvPr id="6" name="عنصر نائب للتذييل 5"/>
          <p:cNvSpPr>
            <a:spLocks noGrp="1"/>
          </p:cNvSpPr>
          <p:nvPr>
            <p:ph type="ftr" sz="quarter" idx="11"/>
          </p:nvPr>
        </p:nvSpPr>
        <p:spPr/>
        <p:txBody>
          <a:bodyPr/>
          <a:lstStyle>
            <a:lvl1pPr>
              <a:defRPr/>
            </a:lvl1pPr>
          </a:lstStyle>
          <a:p>
            <a:endParaRPr lang="ar-SA"/>
          </a:p>
        </p:txBody>
      </p:sp>
      <p:sp>
        <p:nvSpPr>
          <p:cNvPr id="7" name="عنصر نائب لرقم الشريحة 6"/>
          <p:cNvSpPr>
            <a:spLocks noGrp="1"/>
          </p:cNvSpPr>
          <p:nvPr>
            <p:ph type="sldNum" sz="quarter" idx="12"/>
          </p:nvPr>
        </p:nvSpPr>
        <p:spPr/>
        <p:txBody>
          <a:bodyPr/>
          <a:lstStyle>
            <a:lvl1pPr>
              <a:defRPr/>
            </a:lvl1pPr>
          </a:lstStyle>
          <a:p>
            <a:fld id="{17724C4F-2926-48F5-AD36-E82844E8554F}" type="slidenum">
              <a:rPr lang="ar-SA" smtClean="0"/>
              <a:t>‹#›</a:t>
            </a:fld>
            <a:endParaRPr lang="ar-SA"/>
          </a:p>
        </p:txBody>
      </p:sp>
    </p:spTree>
    <p:extLst>
      <p:ext uri="{BB962C8B-B14F-4D97-AF65-F5344CB8AC3E}">
        <p14:creationId xmlns:p14="http://schemas.microsoft.com/office/powerpoint/2010/main" val="37565576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lvl1pPr>
              <a:defRPr/>
            </a:lvl1pPr>
          </a:lstStyle>
          <a:p>
            <a:fld id="{BBBEF512-3E73-40E4-8132-F63FD0DAFF84}" type="datetimeFigureOut">
              <a:rPr lang="ar-SA" smtClean="0"/>
              <a:t>18/04/36</a:t>
            </a:fld>
            <a:endParaRPr lang="ar-SA"/>
          </a:p>
        </p:txBody>
      </p:sp>
      <p:sp>
        <p:nvSpPr>
          <p:cNvPr id="6" name="عنصر نائب للتذييل 5"/>
          <p:cNvSpPr>
            <a:spLocks noGrp="1"/>
          </p:cNvSpPr>
          <p:nvPr>
            <p:ph type="ftr" sz="quarter" idx="11"/>
          </p:nvPr>
        </p:nvSpPr>
        <p:spPr/>
        <p:txBody>
          <a:bodyPr/>
          <a:lstStyle>
            <a:lvl1pPr>
              <a:defRPr/>
            </a:lvl1pPr>
          </a:lstStyle>
          <a:p>
            <a:endParaRPr lang="ar-SA"/>
          </a:p>
        </p:txBody>
      </p:sp>
      <p:sp>
        <p:nvSpPr>
          <p:cNvPr id="7" name="عنصر نائب لرقم الشريحة 6"/>
          <p:cNvSpPr>
            <a:spLocks noGrp="1"/>
          </p:cNvSpPr>
          <p:nvPr>
            <p:ph type="sldNum" sz="quarter" idx="12"/>
          </p:nvPr>
        </p:nvSpPr>
        <p:spPr/>
        <p:txBody>
          <a:bodyPr/>
          <a:lstStyle>
            <a:lvl1pPr>
              <a:defRPr/>
            </a:lvl1pPr>
          </a:lstStyle>
          <a:p>
            <a:fld id="{17724C4F-2926-48F5-AD36-E82844E8554F}" type="slidenum">
              <a:rPr lang="ar-SA" smtClean="0"/>
              <a:t>‹#›</a:t>
            </a:fld>
            <a:endParaRPr lang="ar-SA"/>
          </a:p>
        </p:txBody>
      </p:sp>
    </p:spTree>
    <p:extLst>
      <p:ext uri="{BB962C8B-B14F-4D97-AF65-F5344CB8AC3E}">
        <p14:creationId xmlns:p14="http://schemas.microsoft.com/office/powerpoint/2010/main" val="31223496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BBBEF512-3E73-40E4-8132-F63FD0DAFF84}" type="datetimeFigureOut">
              <a:rPr lang="ar-SA" smtClean="0"/>
              <a:t>18/04/36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7724C4F-2926-48F5-AD36-E82844E8554F}" type="slidenum">
              <a:rPr lang="ar-SA" smtClean="0"/>
              <a:t>‹#›</a:t>
            </a:fld>
            <a:endParaRPr lang="ar-SA"/>
          </a:p>
        </p:txBody>
      </p:sp>
    </p:spTree>
    <p:extLst>
      <p:ext uri="{BB962C8B-B14F-4D97-AF65-F5344CB8AC3E}">
        <p14:creationId xmlns:p14="http://schemas.microsoft.com/office/powerpoint/2010/main" val="1794324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fld id="{BBBEF512-3E73-40E4-8132-F63FD0DAFF84}" type="datetimeFigureOut">
              <a:rPr lang="ar-SA" smtClean="0"/>
              <a:t>18/04/36</a:t>
            </a:fld>
            <a:endParaRPr lang="ar-SA"/>
          </a:p>
        </p:txBody>
      </p:sp>
      <p:sp>
        <p:nvSpPr>
          <p:cNvPr id="5" name="عنصر نائب للتذييل 4"/>
          <p:cNvSpPr>
            <a:spLocks noGrp="1"/>
          </p:cNvSpPr>
          <p:nvPr>
            <p:ph type="ftr" sz="quarter" idx="11"/>
          </p:nvPr>
        </p:nvSpPr>
        <p:spPr/>
        <p:txBody>
          <a:bodyPr/>
          <a:lstStyle>
            <a:lvl1pPr>
              <a:defRPr/>
            </a:lvl1pPr>
          </a:lstStyle>
          <a:p>
            <a:endParaRPr lang="ar-SA"/>
          </a:p>
        </p:txBody>
      </p:sp>
      <p:sp>
        <p:nvSpPr>
          <p:cNvPr id="6" name="عنصر نائب لرقم الشريحة 5"/>
          <p:cNvSpPr>
            <a:spLocks noGrp="1"/>
          </p:cNvSpPr>
          <p:nvPr>
            <p:ph type="sldNum" sz="quarter" idx="12"/>
          </p:nvPr>
        </p:nvSpPr>
        <p:spPr/>
        <p:txBody>
          <a:bodyPr/>
          <a:lstStyle>
            <a:lvl1pPr>
              <a:defRPr/>
            </a:lvl1pPr>
          </a:lstStyle>
          <a:p>
            <a:fld id="{17724C4F-2926-48F5-AD36-E82844E8554F}" type="slidenum">
              <a:rPr lang="ar-SA" smtClean="0"/>
              <a:t>‹#›</a:t>
            </a:fld>
            <a:endParaRPr lang="ar-SA"/>
          </a:p>
        </p:txBody>
      </p:sp>
    </p:spTree>
    <p:extLst>
      <p:ext uri="{BB962C8B-B14F-4D97-AF65-F5344CB8AC3E}">
        <p14:creationId xmlns:p14="http://schemas.microsoft.com/office/powerpoint/2010/main" val="373422810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86550" y="457200"/>
            <a:ext cx="2076450" cy="59404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457200"/>
            <a:ext cx="6076950" cy="59404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fld id="{BBBEF512-3E73-40E4-8132-F63FD0DAFF84}" type="datetimeFigureOut">
              <a:rPr lang="ar-SA" smtClean="0"/>
              <a:t>18/04/36</a:t>
            </a:fld>
            <a:endParaRPr lang="ar-SA"/>
          </a:p>
        </p:txBody>
      </p:sp>
      <p:sp>
        <p:nvSpPr>
          <p:cNvPr id="5" name="عنصر نائب للتذييل 4"/>
          <p:cNvSpPr>
            <a:spLocks noGrp="1"/>
          </p:cNvSpPr>
          <p:nvPr>
            <p:ph type="ftr" sz="quarter" idx="11"/>
          </p:nvPr>
        </p:nvSpPr>
        <p:spPr/>
        <p:txBody>
          <a:bodyPr/>
          <a:lstStyle>
            <a:lvl1pPr>
              <a:defRPr/>
            </a:lvl1pPr>
          </a:lstStyle>
          <a:p>
            <a:endParaRPr lang="ar-SA"/>
          </a:p>
        </p:txBody>
      </p:sp>
      <p:sp>
        <p:nvSpPr>
          <p:cNvPr id="6" name="عنصر نائب لرقم الشريحة 5"/>
          <p:cNvSpPr>
            <a:spLocks noGrp="1"/>
          </p:cNvSpPr>
          <p:nvPr>
            <p:ph type="sldNum" sz="quarter" idx="12"/>
          </p:nvPr>
        </p:nvSpPr>
        <p:spPr/>
        <p:txBody>
          <a:bodyPr/>
          <a:lstStyle>
            <a:lvl1pPr>
              <a:defRPr/>
            </a:lvl1pPr>
          </a:lstStyle>
          <a:p>
            <a:fld id="{17724C4F-2926-48F5-AD36-E82844E8554F}" type="slidenum">
              <a:rPr lang="ar-SA" smtClean="0"/>
              <a:t>‹#›</a:t>
            </a:fld>
            <a:endParaRPr lang="ar-SA"/>
          </a:p>
        </p:txBody>
      </p:sp>
    </p:spTree>
    <p:extLst>
      <p:ext uri="{BB962C8B-B14F-4D97-AF65-F5344CB8AC3E}">
        <p14:creationId xmlns:p14="http://schemas.microsoft.com/office/powerpoint/2010/main" val="245815268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عنوان وجدول">
    <p:spTree>
      <p:nvGrpSpPr>
        <p:cNvPr id="1" name=""/>
        <p:cNvGrpSpPr/>
        <p:nvPr/>
      </p:nvGrpSpPr>
      <p:grpSpPr>
        <a:xfrm>
          <a:off x="0" y="0"/>
          <a:ext cx="0" cy="0"/>
          <a:chOff x="0" y="0"/>
          <a:chExt cx="0" cy="0"/>
        </a:xfrm>
      </p:grpSpPr>
      <p:sp>
        <p:nvSpPr>
          <p:cNvPr id="2" name="عنوان 1"/>
          <p:cNvSpPr>
            <a:spLocks noGrp="1"/>
          </p:cNvSpPr>
          <p:nvPr>
            <p:ph type="title"/>
          </p:nvPr>
        </p:nvSpPr>
        <p:spPr>
          <a:xfrm>
            <a:off x="1905000" y="457200"/>
            <a:ext cx="6858000" cy="533400"/>
          </a:xfrm>
        </p:spPr>
        <p:txBody>
          <a:bodyPr/>
          <a:lstStyle/>
          <a:p>
            <a:r>
              <a:rPr lang="ar-SA" smtClean="0"/>
              <a:t>انقر لتحرير نمط العنوان الرئيسي</a:t>
            </a:r>
            <a:endParaRPr lang="ar-SA"/>
          </a:p>
        </p:txBody>
      </p:sp>
      <p:sp>
        <p:nvSpPr>
          <p:cNvPr id="3" name="عنصر نائب للجدول 2"/>
          <p:cNvSpPr>
            <a:spLocks noGrp="1"/>
          </p:cNvSpPr>
          <p:nvPr>
            <p:ph type="tbl" idx="1"/>
          </p:nvPr>
        </p:nvSpPr>
        <p:spPr>
          <a:xfrm>
            <a:off x="457200" y="1371600"/>
            <a:ext cx="8229600" cy="5026025"/>
          </a:xfrm>
        </p:spPr>
        <p:txBody>
          <a:bodyPr/>
          <a:lstStyle/>
          <a:p>
            <a:r>
              <a:rPr lang="ar-SA" smtClean="0"/>
              <a:t>انقر فوق الأيقونة لإضافة جدول</a:t>
            </a:r>
            <a:endParaRPr lang="ar-SA"/>
          </a:p>
        </p:txBody>
      </p:sp>
      <p:sp>
        <p:nvSpPr>
          <p:cNvPr id="4" name="عنصر نائب للتاريخ 3"/>
          <p:cNvSpPr>
            <a:spLocks noGrp="1"/>
          </p:cNvSpPr>
          <p:nvPr>
            <p:ph type="dt" sz="half" idx="10"/>
          </p:nvPr>
        </p:nvSpPr>
        <p:spPr>
          <a:xfrm>
            <a:off x="457200" y="6521450"/>
            <a:ext cx="2133600" cy="244475"/>
          </a:xfrm>
        </p:spPr>
        <p:txBody>
          <a:bodyPr/>
          <a:lstStyle>
            <a:lvl1pPr>
              <a:defRPr/>
            </a:lvl1pPr>
          </a:lstStyle>
          <a:p>
            <a:fld id="{BBBEF512-3E73-40E4-8132-F63FD0DAFF84}" type="datetimeFigureOut">
              <a:rPr lang="ar-SA" smtClean="0"/>
              <a:t>18/04/36</a:t>
            </a:fld>
            <a:endParaRPr lang="ar-SA"/>
          </a:p>
        </p:txBody>
      </p:sp>
      <p:sp>
        <p:nvSpPr>
          <p:cNvPr id="5" name="عنصر نائب للتذييل 4"/>
          <p:cNvSpPr>
            <a:spLocks noGrp="1"/>
          </p:cNvSpPr>
          <p:nvPr>
            <p:ph type="ftr" sz="quarter" idx="11"/>
          </p:nvPr>
        </p:nvSpPr>
        <p:spPr>
          <a:xfrm>
            <a:off x="3124200" y="6521450"/>
            <a:ext cx="2895600" cy="244475"/>
          </a:xfrm>
        </p:spPr>
        <p:txBody>
          <a:bodyPr/>
          <a:lstStyle>
            <a:lvl1pPr>
              <a:defRPr/>
            </a:lvl1pPr>
          </a:lstStyle>
          <a:p>
            <a:endParaRPr lang="ar-SA"/>
          </a:p>
        </p:txBody>
      </p:sp>
      <p:sp>
        <p:nvSpPr>
          <p:cNvPr id="6" name="عنصر نائب لرقم الشريحة 5"/>
          <p:cNvSpPr>
            <a:spLocks noGrp="1"/>
          </p:cNvSpPr>
          <p:nvPr>
            <p:ph type="sldNum" sz="quarter" idx="12"/>
          </p:nvPr>
        </p:nvSpPr>
        <p:spPr>
          <a:xfrm>
            <a:off x="6553200" y="6521450"/>
            <a:ext cx="2133600" cy="244475"/>
          </a:xfrm>
        </p:spPr>
        <p:txBody>
          <a:bodyPr/>
          <a:lstStyle>
            <a:lvl1pPr>
              <a:defRPr/>
            </a:lvl1pPr>
          </a:lstStyle>
          <a:p>
            <a:fld id="{17724C4F-2926-48F5-AD36-E82844E8554F}" type="slidenum">
              <a:rPr lang="ar-SA" smtClean="0"/>
              <a:t>‹#›</a:t>
            </a:fld>
            <a:endParaRPr lang="ar-SA"/>
          </a:p>
        </p:txBody>
      </p:sp>
    </p:spTree>
    <p:extLst>
      <p:ext uri="{BB962C8B-B14F-4D97-AF65-F5344CB8AC3E}">
        <p14:creationId xmlns:p14="http://schemas.microsoft.com/office/powerpoint/2010/main" val="1720083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wo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BBBEF512-3E73-40E4-8132-F63FD0DAFF84}" type="datetimeFigureOut">
              <a:rPr lang="ar-SA" smtClean="0"/>
              <a:t>18/04/36</a:t>
            </a:fld>
            <a:endParaRPr lang="ar-SA"/>
          </a:p>
        </p:txBody>
      </p:sp>
      <p:sp>
        <p:nvSpPr>
          <p:cNvPr id="7" name="Footer Placeholder 6"/>
          <p:cNvSpPr>
            <a:spLocks noGrp="1"/>
          </p:cNvSpPr>
          <p:nvPr>
            <p:ph type="ftr" sz="quarter" idx="11"/>
          </p:nvPr>
        </p:nvSpPr>
        <p:spPr/>
        <p:txBody>
          <a:bodyPr/>
          <a:lstStyle/>
          <a:p>
            <a:endParaRPr lang="ar-SA"/>
          </a:p>
        </p:txBody>
      </p:sp>
      <p:sp>
        <p:nvSpPr>
          <p:cNvPr id="8" name="Slide Number Placeholder 7"/>
          <p:cNvSpPr>
            <a:spLocks noGrp="1"/>
          </p:cNvSpPr>
          <p:nvPr>
            <p:ph type="sldNum" sz="quarter" idx="12"/>
          </p:nvPr>
        </p:nvSpPr>
        <p:spPr/>
        <p:txBody>
          <a:bodyPr/>
          <a:lstStyle/>
          <a:p>
            <a:fld id="{17724C4F-2926-48F5-AD36-E82844E8554F}" type="slidenum">
              <a:rPr lang="ar-SA" smtClean="0"/>
              <a:t>‹#›</a:t>
            </a:fld>
            <a:endParaRPr lang="ar-SA"/>
          </a:p>
        </p:txBody>
      </p:sp>
      <p:sp>
        <p:nvSpPr>
          <p:cNvPr id="36" name="Picture Placeholder 33"/>
          <p:cNvSpPr>
            <a:spLocks noGrp="1" noChangeAspect="1"/>
          </p:cNvSpPr>
          <p:nvPr>
            <p:ph type="pic" sz="quarter" idx="17"/>
          </p:nvPr>
        </p:nvSpPr>
        <p:spPr>
          <a:xfrm>
            <a:off x="625215" y="1020195"/>
            <a:ext cx="3600451" cy="3200400"/>
          </a:xfrm>
          <a:solidFill>
            <a:schemeClr val="bg2"/>
          </a:solidFill>
          <a:ln w="38100">
            <a:solidFill>
              <a:schemeClr val="bg1"/>
            </a:solidFill>
          </a:ln>
        </p:spPr>
        <p:txBody>
          <a:bodyPr/>
          <a:lstStyle>
            <a:lvl1pPr marL="0" indent="0" algn="ctr">
              <a:buNone/>
              <a:defRPr/>
            </a:lvl1pPr>
          </a:lstStyle>
          <a:p>
            <a:r>
              <a:rPr lang="ar-SA" smtClean="0"/>
              <a:t>انقر فوق الأيقونة لإضافة صورة</a:t>
            </a:r>
            <a:endParaRPr/>
          </a:p>
        </p:txBody>
      </p:sp>
      <p:sp>
        <p:nvSpPr>
          <p:cNvPr id="37" name="Picture Placeholder 33"/>
          <p:cNvSpPr>
            <a:spLocks noGrp="1" noChangeAspect="1"/>
          </p:cNvSpPr>
          <p:nvPr>
            <p:ph type="pic" sz="quarter" idx="18"/>
          </p:nvPr>
        </p:nvSpPr>
        <p:spPr>
          <a:xfrm>
            <a:off x="4908232" y="1020195"/>
            <a:ext cx="3600451" cy="3200400"/>
          </a:xfrm>
          <a:solidFill>
            <a:schemeClr val="bg2"/>
          </a:solidFill>
          <a:ln w="38100">
            <a:solidFill>
              <a:schemeClr val="bg1"/>
            </a:solidFill>
          </a:ln>
        </p:spPr>
        <p:txBody>
          <a:bodyPr/>
          <a:lstStyle>
            <a:lvl1pPr marL="0" indent="0" algn="ctr">
              <a:buNone/>
              <a:defRPr/>
            </a:lvl1pPr>
          </a:lstStyle>
          <a:p>
            <a:r>
              <a:rPr lang="ar-SA" smtClean="0"/>
              <a:t>انقر فوق الأيقونة لإضافة صورة</a:t>
            </a:r>
            <a:endParaRPr/>
          </a:p>
        </p:txBody>
      </p:sp>
      <p:sp>
        <p:nvSpPr>
          <p:cNvPr id="39" name="Text Placeholder 3"/>
          <p:cNvSpPr>
            <a:spLocks noGrp="1"/>
          </p:cNvSpPr>
          <p:nvPr>
            <p:ph type="body" sz="half" idx="2"/>
          </p:nvPr>
        </p:nvSpPr>
        <p:spPr>
          <a:xfrm>
            <a:off x="789317" y="4648200"/>
            <a:ext cx="3276735"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40" name="Text Placeholder 3"/>
          <p:cNvSpPr>
            <a:spLocks noGrp="1"/>
          </p:cNvSpPr>
          <p:nvPr>
            <p:ph type="body" sz="half" idx="19"/>
          </p:nvPr>
        </p:nvSpPr>
        <p:spPr>
          <a:xfrm>
            <a:off x="5057181" y="4648200"/>
            <a:ext cx="3276735"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ertificate">
    <p:spTree>
      <p:nvGrpSpPr>
        <p:cNvPr id="1" name=""/>
        <p:cNvGrpSpPr/>
        <p:nvPr/>
      </p:nvGrpSpPr>
      <p:grpSpPr>
        <a:xfrm>
          <a:off x="0" y="0"/>
          <a:ext cx="0" cy="0"/>
          <a:chOff x="0" y="0"/>
          <a:chExt cx="0" cy="0"/>
        </a:xfrm>
      </p:grpSpPr>
      <p:sp>
        <p:nvSpPr>
          <p:cNvPr id="9" name="Text Placeholder 10"/>
          <p:cNvSpPr>
            <a:spLocks noGrp="1"/>
          </p:cNvSpPr>
          <p:nvPr>
            <p:ph type="body" sz="quarter" idx="13" hasCustomPrompt="1"/>
          </p:nvPr>
        </p:nvSpPr>
        <p:spPr>
          <a:xfrm>
            <a:off x="1088136" y="4409624"/>
            <a:ext cx="6967728" cy="711652"/>
          </a:xfrm>
        </p:spPr>
        <p:txBody>
          <a:bodyPr anchor="t">
            <a:noAutofit/>
          </a:bodyPr>
          <a:lstStyle>
            <a:lvl1pPr marL="0" indent="0" algn="ctr">
              <a:spcBef>
                <a:spcPts val="0"/>
              </a:spcBef>
              <a:buNone/>
              <a:defRPr sz="1800" baseline="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describe contribution or reason for award here</a:t>
            </a:r>
            <a:endParaRPr lang="en-US" dirty="0"/>
          </a:p>
        </p:txBody>
      </p:sp>
      <p:sp>
        <p:nvSpPr>
          <p:cNvPr id="14" name="Text Placeholder 10"/>
          <p:cNvSpPr>
            <a:spLocks noGrp="1"/>
          </p:cNvSpPr>
          <p:nvPr>
            <p:ph type="body" sz="quarter" idx="14" hasCustomPrompt="1"/>
          </p:nvPr>
        </p:nvSpPr>
        <p:spPr>
          <a:xfrm>
            <a:off x="6248400" y="5193220"/>
            <a:ext cx="1485900" cy="374420"/>
          </a:xfrm>
        </p:spPr>
        <p:txBody>
          <a:bodyPr anchor="ctr">
            <a:noAutofit/>
          </a:bodyPr>
          <a:lstStyle>
            <a:lvl1pPr marL="0" indent="0" algn="ctr">
              <a:spcBef>
                <a:spcPts val="0"/>
              </a:spcBef>
              <a:buNone/>
              <a:defRPr sz="14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add date</a:t>
            </a:r>
            <a:endParaRPr lang="en-US" dirty="0"/>
          </a:p>
        </p:txBody>
      </p:sp>
      <p:sp>
        <p:nvSpPr>
          <p:cNvPr id="16" name="Text Placeholder 10"/>
          <p:cNvSpPr>
            <a:spLocks noGrp="1"/>
          </p:cNvSpPr>
          <p:nvPr>
            <p:ph type="body" sz="quarter" idx="16" hasCustomPrompt="1"/>
          </p:nvPr>
        </p:nvSpPr>
        <p:spPr>
          <a:xfrm>
            <a:off x="1088136" y="3103602"/>
            <a:ext cx="6967728" cy="1101844"/>
          </a:xfrm>
        </p:spPr>
        <p:txBody>
          <a:bodyPr anchor="ctr">
            <a:normAutofit/>
          </a:bodyPr>
          <a:lstStyle>
            <a:lvl1pPr marL="0" indent="0" algn="ctr">
              <a:spcBef>
                <a:spcPts val="0"/>
              </a:spcBef>
              <a:buNone/>
              <a:defRPr sz="60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Name of Recipient</a:t>
            </a:r>
            <a:endParaRPr lang="en-US" dirty="0"/>
          </a:p>
        </p:txBody>
      </p:sp>
    </p:spTree>
    <p:extLst>
      <p:ext uri="{BB962C8B-B14F-4D97-AF65-F5344CB8AC3E}">
        <p14:creationId xmlns:p14="http://schemas.microsoft.com/office/powerpoint/2010/main" val="23314649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ar-SA" smtClean="0"/>
              <a:t>انقر لتحرير نمط العنوان الرئيسي</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7" name="Date Placeholder 6"/>
          <p:cNvSpPr>
            <a:spLocks noGrp="1"/>
          </p:cNvSpPr>
          <p:nvPr>
            <p:ph type="dt" sz="half" idx="10"/>
          </p:nvPr>
        </p:nvSpPr>
        <p:spPr/>
        <p:txBody>
          <a:bodyPr/>
          <a:lstStyle/>
          <a:p>
            <a:fld id="{BBBEF512-3E73-40E4-8132-F63FD0DAFF84}" type="datetimeFigureOut">
              <a:rPr lang="ar-SA" smtClean="0"/>
              <a:t>18/04/36</a:t>
            </a:fld>
            <a:endParaRPr lang="ar-SA"/>
          </a:p>
        </p:txBody>
      </p:sp>
      <p:sp>
        <p:nvSpPr>
          <p:cNvPr id="8" name="Slide Number Placeholder 7"/>
          <p:cNvSpPr>
            <a:spLocks noGrp="1"/>
          </p:cNvSpPr>
          <p:nvPr>
            <p:ph type="sldNum" sz="quarter" idx="11"/>
          </p:nvPr>
        </p:nvSpPr>
        <p:spPr/>
        <p:txBody>
          <a:bodyPr/>
          <a:lstStyle/>
          <a:p>
            <a:fld id="{17724C4F-2926-48F5-AD36-E82844E8554F}" type="slidenum">
              <a:rPr lang="ar-SA" smtClean="0"/>
              <a:t>‹#›</a:t>
            </a:fld>
            <a:endParaRPr lang="ar-SA"/>
          </a:p>
        </p:txBody>
      </p:sp>
      <p:sp>
        <p:nvSpPr>
          <p:cNvPr id="9" name="Footer Placeholder 8"/>
          <p:cNvSpPr>
            <a:spLocks noGrp="1"/>
          </p:cNvSpPr>
          <p:nvPr>
            <p:ph type="ftr" sz="quarter" idx="12"/>
          </p:nvPr>
        </p:nvSpPr>
        <p:spPr/>
        <p:txBody>
          <a:bodyPr/>
          <a:lstStyle/>
          <a:p>
            <a:endParaRPr lang="ar-SA"/>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BBEF512-3E73-40E4-8132-F63FD0DAFF84}" type="datetimeFigureOut">
              <a:rPr lang="ar-SA" smtClean="0"/>
              <a:t>18/04/36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17724C4F-2926-48F5-AD36-E82844E8554F}" type="slidenum">
              <a:rPr lang="ar-SA" smtClean="0"/>
              <a:t>‹#›</a:t>
            </a:fld>
            <a:endParaRPr lang="ar-SA"/>
          </a:p>
        </p:txBody>
      </p:sp>
      <p:sp>
        <p:nvSpPr>
          <p:cNvPr id="9" name="Title 8"/>
          <p:cNvSpPr>
            <a:spLocks noGrp="1"/>
          </p:cNvSpPr>
          <p:nvPr>
            <p:ph type="title"/>
          </p:nvPr>
        </p:nvSpPr>
        <p:spPr>
          <a:xfrm>
            <a:off x="914400" y="1544715"/>
            <a:ext cx="7315200" cy="1154097"/>
          </a:xfrm>
        </p:spPr>
        <p:txBody>
          <a:bodyPr/>
          <a:lstStyle/>
          <a:p>
            <a:r>
              <a:rPr lang="ar-SA" smtClean="0"/>
              <a:t>انقر لتحرير نمط العنوان الرئيسي</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7" name="Date Placeholder 6"/>
          <p:cNvSpPr>
            <a:spLocks noGrp="1"/>
          </p:cNvSpPr>
          <p:nvPr>
            <p:ph type="dt" sz="half" idx="10"/>
          </p:nvPr>
        </p:nvSpPr>
        <p:spPr/>
        <p:txBody>
          <a:bodyPr/>
          <a:lstStyle/>
          <a:p>
            <a:fld id="{BBBEF512-3E73-40E4-8132-F63FD0DAFF84}" type="datetimeFigureOut">
              <a:rPr lang="ar-SA" smtClean="0"/>
              <a:t>18/04/36</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17724C4F-2926-48F5-AD36-E82844E8554F}" type="slidenum">
              <a:rPr lang="ar-SA" smtClean="0"/>
              <a:t>‹#›</a:t>
            </a:fld>
            <a:endParaRPr lang="ar-SA"/>
          </a:p>
        </p:txBody>
      </p:sp>
      <p:sp>
        <p:nvSpPr>
          <p:cNvPr id="10" name="Title 9"/>
          <p:cNvSpPr>
            <a:spLocks noGrp="1"/>
          </p:cNvSpPr>
          <p:nvPr>
            <p:ph type="title"/>
          </p:nvPr>
        </p:nvSpPr>
        <p:spPr>
          <a:xfrm>
            <a:off x="914400" y="1544715"/>
            <a:ext cx="7315200" cy="1154097"/>
          </a:xfrm>
        </p:spPr>
        <p:txBody>
          <a:bodyPr/>
          <a:lstStyle/>
          <a:p>
            <a:r>
              <a:rPr lang="ar-SA" smtClean="0"/>
              <a:t>انقر لتحرير نمط العنوان الرئيسي</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BBBEF512-3E73-40E4-8132-F63FD0DAFF84}" type="datetimeFigureOut">
              <a:rPr lang="ar-SA" smtClean="0"/>
              <a:t>18/04/36</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17724C4F-2926-48F5-AD36-E82844E8554F}" type="slidenum">
              <a:rPr lang="ar-SA" smtClean="0"/>
              <a:t>‹#›</a:t>
            </a:fld>
            <a:endParaRPr lang="ar-SA"/>
          </a:p>
        </p:txBody>
      </p:sp>
    </p:spTree>
    <p:extLst>
      <p:ext uri="{BB962C8B-B14F-4D97-AF65-F5344CB8AC3E}">
        <p14:creationId xmlns:p14="http://schemas.microsoft.com/office/powerpoint/2010/main" val="15011985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BBBEF512-3E73-40E4-8132-F63FD0DAFF84}" type="datetimeFigureOut">
              <a:rPr lang="ar-SA" smtClean="0"/>
              <a:t>18/04/36</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EF512-3E73-40E4-8132-F63FD0DAFF84}" type="datetimeFigureOut">
              <a:rPr lang="ar-SA" smtClean="0"/>
              <a:t>18/04/36</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BBBEF512-3E73-40E4-8132-F63FD0DAFF84}" type="datetimeFigureOut">
              <a:rPr lang="ar-SA" smtClean="0"/>
              <a:t>18/04/36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ar-SA" smtClean="0"/>
              <a:t>انقر لتحرير نمط العنوان الرئيسي</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BBBEF512-3E73-40E4-8132-F63FD0DAFF84}" type="datetimeFigureOut">
              <a:rPr lang="ar-SA" smtClean="0"/>
              <a:t>18/04/36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BBBEF512-3E73-40E4-8132-F63FD0DAFF84}" type="datetimeFigureOut">
              <a:rPr lang="ar-SA" smtClean="0"/>
              <a:t>18/04/36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7724C4F-2926-48F5-AD36-E82844E8554F}" type="slidenum">
              <a:rPr lang="ar-SA" smtClean="0"/>
              <a:t>‹#›</a:t>
            </a:fld>
            <a:endParaRPr lang="ar-SA"/>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شريحة عنوان">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28600" y="2743200"/>
            <a:ext cx="3657600" cy="1143000"/>
          </a:xfrm>
        </p:spPr>
        <p:txBody>
          <a:bodyPr/>
          <a:lstStyle>
            <a:lvl1pPr>
              <a:defRPr sz="3200">
                <a:solidFill>
                  <a:schemeClr val="accent2">
                    <a:lumMod val="75000"/>
                  </a:schemeClr>
                </a:solidFill>
              </a:defRPr>
            </a:lvl1pPr>
          </a:lstStyle>
          <a:p>
            <a:r>
              <a:rPr lang="ar-SA" smtClean="0"/>
              <a:t>انقر لتحرير نمط العنوان الرئيسي</a:t>
            </a:r>
            <a:endParaRPr lang="en-US" dirty="0"/>
          </a:p>
        </p:txBody>
      </p:sp>
      <p:sp>
        <p:nvSpPr>
          <p:cNvPr id="16387" name="Rectangle 3"/>
          <p:cNvSpPr>
            <a:spLocks noGrp="1" noChangeArrowheads="1"/>
          </p:cNvSpPr>
          <p:nvPr>
            <p:ph type="subTitle" idx="1"/>
          </p:nvPr>
        </p:nvSpPr>
        <p:spPr>
          <a:xfrm>
            <a:off x="304800" y="5867400"/>
            <a:ext cx="3657600" cy="609600"/>
          </a:xfrm>
        </p:spPr>
        <p:txBody>
          <a:bodyPr/>
          <a:lstStyle>
            <a:lvl1pPr marL="0" indent="0">
              <a:buFontTx/>
              <a:buNone/>
              <a:defRPr sz="1600">
                <a:solidFill>
                  <a:schemeClr val="accent2">
                    <a:lumMod val="50000"/>
                  </a:schemeClr>
                </a:solidFill>
              </a:defRPr>
            </a:lvl1pPr>
          </a:lstStyle>
          <a:p>
            <a:r>
              <a:rPr lang="ar-SA" smtClean="0"/>
              <a:t>انقر لتحرير نمط العنوان الثانوي الرئيسي</a:t>
            </a:r>
            <a:endParaRPr lang="en-US" dirty="0"/>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lvl1pPr>
              <a:defRPr lang="en-US" sz="2400" dirty="0" smtClean="0">
                <a:solidFill>
                  <a:schemeClr val="bg2">
                    <a:lumMod val="90000"/>
                  </a:schemeClr>
                </a:solidFill>
                <a:latin typeface="+mn-lt"/>
              </a:defRPr>
            </a:lvl1pPr>
            <a:lvl2pPr>
              <a:defRPr sz="2400">
                <a:solidFill>
                  <a:schemeClr val="bg2">
                    <a:lumMod val="90000"/>
                  </a:schemeClr>
                </a:solidFill>
                <a:latin typeface="+mn-lt"/>
              </a:defRPr>
            </a:lvl2pPr>
            <a:lvl3pPr>
              <a:defRPr sz="2000">
                <a:solidFill>
                  <a:schemeClr val="bg2">
                    <a:lumMod val="90000"/>
                  </a:schemeClr>
                </a:solidFill>
                <a:latin typeface="+mn-lt"/>
              </a:defRPr>
            </a:lvl3pPr>
            <a:lvl4pPr>
              <a:defRPr sz="1800">
                <a:solidFill>
                  <a:schemeClr val="bg2">
                    <a:lumMod val="90000"/>
                  </a:schemeClr>
                </a:solidFill>
                <a:latin typeface="+mn-lt"/>
              </a:defRPr>
            </a:lvl4pPr>
            <a:lvl5pPr>
              <a:defRPr sz="1800">
                <a:solidFill>
                  <a:schemeClr val="bg2">
                    <a:lumMod val="90000"/>
                  </a:schemeClr>
                </a:solidFill>
                <a:latin typeface="+mn-lt"/>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عنوان المقطع">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185989"/>
            <a:ext cx="7772400" cy="1362075"/>
          </a:xfrm>
        </p:spPr>
        <p:txBody>
          <a:bodyPr anchor="t"/>
          <a:lstStyle>
            <a:lvl1pPr algn="l">
              <a:defRPr sz="4000" b="1" cap="all">
                <a:solidFill>
                  <a:schemeClr val="accent2">
                    <a:lumMod val="75000"/>
                  </a:schemeClr>
                </a:solidFill>
              </a:defRPr>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685800" y="685802"/>
            <a:ext cx="7772400" cy="1500187"/>
          </a:xfrm>
        </p:spPr>
        <p:txBody>
          <a:bodyPr anchor="b"/>
          <a:lstStyle>
            <a:lvl1pPr marL="0" indent="0">
              <a:buNone/>
              <a:defRPr sz="2000">
                <a:solidFill>
                  <a:schemeClr val="accent1">
                    <a:lumMod val="7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smtClean="0"/>
              <a:t>انقر لتحرير أنماط النص الرئيسي</a:t>
            </a: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2057400" y="1600200"/>
            <a:ext cx="3352800" cy="4800600"/>
          </a:xfrm>
        </p:spPr>
        <p:txBody>
          <a:bodyPr/>
          <a:lstStyle>
            <a:lvl1pPr>
              <a:defRPr sz="2800">
                <a:solidFill>
                  <a:schemeClr val="bg2">
                    <a:lumMod val="90000"/>
                  </a:schemeClr>
                </a:solidFill>
                <a:latin typeface="+mn-lt"/>
              </a:defRPr>
            </a:lvl1pPr>
            <a:lvl2pPr>
              <a:defRPr sz="2400">
                <a:solidFill>
                  <a:schemeClr val="bg2">
                    <a:lumMod val="90000"/>
                  </a:schemeClr>
                </a:solidFill>
                <a:latin typeface="+mn-lt"/>
              </a:defRPr>
            </a:lvl2pPr>
            <a:lvl3pPr>
              <a:defRPr sz="2000">
                <a:solidFill>
                  <a:schemeClr val="bg2">
                    <a:lumMod val="90000"/>
                  </a:schemeClr>
                </a:solidFill>
                <a:latin typeface="+mn-lt"/>
              </a:defRPr>
            </a:lvl3pPr>
            <a:lvl4pPr>
              <a:defRPr sz="1800">
                <a:solidFill>
                  <a:schemeClr val="bg2">
                    <a:lumMod val="90000"/>
                  </a:schemeClr>
                </a:solidFill>
                <a:latin typeface="+mn-lt"/>
              </a:defRPr>
            </a:lvl4pPr>
            <a:lvl5pPr>
              <a:defRPr sz="1800">
                <a:solidFill>
                  <a:schemeClr val="bg2">
                    <a:lumMod val="90000"/>
                  </a:schemeClr>
                </a:solidFill>
                <a:latin typeface="+mn-lt"/>
              </a:defRPr>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5562600" y="1600200"/>
            <a:ext cx="3352800" cy="4800600"/>
          </a:xfrm>
        </p:spPr>
        <p:txBody>
          <a:bodyPr/>
          <a:lstStyle>
            <a:lvl1pPr>
              <a:defRPr sz="2800">
                <a:solidFill>
                  <a:schemeClr val="bg2">
                    <a:lumMod val="90000"/>
                  </a:schemeClr>
                </a:solidFill>
                <a:latin typeface="+mn-lt"/>
              </a:defRPr>
            </a:lvl1pPr>
            <a:lvl2pPr>
              <a:defRPr sz="2400">
                <a:solidFill>
                  <a:schemeClr val="bg2">
                    <a:lumMod val="90000"/>
                  </a:schemeClr>
                </a:solidFill>
                <a:latin typeface="+mn-lt"/>
              </a:defRPr>
            </a:lvl2pPr>
            <a:lvl3pPr>
              <a:defRPr sz="2000">
                <a:solidFill>
                  <a:schemeClr val="bg2">
                    <a:lumMod val="90000"/>
                  </a:schemeClr>
                </a:solidFill>
                <a:latin typeface="+mn-lt"/>
              </a:defRPr>
            </a:lvl3pPr>
            <a:lvl4pPr>
              <a:defRPr sz="1800">
                <a:solidFill>
                  <a:schemeClr val="bg2">
                    <a:lumMod val="90000"/>
                  </a:schemeClr>
                </a:solidFill>
                <a:latin typeface="+mn-lt"/>
              </a:defRPr>
            </a:lvl4pPr>
            <a:lvl5pPr>
              <a:defRPr sz="1800">
                <a:solidFill>
                  <a:schemeClr val="bg2">
                    <a:lumMod val="90000"/>
                  </a:schemeClr>
                </a:solidFill>
                <a:latin typeface="+mn-lt"/>
              </a:defRPr>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BBBEF512-3E73-40E4-8132-F63FD0DAFF84}" type="datetimeFigureOut">
              <a:rPr lang="ar-SA" smtClean="0"/>
              <a:t>18/04/36</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17724C4F-2926-48F5-AD36-E82844E8554F}" type="slidenum">
              <a:rPr lang="ar-SA" smtClean="0"/>
              <a:t>‹#›</a:t>
            </a:fld>
            <a:endParaRPr lang="ar-SA"/>
          </a:p>
        </p:txBody>
      </p:sp>
    </p:spTree>
    <p:extLst>
      <p:ext uri="{BB962C8B-B14F-4D97-AF65-F5344CB8AC3E}">
        <p14:creationId xmlns:p14="http://schemas.microsoft.com/office/powerpoint/2010/main" val="30437844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مقارنة">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chemeClr val="accent2">
                    <a:lumMod val="75000"/>
                  </a:schemeClr>
                </a:solidFill>
              </a:defRPr>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accent2">
                    <a:lumMod val="75000"/>
                  </a:schemeClr>
                </a:solidFill>
                <a:latin typeface="+mj-lt"/>
              </a:defRPr>
            </a:lvl1pPr>
            <a:lvl2pPr>
              <a:defRPr sz="2000">
                <a:solidFill>
                  <a:schemeClr val="accent2">
                    <a:lumMod val="75000"/>
                  </a:schemeClr>
                </a:solidFill>
                <a:latin typeface="+mj-lt"/>
              </a:defRPr>
            </a:lvl2pPr>
            <a:lvl3pPr>
              <a:defRPr sz="1800">
                <a:solidFill>
                  <a:schemeClr val="accent2">
                    <a:lumMod val="75000"/>
                  </a:schemeClr>
                </a:solidFill>
                <a:latin typeface="+mj-lt"/>
              </a:defRPr>
            </a:lvl3pPr>
            <a:lvl4pPr>
              <a:defRPr sz="1600">
                <a:solidFill>
                  <a:schemeClr val="accent2">
                    <a:lumMod val="75000"/>
                  </a:schemeClr>
                </a:solidFill>
                <a:latin typeface="+mj-lt"/>
              </a:defRPr>
            </a:lvl4pPr>
            <a:lvl5pPr>
              <a:defRPr sz="1600">
                <a:solidFill>
                  <a:schemeClr val="accent2">
                    <a:lumMod val="75000"/>
                  </a:schemeClr>
                </a:solidFill>
                <a:latin typeface="+mj-lt"/>
              </a:defRPr>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645026" y="2174875"/>
            <a:ext cx="4041775" cy="3951288"/>
          </a:xfrm>
        </p:spPr>
        <p:txBody>
          <a:bodyPr/>
          <a:lstStyle>
            <a:lvl1pPr>
              <a:defRPr sz="2400">
                <a:solidFill>
                  <a:schemeClr val="accent2">
                    <a:lumMod val="75000"/>
                  </a:schemeClr>
                </a:solidFill>
                <a:latin typeface="+mn-lt"/>
              </a:defRPr>
            </a:lvl1pPr>
            <a:lvl2pPr>
              <a:defRPr sz="2000">
                <a:solidFill>
                  <a:schemeClr val="accent2">
                    <a:lumMod val="75000"/>
                  </a:schemeClr>
                </a:solidFill>
                <a:latin typeface="+mn-lt"/>
              </a:defRPr>
            </a:lvl2pPr>
            <a:lvl3pPr>
              <a:defRPr sz="1800">
                <a:solidFill>
                  <a:schemeClr val="accent2">
                    <a:lumMod val="75000"/>
                  </a:schemeClr>
                </a:solidFill>
                <a:latin typeface="+mn-lt"/>
              </a:defRPr>
            </a:lvl3pPr>
            <a:lvl4pPr>
              <a:defRPr sz="1600">
                <a:solidFill>
                  <a:schemeClr val="accent2">
                    <a:lumMod val="75000"/>
                  </a:schemeClr>
                </a:solidFill>
                <a:latin typeface="+mn-lt"/>
              </a:defRPr>
            </a:lvl4pPr>
            <a:lvl5pPr>
              <a:defRPr sz="1600">
                <a:solidFill>
                  <a:schemeClr val="accent2">
                    <a:lumMod val="75000"/>
                  </a:schemeClr>
                </a:solidFill>
                <a:latin typeface="+mn-lt"/>
              </a:defRPr>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76201" y="762000"/>
            <a:ext cx="1676401" cy="673100"/>
          </a:xfrm>
        </p:spPr>
        <p:txBody>
          <a:bodyPr anchor="b"/>
          <a:lstStyle>
            <a:lvl1pPr algn="l">
              <a:defRPr sz="2000" b="1">
                <a:solidFill>
                  <a:schemeClr val="accent2">
                    <a:lumMod val="75000"/>
                  </a:schemeClr>
                </a:solidFill>
              </a:defRPr>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1981200" y="838201"/>
            <a:ext cx="7010400" cy="5105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76201" y="1435102"/>
            <a:ext cx="1676400" cy="4691063"/>
          </a:xfrm>
        </p:spPr>
        <p:txBody>
          <a:bodyPr/>
          <a:lstStyle>
            <a:lvl1pPr marL="0" indent="0">
              <a:buNone/>
              <a:defRPr sz="1400">
                <a:solidFill>
                  <a:schemeClr val="accent2">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819400" y="4800600"/>
            <a:ext cx="5486400" cy="566738"/>
          </a:xfrm>
        </p:spPr>
        <p:txBody>
          <a:bodyPr anchor="b"/>
          <a:lstStyle>
            <a:lvl1pPr algn="l">
              <a:defRPr sz="2000" b="1"/>
            </a:lvl1pPr>
          </a:lstStyle>
          <a:p>
            <a:r>
              <a:rPr lang="ar-SA" smtClean="0"/>
              <a:t>انقر لتحرير نمط العنوان الرئيسي</a:t>
            </a:r>
            <a:endParaRPr lang="en-US"/>
          </a:p>
        </p:txBody>
      </p:sp>
      <p:sp>
        <p:nvSpPr>
          <p:cNvPr id="3" name="Picture Placeholder 2"/>
          <p:cNvSpPr>
            <a:spLocks noGrp="1"/>
          </p:cNvSpPr>
          <p:nvPr>
            <p:ph type="pic" idx="1"/>
          </p:nvPr>
        </p:nvSpPr>
        <p:spPr>
          <a:xfrm>
            <a:off x="2819400" y="838202"/>
            <a:ext cx="5486400" cy="3889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a:p>
        </p:txBody>
      </p:sp>
      <p:sp>
        <p:nvSpPr>
          <p:cNvPr id="4" name="Text Placeholder 3"/>
          <p:cNvSpPr>
            <a:spLocks noGrp="1"/>
          </p:cNvSpPr>
          <p:nvPr>
            <p:ph type="body" sz="half" idx="2"/>
          </p:nvPr>
        </p:nvSpPr>
        <p:spPr>
          <a:xfrm>
            <a:off x="28194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عنوان ونص عمودي">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6858000" cy="838200"/>
          </a:xfrm>
        </p:spPr>
        <p:txBody>
          <a:bodyPr/>
          <a:lstStyle>
            <a:lvl1pPr>
              <a:defRPr>
                <a:solidFill>
                  <a:schemeClr val="tx1"/>
                </a:solidFill>
              </a:defRPr>
            </a:lvl1p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1981200" y="1600200"/>
            <a:ext cx="6858000" cy="4419600"/>
          </a:xfrm>
        </p:spPr>
        <p:txBody>
          <a:bodyPr vert="eaVert"/>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838200"/>
            <a:ext cx="1714500" cy="5105400"/>
          </a:xfrm>
        </p:spPr>
        <p:txBody>
          <a:bodyPr vert="eaVert"/>
          <a:lstStyle>
            <a:lvl1pPr>
              <a:defRPr>
                <a:solidFill>
                  <a:schemeClr val="tx1"/>
                </a:solidFill>
              </a:defRPr>
            </a:lvl1p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2057400" y="838200"/>
            <a:ext cx="4991100" cy="5105400"/>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wo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457200" y="6521452"/>
            <a:ext cx="2133600" cy="244475"/>
          </a:xfrm>
          <a:prstGeom prst="rect">
            <a:avLst/>
          </a:prstGeom>
        </p:spPr>
        <p:txBody>
          <a:bodyPr/>
          <a:lstStyle/>
          <a:p>
            <a:fld id="{BBBEF512-3E73-40E4-8132-F63FD0DAFF84}" type="datetimeFigureOut">
              <a:rPr lang="ar-SA" smtClean="0"/>
              <a:t>18/04/36</a:t>
            </a:fld>
            <a:endParaRPr lang="ar-SA"/>
          </a:p>
        </p:txBody>
      </p:sp>
      <p:sp>
        <p:nvSpPr>
          <p:cNvPr id="7" name="Footer Placeholder 6"/>
          <p:cNvSpPr>
            <a:spLocks noGrp="1"/>
          </p:cNvSpPr>
          <p:nvPr>
            <p:ph type="ftr" sz="quarter" idx="11"/>
          </p:nvPr>
        </p:nvSpPr>
        <p:spPr>
          <a:xfrm>
            <a:off x="3124200" y="6521452"/>
            <a:ext cx="2895600" cy="244475"/>
          </a:xfrm>
          <a:prstGeom prst="rect">
            <a:avLst/>
          </a:prstGeom>
        </p:spPr>
        <p:txBody>
          <a:bodyPr/>
          <a:lstStyle/>
          <a:p>
            <a:endParaRPr lang="ar-SA"/>
          </a:p>
        </p:txBody>
      </p:sp>
      <p:sp>
        <p:nvSpPr>
          <p:cNvPr id="8" name="Slide Number Placeholder 7"/>
          <p:cNvSpPr>
            <a:spLocks noGrp="1"/>
          </p:cNvSpPr>
          <p:nvPr>
            <p:ph type="sldNum" sz="quarter" idx="12"/>
          </p:nvPr>
        </p:nvSpPr>
        <p:spPr>
          <a:xfrm>
            <a:off x="6553200" y="6521452"/>
            <a:ext cx="2133600" cy="244475"/>
          </a:xfrm>
          <a:prstGeom prst="rect">
            <a:avLst/>
          </a:prstGeom>
        </p:spPr>
        <p:txBody>
          <a:bodyPr/>
          <a:lstStyle/>
          <a:p>
            <a:fld id="{17724C4F-2926-48F5-AD36-E82844E8554F}" type="slidenum">
              <a:rPr lang="ar-SA" smtClean="0"/>
              <a:t>‹#›</a:t>
            </a:fld>
            <a:endParaRPr lang="ar-SA"/>
          </a:p>
        </p:txBody>
      </p:sp>
      <p:sp>
        <p:nvSpPr>
          <p:cNvPr id="36" name="Picture Placeholder 33"/>
          <p:cNvSpPr>
            <a:spLocks noGrp="1" noChangeAspect="1"/>
          </p:cNvSpPr>
          <p:nvPr>
            <p:ph type="pic" sz="quarter" idx="17"/>
          </p:nvPr>
        </p:nvSpPr>
        <p:spPr>
          <a:xfrm>
            <a:off x="625216" y="1020195"/>
            <a:ext cx="3600451" cy="3200400"/>
          </a:xfrm>
          <a:solidFill>
            <a:schemeClr val="bg2"/>
          </a:solidFill>
          <a:ln w="38100">
            <a:solidFill>
              <a:schemeClr val="bg1"/>
            </a:solidFill>
          </a:ln>
        </p:spPr>
        <p:txBody>
          <a:bodyPr/>
          <a:lstStyle>
            <a:lvl1pPr marL="0" indent="0" algn="ctr">
              <a:buNone/>
              <a:defRPr/>
            </a:lvl1pPr>
          </a:lstStyle>
          <a:p>
            <a:r>
              <a:rPr lang="ar-SA" smtClean="0"/>
              <a:t>انقر فوق الأيقونة لإضافة صورة</a:t>
            </a:r>
            <a:endParaRPr/>
          </a:p>
        </p:txBody>
      </p:sp>
      <p:sp>
        <p:nvSpPr>
          <p:cNvPr id="37" name="Picture Placeholder 33"/>
          <p:cNvSpPr>
            <a:spLocks noGrp="1" noChangeAspect="1"/>
          </p:cNvSpPr>
          <p:nvPr>
            <p:ph type="pic" sz="quarter" idx="18"/>
          </p:nvPr>
        </p:nvSpPr>
        <p:spPr>
          <a:xfrm>
            <a:off x="4908233" y="1020195"/>
            <a:ext cx="3600451" cy="3200400"/>
          </a:xfrm>
          <a:solidFill>
            <a:schemeClr val="bg2"/>
          </a:solidFill>
          <a:ln w="38100">
            <a:solidFill>
              <a:schemeClr val="bg1"/>
            </a:solidFill>
          </a:ln>
        </p:spPr>
        <p:txBody>
          <a:bodyPr/>
          <a:lstStyle>
            <a:lvl1pPr marL="0" indent="0" algn="ctr">
              <a:buNone/>
              <a:defRPr/>
            </a:lvl1pPr>
          </a:lstStyle>
          <a:p>
            <a:r>
              <a:rPr lang="ar-SA" smtClean="0"/>
              <a:t>انقر فوق الأيقونة لإضافة صورة</a:t>
            </a:r>
            <a:endParaRPr/>
          </a:p>
        </p:txBody>
      </p:sp>
      <p:sp>
        <p:nvSpPr>
          <p:cNvPr id="39" name="Text Placeholder 3"/>
          <p:cNvSpPr>
            <a:spLocks noGrp="1"/>
          </p:cNvSpPr>
          <p:nvPr>
            <p:ph type="body" sz="half" idx="2"/>
          </p:nvPr>
        </p:nvSpPr>
        <p:spPr>
          <a:xfrm>
            <a:off x="789317" y="4648200"/>
            <a:ext cx="3276735"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40" name="Text Placeholder 3"/>
          <p:cNvSpPr>
            <a:spLocks noGrp="1"/>
          </p:cNvSpPr>
          <p:nvPr>
            <p:ph type="body" sz="half" idx="19"/>
          </p:nvPr>
        </p:nvSpPr>
        <p:spPr>
          <a:xfrm>
            <a:off x="5057182" y="4648200"/>
            <a:ext cx="3276735"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Certificate">
    <p:spTree>
      <p:nvGrpSpPr>
        <p:cNvPr id="1" name=""/>
        <p:cNvGrpSpPr/>
        <p:nvPr/>
      </p:nvGrpSpPr>
      <p:grpSpPr>
        <a:xfrm>
          <a:off x="0" y="0"/>
          <a:ext cx="0" cy="0"/>
          <a:chOff x="0" y="0"/>
          <a:chExt cx="0" cy="0"/>
        </a:xfrm>
      </p:grpSpPr>
      <p:sp>
        <p:nvSpPr>
          <p:cNvPr id="9" name="Text Placeholder 10"/>
          <p:cNvSpPr>
            <a:spLocks noGrp="1"/>
          </p:cNvSpPr>
          <p:nvPr>
            <p:ph type="body" sz="quarter" idx="13" hasCustomPrompt="1"/>
          </p:nvPr>
        </p:nvSpPr>
        <p:spPr>
          <a:xfrm>
            <a:off x="1088136" y="4409624"/>
            <a:ext cx="6967728" cy="711652"/>
          </a:xfrm>
        </p:spPr>
        <p:txBody>
          <a:bodyPr anchor="t">
            <a:noAutofit/>
          </a:bodyPr>
          <a:lstStyle>
            <a:lvl1pPr marL="0" indent="0" algn="ctr">
              <a:spcBef>
                <a:spcPts val="0"/>
              </a:spcBef>
              <a:buNone/>
              <a:defRPr sz="1800" baseline="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describe contribution or reason for award here</a:t>
            </a:r>
            <a:endParaRPr lang="en-US" dirty="0"/>
          </a:p>
        </p:txBody>
      </p:sp>
      <p:sp>
        <p:nvSpPr>
          <p:cNvPr id="14" name="Text Placeholder 10"/>
          <p:cNvSpPr>
            <a:spLocks noGrp="1"/>
          </p:cNvSpPr>
          <p:nvPr>
            <p:ph type="body" sz="quarter" idx="14" hasCustomPrompt="1"/>
          </p:nvPr>
        </p:nvSpPr>
        <p:spPr>
          <a:xfrm>
            <a:off x="6248400" y="5193220"/>
            <a:ext cx="1485900" cy="374420"/>
          </a:xfrm>
        </p:spPr>
        <p:txBody>
          <a:bodyPr anchor="ctr">
            <a:noAutofit/>
          </a:bodyPr>
          <a:lstStyle>
            <a:lvl1pPr marL="0" indent="0" algn="ctr">
              <a:spcBef>
                <a:spcPts val="0"/>
              </a:spcBef>
              <a:buNone/>
              <a:defRPr sz="14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add date</a:t>
            </a:r>
            <a:endParaRPr lang="en-US" dirty="0"/>
          </a:p>
        </p:txBody>
      </p:sp>
      <p:sp>
        <p:nvSpPr>
          <p:cNvPr id="16" name="Text Placeholder 10"/>
          <p:cNvSpPr>
            <a:spLocks noGrp="1"/>
          </p:cNvSpPr>
          <p:nvPr>
            <p:ph type="body" sz="quarter" idx="16" hasCustomPrompt="1"/>
          </p:nvPr>
        </p:nvSpPr>
        <p:spPr>
          <a:xfrm>
            <a:off x="1088136" y="3103602"/>
            <a:ext cx="6967728" cy="1101844"/>
          </a:xfrm>
        </p:spPr>
        <p:txBody>
          <a:bodyPr anchor="ctr">
            <a:normAutofit/>
          </a:bodyPr>
          <a:lstStyle>
            <a:lvl1pPr marL="0" indent="0" algn="ctr">
              <a:spcBef>
                <a:spcPts val="0"/>
              </a:spcBef>
              <a:buNone/>
              <a:defRPr sz="60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Name of Recipient</a:t>
            </a:r>
            <a:endParaRPr lang="en-US" dirty="0"/>
          </a:p>
        </p:txBody>
      </p:sp>
    </p:spTree>
    <p:extLst>
      <p:ext uri="{BB962C8B-B14F-4D97-AF65-F5344CB8AC3E}">
        <p14:creationId xmlns:p14="http://schemas.microsoft.com/office/powerpoint/2010/main" val="2331464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BBBEF512-3E73-40E4-8132-F63FD0DAFF84}" type="datetimeFigureOut">
              <a:rPr lang="ar-SA" smtClean="0"/>
              <a:t>18/04/36</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17724C4F-2926-48F5-AD36-E82844E8554F}" type="slidenum">
              <a:rPr lang="ar-SA" smtClean="0"/>
              <a:t>‹#›</a:t>
            </a:fld>
            <a:endParaRPr lang="ar-SA"/>
          </a:p>
        </p:txBody>
      </p:sp>
    </p:spTree>
    <p:extLst>
      <p:ext uri="{BB962C8B-B14F-4D97-AF65-F5344CB8AC3E}">
        <p14:creationId xmlns:p14="http://schemas.microsoft.com/office/powerpoint/2010/main" val="13361123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شريحة عنوان">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1600200"/>
            <a:ext cx="7772400" cy="990600"/>
          </a:xfrm>
        </p:spPr>
        <p:txBody>
          <a:bodyPr/>
          <a:lstStyle>
            <a:lvl1pPr algn="ctr">
              <a:defRPr sz="4400"/>
            </a:lvl1pPr>
          </a:lstStyle>
          <a:p>
            <a:r>
              <a:rPr lang="ar-SA" smtClean="0"/>
              <a:t>انقر لتحرير نمط العنوان الرئيسي</a:t>
            </a:r>
            <a:endParaRPr lang="en-US"/>
          </a:p>
        </p:txBody>
      </p:sp>
      <p:sp>
        <p:nvSpPr>
          <p:cNvPr id="16387" name="Rectangle 3"/>
          <p:cNvSpPr>
            <a:spLocks noGrp="1" noChangeArrowheads="1"/>
          </p:cNvSpPr>
          <p:nvPr>
            <p:ph type="subTitle" idx="1"/>
          </p:nvPr>
        </p:nvSpPr>
        <p:spPr>
          <a:xfrm>
            <a:off x="685800" y="2514600"/>
            <a:ext cx="7772400" cy="685800"/>
          </a:xfrm>
        </p:spPr>
        <p:txBody>
          <a:bodyPr/>
          <a:lstStyle>
            <a:lvl1pPr marL="0" indent="0" algn="ctr">
              <a:buFontTx/>
              <a:buNone/>
              <a:defRPr sz="2800"/>
            </a:lvl1pPr>
          </a:lstStyle>
          <a:p>
            <a:r>
              <a:rPr lang="ar-SA" smtClean="0"/>
              <a:t>انقر لتحرير نمط العنوان الثانوي الرئيسي</a:t>
            </a:r>
            <a:endParaRPr lang="en-US"/>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smtClean="0"/>
              <a:t>انقر لتحرير أنماط النص الرئيسي</a:t>
            </a:r>
          </a:p>
        </p:txBody>
      </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762000" y="1752600"/>
            <a:ext cx="3200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Content Placeholder 3"/>
          <p:cNvSpPr>
            <a:spLocks noGrp="1"/>
          </p:cNvSpPr>
          <p:nvPr>
            <p:ph sz="half" idx="2"/>
          </p:nvPr>
        </p:nvSpPr>
        <p:spPr>
          <a:xfrm>
            <a:off x="4114800" y="1752600"/>
            <a:ext cx="3200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عنوان فقط">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ar-SA" smtClean="0"/>
              <a:t>انقر لتحرير نمط العنوان الرئيسي</a:t>
            </a:r>
            <a:endParaRPr lang="en-US" dirty="0"/>
          </a:p>
        </p:txBody>
      </p:sp>
      <p:sp>
        <p:nvSpPr>
          <p:cNvPr id="4" name="Content Placeholder 2"/>
          <p:cNvSpPr>
            <a:spLocks noGrp="1"/>
          </p:cNvSpPr>
          <p:nvPr>
            <p:ph idx="1"/>
          </p:nvPr>
        </p:nvSpPr>
        <p:spPr>
          <a:xfrm>
            <a:off x="762000" y="1752600"/>
            <a:ext cx="6553200" cy="4343400"/>
          </a:xfrm>
        </p:spPr>
        <p:txBody>
          <a:bodyPr/>
          <a:lstStyle>
            <a:lvl1pPr>
              <a:buFontTx/>
              <a:buNone/>
              <a:defRPr>
                <a:solidFill>
                  <a:schemeClr val="tx1"/>
                </a:solidFill>
                <a:latin typeface="+mn-lt"/>
              </a:defRPr>
            </a:lvl1pPr>
            <a:lvl2pPr>
              <a:buFontTx/>
              <a:buNone/>
              <a:defRPr sz="1600">
                <a:solidFill>
                  <a:schemeClr val="tx1"/>
                </a:solidFill>
                <a:latin typeface="+mn-lt"/>
              </a:defRPr>
            </a:lvl2pPr>
            <a:lvl3pPr>
              <a:buFontTx/>
              <a:buNone/>
              <a:defRPr sz="1600">
                <a:solidFill>
                  <a:schemeClr val="tx1"/>
                </a:solidFill>
                <a:latin typeface="+mn-lt"/>
              </a:defRPr>
            </a:lvl3pPr>
            <a:lvl4pPr>
              <a:buFontTx/>
              <a:buNone/>
              <a:defRPr sz="1600">
                <a:solidFill>
                  <a:schemeClr val="tx1"/>
                </a:solidFill>
                <a:latin typeface="+mn-lt"/>
              </a:defRPr>
            </a:lvl4pPr>
            <a:lvl5pPr>
              <a:buFontTx/>
              <a:buNone/>
              <a:defRPr sz="1600">
                <a:solidFill>
                  <a:schemeClr val="tx1"/>
                </a:solidFill>
                <a:latin typeface="+mn-lt"/>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فارغ">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ar-SA" smtClean="0"/>
              <a:t>انقر لتحرير نمط العنوان الرئيسي</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ar-SA" smtClean="0"/>
              <a:t>انقر لتحرير نمط العنوان الرئيسي</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BBBEF512-3E73-40E4-8132-F63FD0DAFF84}" type="datetimeFigureOut">
              <a:rPr lang="ar-SA" smtClean="0"/>
              <a:t>18/04/36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7724C4F-2926-48F5-AD36-E82844E8554F}" type="slidenum">
              <a:rPr lang="ar-SA" smtClean="0"/>
              <a:t>‹#›</a:t>
            </a:fld>
            <a:endParaRPr lang="ar-SA"/>
          </a:p>
        </p:txBody>
      </p:sp>
    </p:spTree>
    <p:extLst>
      <p:ext uri="{BB962C8B-B14F-4D97-AF65-F5344CB8AC3E}">
        <p14:creationId xmlns:p14="http://schemas.microsoft.com/office/powerpoint/2010/main" val="21653970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76900" y="838200"/>
            <a:ext cx="1638300" cy="5257800"/>
          </a:xfrm>
        </p:spPr>
        <p:txBody>
          <a:bodyPr vert="eaVert"/>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762000" y="838200"/>
            <a:ext cx="4762500" cy="5257800"/>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457200" y="6521452"/>
            <a:ext cx="2133600" cy="244475"/>
          </a:xfrm>
          <a:prstGeom prst="rect">
            <a:avLst/>
          </a:prstGeom>
        </p:spPr>
        <p:txBody>
          <a:bodyPr/>
          <a:lstStyle/>
          <a:p>
            <a:fld id="{FFE7ACA0-C146-4F52-B1D3-4C1A9C6BDA8F}" type="datetimeFigureOut">
              <a:rPr lang="ar-SA" smtClean="0"/>
              <a:t>18/04/36</a:t>
            </a:fld>
            <a:endParaRPr lang="ar-SA"/>
          </a:p>
        </p:txBody>
      </p:sp>
      <p:sp>
        <p:nvSpPr>
          <p:cNvPr id="7" name="Footer Placeholder 6"/>
          <p:cNvSpPr>
            <a:spLocks noGrp="1"/>
          </p:cNvSpPr>
          <p:nvPr>
            <p:ph type="ftr" sz="quarter" idx="11"/>
          </p:nvPr>
        </p:nvSpPr>
        <p:spPr>
          <a:xfrm>
            <a:off x="3124200" y="6521452"/>
            <a:ext cx="2895600" cy="244475"/>
          </a:xfrm>
          <a:prstGeom prst="rect">
            <a:avLst/>
          </a:prstGeom>
        </p:spPr>
        <p:txBody>
          <a:bodyPr/>
          <a:lstStyle/>
          <a:p>
            <a:endParaRPr lang="ar-SA"/>
          </a:p>
        </p:txBody>
      </p:sp>
      <p:sp>
        <p:nvSpPr>
          <p:cNvPr id="8" name="Slide Number Placeholder 7"/>
          <p:cNvSpPr>
            <a:spLocks noGrp="1"/>
          </p:cNvSpPr>
          <p:nvPr>
            <p:ph type="sldNum" sz="quarter" idx="12"/>
          </p:nvPr>
        </p:nvSpPr>
        <p:spPr>
          <a:xfrm>
            <a:off x="6553200" y="6521452"/>
            <a:ext cx="2133600" cy="244475"/>
          </a:xfrm>
          <a:prstGeom prst="rect">
            <a:avLst/>
          </a:prstGeom>
        </p:spPr>
        <p:txBody>
          <a:bodyPr/>
          <a:lstStyle/>
          <a:p>
            <a:fld id="{47EBCB40-E379-480B-92A0-92CACECF52A1}" type="slidenum">
              <a:rPr lang="ar-SA" smtClean="0"/>
              <a:t>‹#›</a:t>
            </a:fld>
            <a:endParaRPr lang="ar-SA"/>
          </a:p>
        </p:txBody>
      </p:sp>
      <p:sp>
        <p:nvSpPr>
          <p:cNvPr id="36" name="Picture Placeholder 33"/>
          <p:cNvSpPr>
            <a:spLocks noGrp="1" noChangeAspect="1"/>
          </p:cNvSpPr>
          <p:nvPr>
            <p:ph type="pic" sz="quarter" idx="17"/>
          </p:nvPr>
        </p:nvSpPr>
        <p:spPr>
          <a:xfrm>
            <a:off x="625216" y="1020195"/>
            <a:ext cx="3600451" cy="3200400"/>
          </a:xfrm>
          <a:solidFill>
            <a:schemeClr val="bg2"/>
          </a:solidFill>
          <a:ln w="38100">
            <a:solidFill>
              <a:schemeClr val="bg1"/>
            </a:solidFill>
          </a:ln>
        </p:spPr>
        <p:txBody>
          <a:bodyPr/>
          <a:lstStyle>
            <a:lvl1pPr marL="0" indent="0" algn="ctr">
              <a:buNone/>
              <a:defRPr/>
            </a:lvl1pPr>
          </a:lstStyle>
          <a:p>
            <a:r>
              <a:rPr lang="ar-SA" smtClean="0"/>
              <a:t>انقر فوق الأيقونة لإضافة صورة</a:t>
            </a:r>
            <a:endParaRPr/>
          </a:p>
        </p:txBody>
      </p:sp>
      <p:sp>
        <p:nvSpPr>
          <p:cNvPr id="37" name="Picture Placeholder 33"/>
          <p:cNvSpPr>
            <a:spLocks noGrp="1" noChangeAspect="1"/>
          </p:cNvSpPr>
          <p:nvPr>
            <p:ph type="pic" sz="quarter" idx="18"/>
          </p:nvPr>
        </p:nvSpPr>
        <p:spPr>
          <a:xfrm>
            <a:off x="4908233" y="1020195"/>
            <a:ext cx="3600451" cy="3200400"/>
          </a:xfrm>
          <a:solidFill>
            <a:schemeClr val="bg2"/>
          </a:solidFill>
          <a:ln w="38100">
            <a:solidFill>
              <a:schemeClr val="bg1"/>
            </a:solidFill>
          </a:ln>
        </p:spPr>
        <p:txBody>
          <a:bodyPr/>
          <a:lstStyle>
            <a:lvl1pPr marL="0" indent="0" algn="ctr">
              <a:buNone/>
              <a:defRPr/>
            </a:lvl1pPr>
          </a:lstStyle>
          <a:p>
            <a:r>
              <a:rPr lang="ar-SA" smtClean="0"/>
              <a:t>انقر فوق الأيقونة لإضافة صورة</a:t>
            </a:r>
            <a:endParaRPr/>
          </a:p>
        </p:txBody>
      </p:sp>
      <p:sp>
        <p:nvSpPr>
          <p:cNvPr id="39" name="Text Placeholder 3"/>
          <p:cNvSpPr>
            <a:spLocks noGrp="1"/>
          </p:cNvSpPr>
          <p:nvPr>
            <p:ph type="body" sz="half" idx="2"/>
          </p:nvPr>
        </p:nvSpPr>
        <p:spPr>
          <a:xfrm>
            <a:off x="789317" y="4648200"/>
            <a:ext cx="3276735"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40" name="Text Placeholder 3"/>
          <p:cNvSpPr>
            <a:spLocks noGrp="1"/>
          </p:cNvSpPr>
          <p:nvPr>
            <p:ph type="body" sz="half" idx="19"/>
          </p:nvPr>
        </p:nvSpPr>
        <p:spPr>
          <a:xfrm>
            <a:off x="5057182" y="4648200"/>
            <a:ext cx="3276735"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ertificate">
    <p:spTree>
      <p:nvGrpSpPr>
        <p:cNvPr id="1" name=""/>
        <p:cNvGrpSpPr/>
        <p:nvPr/>
      </p:nvGrpSpPr>
      <p:grpSpPr>
        <a:xfrm>
          <a:off x="0" y="0"/>
          <a:ext cx="0" cy="0"/>
          <a:chOff x="0" y="0"/>
          <a:chExt cx="0" cy="0"/>
        </a:xfrm>
      </p:grpSpPr>
      <p:sp>
        <p:nvSpPr>
          <p:cNvPr id="9" name="Text Placeholder 10"/>
          <p:cNvSpPr>
            <a:spLocks noGrp="1"/>
          </p:cNvSpPr>
          <p:nvPr>
            <p:ph type="body" sz="quarter" idx="13" hasCustomPrompt="1"/>
          </p:nvPr>
        </p:nvSpPr>
        <p:spPr>
          <a:xfrm>
            <a:off x="1088136" y="4409624"/>
            <a:ext cx="6967728" cy="711652"/>
          </a:xfrm>
        </p:spPr>
        <p:txBody>
          <a:bodyPr anchor="t">
            <a:noAutofit/>
          </a:bodyPr>
          <a:lstStyle>
            <a:lvl1pPr marL="0" indent="0" algn="ctr">
              <a:spcBef>
                <a:spcPts val="0"/>
              </a:spcBef>
              <a:buNone/>
              <a:defRPr sz="1800" baseline="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describe contribution or reason for award here</a:t>
            </a:r>
            <a:endParaRPr lang="en-US" dirty="0"/>
          </a:p>
        </p:txBody>
      </p:sp>
      <p:sp>
        <p:nvSpPr>
          <p:cNvPr id="14" name="Text Placeholder 10"/>
          <p:cNvSpPr>
            <a:spLocks noGrp="1"/>
          </p:cNvSpPr>
          <p:nvPr>
            <p:ph type="body" sz="quarter" idx="14" hasCustomPrompt="1"/>
          </p:nvPr>
        </p:nvSpPr>
        <p:spPr>
          <a:xfrm>
            <a:off x="6248400" y="5193220"/>
            <a:ext cx="1485900" cy="374420"/>
          </a:xfrm>
        </p:spPr>
        <p:txBody>
          <a:bodyPr anchor="ctr">
            <a:noAutofit/>
          </a:bodyPr>
          <a:lstStyle>
            <a:lvl1pPr marL="0" indent="0" algn="ctr">
              <a:spcBef>
                <a:spcPts val="0"/>
              </a:spcBef>
              <a:buNone/>
              <a:defRPr sz="14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add date</a:t>
            </a:r>
            <a:endParaRPr lang="en-US" dirty="0"/>
          </a:p>
        </p:txBody>
      </p:sp>
      <p:sp>
        <p:nvSpPr>
          <p:cNvPr id="16" name="Text Placeholder 10"/>
          <p:cNvSpPr>
            <a:spLocks noGrp="1"/>
          </p:cNvSpPr>
          <p:nvPr>
            <p:ph type="body" sz="quarter" idx="16" hasCustomPrompt="1"/>
          </p:nvPr>
        </p:nvSpPr>
        <p:spPr>
          <a:xfrm>
            <a:off x="1088136" y="3103602"/>
            <a:ext cx="6967728" cy="1101844"/>
          </a:xfrm>
        </p:spPr>
        <p:txBody>
          <a:bodyPr anchor="ctr">
            <a:normAutofit/>
          </a:bodyPr>
          <a:lstStyle>
            <a:lvl1pPr marL="0" indent="0" algn="ctr">
              <a:spcBef>
                <a:spcPts val="0"/>
              </a:spcBef>
              <a:buNone/>
              <a:defRPr sz="60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Name of Recipient</a:t>
            </a:r>
            <a:endParaRPr lang="en-US" dirty="0"/>
          </a:p>
        </p:txBody>
      </p:sp>
    </p:spTree>
    <p:extLst>
      <p:ext uri="{BB962C8B-B14F-4D97-AF65-F5344CB8AC3E}">
        <p14:creationId xmlns:p14="http://schemas.microsoft.com/office/powerpoint/2010/main" val="23314649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332EC8-67B0-48D5-B797-7A45FEA6BA84}" type="slidenum">
              <a:rPr lang="en-US" smtClean="0"/>
              <a:pPr/>
              <a:t>‹#›</a:t>
            </a:fld>
            <a:endParaRPr lang="en-US"/>
          </a:p>
        </p:txBody>
      </p:sp>
    </p:spTree>
  </p:cSld>
  <p:clrMapOvr>
    <a:masterClrMapping/>
  </p:clrMapOvr>
  <p:transition spd="med">
    <p:fade thruBlk="1"/>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شريحة عنوان">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0" y="2667000"/>
            <a:ext cx="9144000" cy="552450"/>
          </a:xfrm>
        </p:spPr>
        <p:txBody>
          <a:bodyPr/>
          <a:lstStyle>
            <a:lvl1pPr algn="ctr">
              <a:defRPr sz="4800">
                <a:ln cmpd="sng">
                  <a:solidFill>
                    <a:schemeClr val="tx1"/>
                  </a:solidFill>
                </a:ln>
                <a:solidFill>
                  <a:schemeClr val="bg1"/>
                </a:solidFill>
                <a:effectLst>
                  <a:outerShdw blurRad="50800" dist="38100" dir="2700000" algn="tl" rotWithShape="0">
                    <a:prstClr val="black">
                      <a:alpha val="40000"/>
                    </a:prstClr>
                  </a:outerShdw>
                </a:effectLst>
              </a:defRPr>
            </a:lvl1pPr>
          </a:lstStyle>
          <a:p>
            <a:r>
              <a:rPr lang="ar-SA" smtClean="0"/>
              <a:t>انقر لتحرير نمط العنوان الرئيسي</a:t>
            </a:r>
            <a:endParaRPr lang="en-US" dirty="0"/>
          </a:p>
        </p:txBody>
      </p:sp>
      <p:sp>
        <p:nvSpPr>
          <p:cNvPr id="11267" name="Rectangle 3"/>
          <p:cNvSpPr>
            <a:spLocks noGrp="1" noChangeArrowheads="1"/>
          </p:cNvSpPr>
          <p:nvPr>
            <p:ph type="subTitle" idx="1"/>
          </p:nvPr>
        </p:nvSpPr>
        <p:spPr>
          <a:xfrm>
            <a:off x="0" y="3276600"/>
            <a:ext cx="9144000" cy="381000"/>
          </a:xfrm>
        </p:spPr>
        <p:txBody>
          <a:bodyPr/>
          <a:lstStyle>
            <a:lvl1pPr marL="0" indent="0" algn="ctr">
              <a:defRPr/>
            </a:lvl1pPr>
          </a:lstStyle>
          <a:p>
            <a:r>
              <a:rPr lang="ar-SA" smtClean="0"/>
              <a:t>انقر لتحرير نمط العنوان الثانوي الرئيسي</a:t>
            </a:r>
            <a:endParaRPr lang="en-US"/>
          </a:p>
        </p:txBody>
      </p:sp>
      <p:sp>
        <p:nvSpPr>
          <p:cNvPr id="11268" name="Rectangle 4"/>
          <p:cNvSpPr>
            <a:spLocks noGrp="1" noChangeArrowheads="1"/>
          </p:cNvSpPr>
          <p:nvPr>
            <p:ph type="dt" sz="half" idx="2"/>
          </p:nvPr>
        </p:nvSpPr>
        <p:spPr>
          <a:xfrm>
            <a:off x="0" y="6689727"/>
            <a:ext cx="2133600" cy="168275"/>
          </a:xfrm>
        </p:spPr>
        <p:txBody>
          <a:bodyPr/>
          <a:lstStyle>
            <a:lvl1pPr>
              <a:defRPr b="0">
                <a:latin typeface="Arial Black" pitchFamily="34" charset="0"/>
              </a:defRPr>
            </a:lvl1pPr>
          </a:lstStyle>
          <a:p>
            <a:endParaRPr lang="en-US"/>
          </a:p>
        </p:txBody>
      </p:sp>
      <p:sp>
        <p:nvSpPr>
          <p:cNvPr id="11269" name="Rectangle 5"/>
          <p:cNvSpPr>
            <a:spLocks noGrp="1" noChangeArrowheads="1"/>
          </p:cNvSpPr>
          <p:nvPr>
            <p:ph type="ftr" sz="quarter" idx="3"/>
          </p:nvPr>
        </p:nvSpPr>
        <p:spPr/>
        <p:txBody>
          <a:bodyPr/>
          <a:lstStyle>
            <a:lvl1pPr>
              <a:defRPr b="0">
                <a:latin typeface="Arial Black" pitchFamily="34" charset="0"/>
              </a:defRPr>
            </a:lvl1pPr>
          </a:lstStyle>
          <a:p>
            <a:endParaRPr lang="en-US"/>
          </a:p>
        </p:txBody>
      </p:sp>
      <p:sp>
        <p:nvSpPr>
          <p:cNvPr id="11270" name="Rectangle 6"/>
          <p:cNvSpPr>
            <a:spLocks noGrp="1" noChangeArrowheads="1"/>
          </p:cNvSpPr>
          <p:nvPr>
            <p:ph type="sldNum" sz="quarter" idx="4"/>
          </p:nvPr>
        </p:nvSpPr>
        <p:spPr>
          <a:xfrm>
            <a:off x="7010400" y="6689727"/>
            <a:ext cx="2133600" cy="168275"/>
          </a:xfrm>
        </p:spPr>
        <p:txBody>
          <a:bodyPr/>
          <a:lstStyle>
            <a:lvl1pPr>
              <a:defRPr b="0">
                <a:latin typeface="Arial Black" pitchFamily="34" charset="0"/>
              </a:defRPr>
            </a:lvl1pPr>
          </a:lstStyle>
          <a:p>
            <a:fld id="{193AF5EC-AE0B-4571-BB25-7B222ED121EF}" type="slidenum">
              <a:rPr lang="en-US" smtClean="0"/>
              <a:pPr/>
              <a:t>‹#›</a:t>
            </a:fld>
            <a:endParaRPr lang="en-US"/>
          </a:p>
        </p:txBody>
      </p:sp>
    </p:spTree>
  </p:cSld>
  <p:clrMapOvr>
    <a:masterClrMapping/>
  </p:clrMapOvr>
  <p:transition spd="med">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457200" y="6521452"/>
            <a:ext cx="2133600" cy="244475"/>
          </a:xfrm>
          <a:prstGeom prst="rect">
            <a:avLst/>
          </a:prstGeom>
        </p:spPr>
        <p:txBody>
          <a:bodyPr/>
          <a:lstStyle/>
          <a:p>
            <a:fld id="{FFE7ACA0-C146-4F52-B1D3-4C1A9C6BDA8F}" type="datetimeFigureOut">
              <a:rPr lang="ar-SA" smtClean="0"/>
              <a:t>18/04/36</a:t>
            </a:fld>
            <a:endParaRPr lang="ar-SA"/>
          </a:p>
        </p:txBody>
      </p:sp>
      <p:sp>
        <p:nvSpPr>
          <p:cNvPr id="7" name="Footer Placeholder 6"/>
          <p:cNvSpPr>
            <a:spLocks noGrp="1"/>
          </p:cNvSpPr>
          <p:nvPr>
            <p:ph type="ftr" sz="quarter" idx="11"/>
          </p:nvPr>
        </p:nvSpPr>
        <p:spPr>
          <a:xfrm>
            <a:off x="3124200" y="6521452"/>
            <a:ext cx="2895600" cy="244475"/>
          </a:xfrm>
          <a:prstGeom prst="rect">
            <a:avLst/>
          </a:prstGeom>
        </p:spPr>
        <p:txBody>
          <a:bodyPr/>
          <a:lstStyle/>
          <a:p>
            <a:endParaRPr lang="ar-SA"/>
          </a:p>
        </p:txBody>
      </p:sp>
      <p:sp>
        <p:nvSpPr>
          <p:cNvPr id="8" name="Slide Number Placeholder 7"/>
          <p:cNvSpPr>
            <a:spLocks noGrp="1"/>
          </p:cNvSpPr>
          <p:nvPr>
            <p:ph type="sldNum" sz="quarter" idx="12"/>
          </p:nvPr>
        </p:nvSpPr>
        <p:spPr>
          <a:xfrm>
            <a:off x="6553200" y="6521452"/>
            <a:ext cx="2133600" cy="244475"/>
          </a:xfrm>
          <a:prstGeom prst="rect">
            <a:avLst/>
          </a:prstGeom>
        </p:spPr>
        <p:txBody>
          <a:bodyPr/>
          <a:lstStyle/>
          <a:p>
            <a:fld id="{47EBCB40-E379-480B-92A0-92CACECF52A1}" type="slidenum">
              <a:rPr lang="ar-SA" smtClean="0"/>
              <a:t>‹#›</a:t>
            </a:fld>
            <a:endParaRPr lang="ar-SA"/>
          </a:p>
        </p:txBody>
      </p:sp>
      <p:sp>
        <p:nvSpPr>
          <p:cNvPr id="36" name="Picture Placeholder 33"/>
          <p:cNvSpPr>
            <a:spLocks noGrp="1" noChangeAspect="1"/>
          </p:cNvSpPr>
          <p:nvPr>
            <p:ph type="pic" sz="quarter" idx="17"/>
          </p:nvPr>
        </p:nvSpPr>
        <p:spPr>
          <a:xfrm>
            <a:off x="625216" y="1020195"/>
            <a:ext cx="3600451" cy="3200400"/>
          </a:xfrm>
          <a:solidFill>
            <a:schemeClr val="bg2"/>
          </a:solidFill>
          <a:ln w="38100">
            <a:solidFill>
              <a:schemeClr val="bg1"/>
            </a:solidFill>
          </a:ln>
        </p:spPr>
        <p:txBody>
          <a:bodyPr/>
          <a:lstStyle>
            <a:lvl1pPr marL="0" indent="0" algn="ctr">
              <a:buNone/>
              <a:defRPr/>
            </a:lvl1pPr>
          </a:lstStyle>
          <a:p>
            <a:r>
              <a:rPr lang="ar-SA" smtClean="0"/>
              <a:t>انقر فوق الأيقونة لإضافة صورة</a:t>
            </a:r>
            <a:endParaRPr/>
          </a:p>
        </p:txBody>
      </p:sp>
      <p:sp>
        <p:nvSpPr>
          <p:cNvPr id="37" name="Picture Placeholder 33"/>
          <p:cNvSpPr>
            <a:spLocks noGrp="1" noChangeAspect="1"/>
          </p:cNvSpPr>
          <p:nvPr>
            <p:ph type="pic" sz="quarter" idx="18"/>
          </p:nvPr>
        </p:nvSpPr>
        <p:spPr>
          <a:xfrm>
            <a:off x="4908233" y="1020195"/>
            <a:ext cx="3600451" cy="3200400"/>
          </a:xfrm>
          <a:solidFill>
            <a:schemeClr val="bg2"/>
          </a:solidFill>
          <a:ln w="38100">
            <a:solidFill>
              <a:schemeClr val="bg1"/>
            </a:solidFill>
          </a:ln>
        </p:spPr>
        <p:txBody>
          <a:bodyPr/>
          <a:lstStyle>
            <a:lvl1pPr marL="0" indent="0" algn="ctr">
              <a:buNone/>
              <a:defRPr/>
            </a:lvl1pPr>
          </a:lstStyle>
          <a:p>
            <a:r>
              <a:rPr lang="ar-SA" smtClean="0"/>
              <a:t>انقر فوق الأيقونة لإضافة صورة</a:t>
            </a:r>
            <a:endParaRPr/>
          </a:p>
        </p:txBody>
      </p:sp>
      <p:sp>
        <p:nvSpPr>
          <p:cNvPr id="39" name="Text Placeholder 3"/>
          <p:cNvSpPr>
            <a:spLocks noGrp="1"/>
          </p:cNvSpPr>
          <p:nvPr>
            <p:ph type="body" sz="half" idx="2"/>
          </p:nvPr>
        </p:nvSpPr>
        <p:spPr>
          <a:xfrm>
            <a:off x="789317" y="4648200"/>
            <a:ext cx="3276735"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40" name="Text Placeholder 3"/>
          <p:cNvSpPr>
            <a:spLocks noGrp="1"/>
          </p:cNvSpPr>
          <p:nvPr>
            <p:ph type="body" sz="half" idx="19"/>
          </p:nvPr>
        </p:nvSpPr>
        <p:spPr>
          <a:xfrm>
            <a:off x="5057182" y="4648200"/>
            <a:ext cx="3276735"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ertificate">
    <p:spTree>
      <p:nvGrpSpPr>
        <p:cNvPr id="1" name=""/>
        <p:cNvGrpSpPr/>
        <p:nvPr/>
      </p:nvGrpSpPr>
      <p:grpSpPr>
        <a:xfrm>
          <a:off x="0" y="0"/>
          <a:ext cx="0" cy="0"/>
          <a:chOff x="0" y="0"/>
          <a:chExt cx="0" cy="0"/>
        </a:xfrm>
      </p:grpSpPr>
      <p:sp>
        <p:nvSpPr>
          <p:cNvPr id="9" name="Text Placeholder 10"/>
          <p:cNvSpPr>
            <a:spLocks noGrp="1"/>
          </p:cNvSpPr>
          <p:nvPr>
            <p:ph type="body" sz="quarter" idx="13" hasCustomPrompt="1"/>
          </p:nvPr>
        </p:nvSpPr>
        <p:spPr>
          <a:xfrm>
            <a:off x="1088136" y="4409624"/>
            <a:ext cx="6967728" cy="711652"/>
          </a:xfrm>
        </p:spPr>
        <p:txBody>
          <a:bodyPr anchor="t">
            <a:noAutofit/>
          </a:bodyPr>
          <a:lstStyle>
            <a:lvl1pPr marL="0" indent="0" algn="ctr">
              <a:spcBef>
                <a:spcPts val="0"/>
              </a:spcBef>
              <a:buNone/>
              <a:defRPr sz="1800" baseline="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describe contribution or reason for award here</a:t>
            </a:r>
            <a:endParaRPr lang="en-US" dirty="0"/>
          </a:p>
        </p:txBody>
      </p:sp>
      <p:sp>
        <p:nvSpPr>
          <p:cNvPr id="14" name="Text Placeholder 10"/>
          <p:cNvSpPr>
            <a:spLocks noGrp="1"/>
          </p:cNvSpPr>
          <p:nvPr>
            <p:ph type="body" sz="quarter" idx="14" hasCustomPrompt="1"/>
          </p:nvPr>
        </p:nvSpPr>
        <p:spPr>
          <a:xfrm>
            <a:off x="6248400" y="5193220"/>
            <a:ext cx="1485900" cy="374420"/>
          </a:xfrm>
        </p:spPr>
        <p:txBody>
          <a:bodyPr anchor="ctr">
            <a:noAutofit/>
          </a:bodyPr>
          <a:lstStyle>
            <a:lvl1pPr marL="0" indent="0" algn="ctr">
              <a:spcBef>
                <a:spcPts val="0"/>
              </a:spcBef>
              <a:buNone/>
              <a:defRPr sz="14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add date</a:t>
            </a:r>
            <a:endParaRPr lang="en-US" dirty="0"/>
          </a:p>
        </p:txBody>
      </p:sp>
      <p:sp>
        <p:nvSpPr>
          <p:cNvPr id="16" name="Text Placeholder 10"/>
          <p:cNvSpPr>
            <a:spLocks noGrp="1"/>
          </p:cNvSpPr>
          <p:nvPr>
            <p:ph type="body" sz="quarter" idx="16" hasCustomPrompt="1"/>
          </p:nvPr>
        </p:nvSpPr>
        <p:spPr>
          <a:xfrm>
            <a:off x="1088136" y="3103602"/>
            <a:ext cx="6967728" cy="1101844"/>
          </a:xfrm>
        </p:spPr>
        <p:txBody>
          <a:bodyPr anchor="ctr">
            <a:normAutofit/>
          </a:bodyPr>
          <a:lstStyle>
            <a:lvl1pPr marL="0" indent="0" algn="ctr">
              <a:spcBef>
                <a:spcPts val="0"/>
              </a:spcBef>
              <a:buNone/>
              <a:defRPr sz="60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Name of Recipient</a:t>
            </a:r>
            <a:endParaRPr lang="en-US" dirty="0"/>
          </a:p>
        </p:txBody>
      </p:sp>
    </p:spTree>
    <p:extLst>
      <p:ext uri="{BB962C8B-B14F-4D97-AF65-F5344CB8AC3E}">
        <p14:creationId xmlns:p14="http://schemas.microsoft.com/office/powerpoint/2010/main" val="23314649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ar-SA" smtClean="0"/>
              <a:t>انقر لتحرير نمط العنوان الرئيسي</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Date Placeholder 3"/>
          <p:cNvSpPr>
            <a:spLocks noGrp="1"/>
          </p:cNvSpPr>
          <p:nvPr>
            <p:ph type="dt" sz="half" idx="10"/>
          </p:nvPr>
        </p:nvSpPr>
        <p:spPr/>
        <p:txBody>
          <a:bodyPr/>
          <a:lstStyle/>
          <a:p>
            <a:fld id="{F5EF05EF-6168-407F-8025-E41839E12504}"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F5EF05EF-6168-407F-8025-E41839E12504}"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F5EF05EF-6168-407F-8025-E41839E12504}"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BBBEF512-3E73-40E4-8132-F63FD0DAFF84}" type="datetimeFigureOut">
              <a:rPr lang="ar-SA" smtClean="0"/>
              <a:t>18/04/36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7724C4F-2926-48F5-AD36-E82844E8554F}" type="slidenum">
              <a:rPr lang="ar-SA" smtClean="0"/>
              <a:t>‹#›</a:t>
            </a:fld>
            <a:endParaRPr lang="ar-SA"/>
          </a:p>
        </p:txBody>
      </p:sp>
    </p:spTree>
    <p:extLst>
      <p:ext uri="{BB962C8B-B14F-4D97-AF65-F5344CB8AC3E}">
        <p14:creationId xmlns:p14="http://schemas.microsoft.com/office/powerpoint/2010/main" val="8685925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Date Placeholder 4"/>
          <p:cNvSpPr>
            <a:spLocks noGrp="1"/>
          </p:cNvSpPr>
          <p:nvPr>
            <p:ph type="dt" sz="half" idx="10"/>
          </p:nvPr>
        </p:nvSpPr>
        <p:spPr/>
        <p:txBody>
          <a:bodyPr/>
          <a:lstStyle/>
          <a:p>
            <a:fld id="{F5EF05EF-6168-407F-8025-E41839E12504}" type="datetimeFigureOut">
              <a:rPr lang="en-US" smtClean="0"/>
              <a:pPr/>
              <a:t>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Date Placeholder 6"/>
          <p:cNvSpPr>
            <a:spLocks noGrp="1"/>
          </p:cNvSpPr>
          <p:nvPr>
            <p:ph type="dt" sz="half" idx="10"/>
          </p:nvPr>
        </p:nvSpPr>
        <p:spPr/>
        <p:txBody>
          <a:bodyPr/>
          <a:lstStyle/>
          <a:p>
            <a:fld id="{F5EF05EF-6168-407F-8025-E41839E12504}" type="datetimeFigureOut">
              <a:rPr lang="en-US" smtClean="0"/>
              <a:pPr/>
              <a:t>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F5EF05EF-6168-407F-8025-E41839E12504}" type="datetimeFigureOut">
              <a:rPr lang="en-US" smtClean="0"/>
              <a:pPr/>
              <a:t>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EF05EF-6168-407F-8025-E41839E12504}" type="datetimeFigureOut">
              <a:rPr lang="en-US" smtClean="0"/>
              <a:pPr/>
              <a:t>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ar-SA" smtClean="0"/>
              <a:t>انقر لتحرير نمط العنوان الرئيسي</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F5EF05EF-6168-407F-8025-E41839E12504}" type="datetimeFigureOut">
              <a:rPr lang="en-US" smtClean="0"/>
              <a:pPr/>
              <a:t>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ar-SA" smtClean="0"/>
              <a:t>انقر لتحرير نمط العنوان الرئيسي</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F5EF05EF-6168-407F-8025-E41839E12504}" type="datetimeFigureOut">
              <a:rPr lang="en-US" smtClean="0"/>
              <a:pPr/>
              <a:t>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F5EF05EF-6168-407F-8025-E41839E12504}"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F5EF05EF-6168-407F-8025-E41839E12504}"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a:solidFill>
                  <a:prstClr val="black">
                    <a:tint val="75000"/>
                  </a:prstClr>
                </a:solidFill>
              </a:rPr>
              <a:pPr/>
              <a:t>2/7/2015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a:solidFill>
                  <a:prstClr val="black">
                    <a:tint val="75000"/>
                  </a:prstClr>
                </a:solidFill>
              </a:rPr>
              <a:pPr/>
              <a:t>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0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0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0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0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0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0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0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2.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1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1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1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1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11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11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11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1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1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12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12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12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12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image" Target="../media/image30.png"/><Relationship Id="rId2" Type="http://schemas.openxmlformats.org/officeDocument/2006/relationships/slideLayout" Target="../slideLayouts/slideLayout125.xml"/><Relationship Id="rId16" Type="http://schemas.openxmlformats.org/officeDocument/2006/relationships/video" Target="../media/media1.wmv"/><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microsoft.com/office/2007/relationships/media" Target="../media/media1.wmv"/><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35.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33.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36.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37.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21.jpe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4.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25.jpe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5" Type="http://schemas.openxmlformats.org/officeDocument/2006/relationships/theme" Target="../theme/theme6.xml"/><Relationship Id="rId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BEF512-3E73-40E4-8132-F63FD0DAFF84}" type="datetimeFigureOut">
              <a:rPr lang="ar-SA" smtClean="0"/>
              <a:t>18/04/36</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7724C4F-2926-48F5-AD36-E82844E8554F}" type="slidenum">
              <a:rPr lang="ar-SA" smtClean="0"/>
              <a:t>‹#›</a:t>
            </a:fld>
            <a:endParaRPr lang="ar-SA"/>
          </a:p>
        </p:txBody>
      </p:sp>
    </p:spTree>
    <p:extLst>
      <p:ext uri="{BB962C8B-B14F-4D97-AF65-F5344CB8AC3E}">
        <p14:creationId xmlns:p14="http://schemas.microsoft.com/office/powerpoint/2010/main" val="355498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1" r:id="rId1"/>
  </p:sldLayoutIdLst>
  <p:transition>
    <p:fade/>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0035A-FD80-46DF-89C3-C164B8E26758}" type="datetimeFigureOut">
              <a:rPr lang="en-US" smtClean="0">
                <a:solidFill>
                  <a:prstClr val="black">
                    <a:tint val="75000"/>
                  </a:prstClr>
                </a:solidFill>
              </a:rPr>
              <a:pPr/>
              <a:t>2/7/2015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3" r:id="rId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0035A-FD80-46DF-89C3-C164B8E26758}" type="datetimeFigureOut">
              <a:rPr lang="en-US" smtClean="0">
                <a:solidFill>
                  <a:prstClr val="black">
                    <a:tint val="75000"/>
                  </a:prstClr>
                </a:solidFill>
              </a:rPr>
              <a:pPr/>
              <a:t>2/7/2015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5" r:id="rId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7" r:id="rId1"/>
  </p:sldLayoutIdLst>
  <p:transition>
    <p:fade/>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9" r:id="rId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1" r:id="rId1"/>
  </p:sldLayoutIdLst>
  <p:transition>
    <p:fade/>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3" r:id="rId1"/>
  </p:sldLayoutIdLst>
  <p:transition>
    <p:fade/>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5" r:id="rId1"/>
  </p:sldLayoutIdLst>
  <p:transition>
    <p:fade/>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7" r:id="rId1"/>
  </p:sldLayoutIdLst>
  <p:transition>
    <p:fade/>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9" r:id="rId1"/>
  </p:sldLayoutIdLst>
  <p:transition>
    <p:fade/>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1054" name="Group 30"/>
          <p:cNvGrpSpPr>
            <a:grpSpLocks/>
          </p:cNvGrpSpPr>
          <p:nvPr/>
        </p:nvGrpSpPr>
        <p:grpSpPr bwMode="auto">
          <a:xfrm>
            <a:off x="0" y="0"/>
            <a:ext cx="9144000" cy="6858000"/>
            <a:chOff x="0" y="0"/>
            <a:chExt cx="5760" cy="4320"/>
          </a:xfrm>
        </p:grpSpPr>
        <p:sp>
          <p:nvSpPr>
            <p:cNvPr id="1047" name="Rectangle 23"/>
            <p:cNvSpPr>
              <a:spLocks noChangeArrowheads="1"/>
            </p:cNvSpPr>
            <p:nvPr userDrawn="1"/>
          </p:nvSpPr>
          <p:spPr bwMode="gray">
            <a:xfrm>
              <a:off x="0" y="0"/>
              <a:ext cx="5760" cy="624"/>
            </a:xfrm>
            <a:prstGeom prst="rect">
              <a:avLst/>
            </a:prstGeom>
            <a:gradFill rotWithShape="1">
              <a:gsLst>
                <a:gs pos="0">
                  <a:schemeClr val="accent1">
                    <a:gamma/>
                    <a:shade val="46275"/>
                    <a:invGamma/>
                  </a:schemeClr>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1048" name="Rectangle 24"/>
            <p:cNvSpPr>
              <a:spLocks noChangeArrowheads="1"/>
            </p:cNvSpPr>
            <p:nvPr userDrawn="1"/>
          </p:nvSpPr>
          <p:spPr bwMode="gray">
            <a:xfrm>
              <a:off x="0" y="4080"/>
              <a:ext cx="5760" cy="24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1049" name="Rectangle 25"/>
            <p:cNvSpPr>
              <a:spLocks noChangeArrowheads="1"/>
            </p:cNvSpPr>
            <p:nvPr userDrawn="1"/>
          </p:nvSpPr>
          <p:spPr bwMode="gray">
            <a:xfrm>
              <a:off x="5568" y="144"/>
              <a:ext cx="192" cy="408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1053" name="Rectangle 29"/>
            <p:cNvSpPr>
              <a:spLocks noChangeArrowheads="1"/>
            </p:cNvSpPr>
            <p:nvPr userDrawn="1"/>
          </p:nvSpPr>
          <p:spPr bwMode="gray">
            <a:xfrm>
              <a:off x="1104" y="240"/>
              <a:ext cx="4464" cy="4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grpSp>
          <p:nvGrpSpPr>
            <p:cNvPr id="1050" name="Group 26"/>
            <p:cNvGrpSpPr>
              <a:grpSpLocks/>
            </p:cNvGrpSpPr>
            <p:nvPr userDrawn="1"/>
          </p:nvGrpSpPr>
          <p:grpSpPr bwMode="auto">
            <a:xfrm>
              <a:off x="0" y="656"/>
              <a:ext cx="5760" cy="96"/>
              <a:chOff x="0" y="672"/>
              <a:chExt cx="5760" cy="96"/>
            </a:xfrm>
          </p:grpSpPr>
          <p:sp>
            <p:nvSpPr>
              <p:cNvPr id="1051" name="Line 27"/>
              <p:cNvSpPr>
                <a:spLocks noChangeShapeType="1"/>
              </p:cNvSpPr>
              <p:nvPr userDrawn="1"/>
            </p:nvSpPr>
            <p:spPr bwMode="gray">
              <a:xfrm>
                <a:off x="0" y="672"/>
                <a:ext cx="5760" cy="0"/>
              </a:xfrm>
              <a:prstGeom prst="line">
                <a:avLst/>
              </a:prstGeom>
              <a:noFill/>
              <a:ln w="28575">
                <a:solidFill>
                  <a:schemeClr va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SA"/>
              </a:p>
            </p:txBody>
          </p:sp>
          <p:sp>
            <p:nvSpPr>
              <p:cNvPr id="1052" name="Rectangle 28"/>
              <p:cNvSpPr>
                <a:spLocks noChangeArrowheads="1"/>
              </p:cNvSpPr>
              <p:nvPr/>
            </p:nvSpPr>
            <p:spPr bwMode="gray">
              <a:xfrm>
                <a:off x="0" y="672"/>
                <a:ext cx="1104" cy="9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grpSp>
      </p:grpSp>
      <p:sp>
        <p:nvSpPr>
          <p:cNvPr id="1026" name="Rectangle 2"/>
          <p:cNvSpPr>
            <a:spLocks noGrp="1" noChangeArrowheads="1"/>
          </p:cNvSpPr>
          <p:nvPr>
            <p:ph type="title"/>
          </p:nvPr>
        </p:nvSpPr>
        <p:spPr bwMode="auto">
          <a:xfrm>
            <a:off x="1905000" y="457200"/>
            <a:ext cx="6858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000000">
                      <a:alpha val="50000"/>
                    </a:srgbClr>
                  </a:outerShdw>
                </a:effectLst>
              </a14:hiddenEffects>
            </a:ext>
          </a:extLst>
        </p:spPr>
        <p:txBody>
          <a:bodyPr vert="horz" wrap="square" lIns="91440" tIns="45720" rIns="91440" bIns="45720" numCol="1" anchor="ctr" anchorCtr="0" compatLnSpc="1">
            <a:prstTxWarp prst="textNoShape">
              <a:avLst/>
            </a:prstTxWarp>
          </a:bodyPr>
          <a:lstStyle/>
          <a:p>
            <a:pPr lvl="0"/>
            <a:r>
              <a:rPr lang="ar-SA" altLang="ar-SA" smtClean="0"/>
              <a:t>انقر لتحرير نمط العنوان الرئيسي</a:t>
            </a:r>
            <a:endParaRPr lang="en-US" altLang="ar-SA" smtClean="0"/>
          </a:p>
        </p:txBody>
      </p:sp>
      <p:sp>
        <p:nvSpPr>
          <p:cNvPr id="1027" name="Rectangle 3"/>
          <p:cNvSpPr>
            <a:spLocks noGrp="1" noChangeArrowheads="1"/>
          </p:cNvSpPr>
          <p:nvPr>
            <p:ph type="body" idx="1"/>
          </p:nvPr>
        </p:nvSpPr>
        <p:spPr bwMode="auto">
          <a:xfrm>
            <a:off x="457200" y="1371600"/>
            <a:ext cx="8229600" cy="502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ar-SA" altLang="ar-SA" smtClean="0"/>
              <a:t>انقر لتحرير أنماط النص الرئيسي</a:t>
            </a:r>
          </a:p>
          <a:p>
            <a:pPr lvl="1"/>
            <a:r>
              <a:rPr lang="ar-SA" altLang="ar-SA" smtClean="0"/>
              <a:t>المستوى الثاني</a:t>
            </a:r>
          </a:p>
          <a:p>
            <a:pPr lvl="2"/>
            <a:r>
              <a:rPr lang="ar-SA" altLang="ar-SA" smtClean="0"/>
              <a:t>المستوى الثالث</a:t>
            </a:r>
          </a:p>
          <a:p>
            <a:pPr lvl="3"/>
            <a:r>
              <a:rPr lang="ar-SA" altLang="ar-SA" smtClean="0"/>
              <a:t>المستوى الرابع</a:t>
            </a:r>
          </a:p>
          <a:p>
            <a:pPr lvl="4"/>
            <a:r>
              <a:rPr lang="ar-SA" altLang="ar-SA" smtClean="0"/>
              <a:t>المستوى الخامس</a:t>
            </a:r>
            <a:endParaRPr lang="en-US" altLang="ar-SA" smtClean="0"/>
          </a:p>
        </p:txBody>
      </p:sp>
      <p:sp>
        <p:nvSpPr>
          <p:cNvPr id="1028" name="Rectangle 4"/>
          <p:cNvSpPr>
            <a:spLocks noGrp="1" noChangeArrowheads="1"/>
          </p:cNvSpPr>
          <p:nvPr>
            <p:ph type="dt" sz="half" idx="2"/>
          </p:nvPr>
        </p:nvSpPr>
        <p:spPr bwMode="auto">
          <a:xfrm>
            <a:off x="457200" y="652145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accent1"/>
                </a:solidFill>
              </a:defRPr>
            </a:lvl1pPr>
          </a:lstStyle>
          <a:p>
            <a:fld id="{BBBEF512-3E73-40E4-8132-F63FD0DAFF84}" type="datetimeFigureOut">
              <a:rPr lang="ar-SA" smtClean="0"/>
              <a:t>18/04/36</a:t>
            </a:fld>
            <a:endParaRPr lang="ar-SA"/>
          </a:p>
        </p:txBody>
      </p:sp>
      <p:sp>
        <p:nvSpPr>
          <p:cNvPr id="1029" name="Rectangle 5"/>
          <p:cNvSpPr>
            <a:spLocks noGrp="1" noChangeArrowheads="1"/>
          </p:cNvSpPr>
          <p:nvPr>
            <p:ph type="ftr" sz="quarter" idx="3"/>
          </p:nvPr>
        </p:nvSpPr>
        <p:spPr bwMode="auto">
          <a:xfrm>
            <a:off x="3124200" y="6521450"/>
            <a:ext cx="2895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accent1"/>
                </a:solidFill>
              </a:defRPr>
            </a:lvl1pPr>
          </a:lstStyle>
          <a:p>
            <a:endParaRPr lang="ar-SA"/>
          </a:p>
        </p:txBody>
      </p:sp>
      <p:sp>
        <p:nvSpPr>
          <p:cNvPr id="1030" name="Rectangle 6"/>
          <p:cNvSpPr>
            <a:spLocks noGrp="1" noChangeArrowheads="1"/>
          </p:cNvSpPr>
          <p:nvPr>
            <p:ph type="sldNum" sz="quarter" idx="4"/>
          </p:nvPr>
        </p:nvSpPr>
        <p:spPr bwMode="auto">
          <a:xfrm>
            <a:off x="6553200" y="652145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accent1"/>
                </a:solidFill>
              </a:defRPr>
            </a:lvl1pPr>
          </a:lstStyle>
          <a:p>
            <a:fld id="{17724C4F-2926-48F5-AD36-E82844E8554F}" type="slidenum">
              <a:rPr lang="ar-SA" smtClean="0"/>
              <a:t>‹#›</a:t>
            </a:fld>
            <a:endParaRPr lang="ar-SA"/>
          </a:p>
        </p:txBody>
      </p:sp>
      <p:sp>
        <p:nvSpPr>
          <p:cNvPr id="1055" name="Text Box 31"/>
          <p:cNvSpPr txBox="1">
            <a:spLocks noChangeArrowheads="1"/>
          </p:cNvSpPr>
          <p:nvPr/>
        </p:nvSpPr>
        <p:spPr bwMode="white">
          <a:xfrm>
            <a:off x="304800" y="257175"/>
            <a:ext cx="115728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ar-SA" sz="1600" b="1">
                <a:solidFill>
                  <a:schemeClr val="bg1"/>
                </a:solidFill>
              </a:rPr>
              <a:t>Company</a:t>
            </a:r>
          </a:p>
          <a:p>
            <a:r>
              <a:rPr lang="en-US" altLang="ar-SA" sz="2600" b="1">
                <a:solidFill>
                  <a:schemeClr val="bg1"/>
                </a:solidFill>
              </a:rPr>
              <a:t>LOGO</a:t>
            </a: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transition>
    <p:fade/>
  </p:transition>
  <p:timing>
    <p:tnLst>
      <p:par>
        <p:cTn id="1" dur="indefinite" restart="never" nodeType="tmRoot"/>
      </p:par>
    </p:tnLst>
  </p:timing>
  <p:txStyles>
    <p:titleStyle>
      <a:lvl1pPr algn="l" rtl="1" eaLnBrk="1" fontAlgn="base" hangingPunct="1">
        <a:spcBef>
          <a:spcPct val="0"/>
        </a:spcBef>
        <a:spcAft>
          <a:spcPct val="0"/>
        </a:spcAft>
        <a:defRPr sz="4000">
          <a:solidFill>
            <a:schemeClr val="accent1"/>
          </a:solidFill>
          <a:latin typeface="+mj-lt"/>
          <a:ea typeface="+mj-ea"/>
          <a:cs typeface="+mj-cs"/>
        </a:defRPr>
      </a:lvl1pPr>
      <a:lvl2pPr algn="l" rtl="1" eaLnBrk="1" fontAlgn="base" hangingPunct="1">
        <a:spcBef>
          <a:spcPct val="0"/>
        </a:spcBef>
        <a:spcAft>
          <a:spcPct val="0"/>
        </a:spcAft>
        <a:defRPr sz="4000">
          <a:solidFill>
            <a:schemeClr val="accent1"/>
          </a:solidFill>
          <a:latin typeface="Arial" charset="0"/>
        </a:defRPr>
      </a:lvl2pPr>
      <a:lvl3pPr algn="l" rtl="1" eaLnBrk="1" fontAlgn="base" hangingPunct="1">
        <a:spcBef>
          <a:spcPct val="0"/>
        </a:spcBef>
        <a:spcAft>
          <a:spcPct val="0"/>
        </a:spcAft>
        <a:defRPr sz="4000">
          <a:solidFill>
            <a:schemeClr val="accent1"/>
          </a:solidFill>
          <a:latin typeface="Arial" charset="0"/>
        </a:defRPr>
      </a:lvl3pPr>
      <a:lvl4pPr algn="l" rtl="1" eaLnBrk="1" fontAlgn="base" hangingPunct="1">
        <a:spcBef>
          <a:spcPct val="0"/>
        </a:spcBef>
        <a:spcAft>
          <a:spcPct val="0"/>
        </a:spcAft>
        <a:defRPr sz="4000">
          <a:solidFill>
            <a:schemeClr val="accent1"/>
          </a:solidFill>
          <a:latin typeface="Arial" charset="0"/>
        </a:defRPr>
      </a:lvl4pPr>
      <a:lvl5pPr algn="l" rtl="1" eaLnBrk="1" fontAlgn="base" hangingPunct="1">
        <a:spcBef>
          <a:spcPct val="0"/>
        </a:spcBef>
        <a:spcAft>
          <a:spcPct val="0"/>
        </a:spcAft>
        <a:defRPr sz="4000">
          <a:solidFill>
            <a:schemeClr val="accent1"/>
          </a:solidFill>
          <a:latin typeface="Arial" charset="0"/>
        </a:defRPr>
      </a:lvl5pPr>
      <a:lvl6pPr marL="457200" algn="l" rtl="1" eaLnBrk="1" fontAlgn="base" hangingPunct="1">
        <a:spcBef>
          <a:spcPct val="0"/>
        </a:spcBef>
        <a:spcAft>
          <a:spcPct val="0"/>
        </a:spcAft>
        <a:defRPr sz="4000">
          <a:solidFill>
            <a:schemeClr val="accent1"/>
          </a:solidFill>
          <a:latin typeface="Arial" charset="0"/>
        </a:defRPr>
      </a:lvl6pPr>
      <a:lvl7pPr marL="914400" algn="l" rtl="1" eaLnBrk="1" fontAlgn="base" hangingPunct="1">
        <a:spcBef>
          <a:spcPct val="0"/>
        </a:spcBef>
        <a:spcAft>
          <a:spcPct val="0"/>
        </a:spcAft>
        <a:defRPr sz="4000">
          <a:solidFill>
            <a:schemeClr val="accent1"/>
          </a:solidFill>
          <a:latin typeface="Arial" charset="0"/>
        </a:defRPr>
      </a:lvl7pPr>
      <a:lvl8pPr marL="1371600" algn="l" rtl="1" eaLnBrk="1" fontAlgn="base" hangingPunct="1">
        <a:spcBef>
          <a:spcPct val="0"/>
        </a:spcBef>
        <a:spcAft>
          <a:spcPct val="0"/>
        </a:spcAft>
        <a:defRPr sz="4000">
          <a:solidFill>
            <a:schemeClr val="accent1"/>
          </a:solidFill>
          <a:latin typeface="Arial" charset="0"/>
        </a:defRPr>
      </a:lvl8pPr>
      <a:lvl9pPr marL="1828800" algn="l" rtl="1" eaLnBrk="1" fontAlgn="base" hangingPunct="1">
        <a:spcBef>
          <a:spcPct val="0"/>
        </a:spcBef>
        <a:spcAft>
          <a:spcPct val="0"/>
        </a:spcAft>
        <a:defRPr sz="4000">
          <a:solidFill>
            <a:schemeClr val="accent1"/>
          </a:solidFill>
          <a:latin typeface="Arial" charset="0"/>
        </a:defRPr>
      </a:lvl9pPr>
    </p:titleStyle>
    <p:bodyStyle>
      <a:lvl1pPr marL="342900" indent="-342900" algn="r" rtl="1" eaLnBrk="1" fontAlgn="base" hangingPunct="1">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SzPct val="50000"/>
        <a:buFont typeface="Wingdings 2" pitchFamily="18" charset="2"/>
        <a:buChar char=""/>
        <a:defRPr sz="2800">
          <a:solidFill>
            <a:schemeClr val="tx1"/>
          </a:solidFill>
          <a:latin typeface="+mn-lt"/>
        </a:defRPr>
      </a:lvl2pPr>
      <a:lvl3pPr marL="1143000" indent="-228600" algn="r" rtl="1" eaLnBrk="1" fontAlgn="base" hangingPunct="1">
        <a:spcBef>
          <a:spcPct val="20000"/>
        </a:spcBef>
        <a:spcAft>
          <a:spcPct val="0"/>
        </a:spcAft>
        <a:buFont typeface="Wingdings" pitchFamily="2" charset="2"/>
        <a:buChar char="§"/>
        <a:defRPr sz="2400">
          <a:solidFill>
            <a:schemeClr val="tx1"/>
          </a:solidFill>
          <a:latin typeface="+mn-lt"/>
        </a:defRPr>
      </a:lvl3pPr>
      <a:lvl4pPr marL="1600200" indent="-228600" algn="r" rtl="1" eaLnBrk="1" fontAlgn="base" hangingPunct="1">
        <a:spcBef>
          <a:spcPct val="20000"/>
        </a:spcBef>
        <a:spcAft>
          <a:spcPct val="0"/>
        </a:spcAft>
        <a:buSzPct val="60000"/>
        <a:buFont typeface="Wingdings 2" pitchFamily="18" charset="2"/>
        <a:buChar char=""/>
        <a:defRPr sz="2000">
          <a:solidFill>
            <a:schemeClr val="tx1"/>
          </a:solidFill>
          <a:latin typeface="+mn-lt"/>
        </a:defRPr>
      </a:lvl4pPr>
      <a:lvl5pPr marL="2057400" indent="-228600" algn="r" rtl="1" eaLnBrk="1" fontAlgn="base" hangingPunct="1">
        <a:spcBef>
          <a:spcPct val="20000"/>
        </a:spcBef>
        <a:spcAft>
          <a:spcPct val="0"/>
        </a:spcAft>
        <a:buFont typeface="Wingdings" pitchFamily="2" charset="2"/>
        <a:buChar char="§"/>
        <a:defRPr sz="2000">
          <a:solidFill>
            <a:schemeClr val="tx1"/>
          </a:solidFill>
          <a:latin typeface="+mn-lt"/>
        </a:defRPr>
      </a:lvl5pPr>
      <a:lvl6pPr marL="2514600" indent="-228600" algn="r" rtl="1" eaLnBrk="1" fontAlgn="base" hangingPunct="1">
        <a:spcBef>
          <a:spcPct val="20000"/>
        </a:spcBef>
        <a:spcAft>
          <a:spcPct val="0"/>
        </a:spcAft>
        <a:buFont typeface="Wingdings" pitchFamily="2" charset="2"/>
        <a:buChar char="§"/>
        <a:defRPr sz="2000">
          <a:solidFill>
            <a:schemeClr val="tx1"/>
          </a:solidFill>
          <a:latin typeface="+mn-lt"/>
        </a:defRPr>
      </a:lvl6pPr>
      <a:lvl7pPr marL="2971800" indent="-228600" algn="r" rtl="1" eaLnBrk="1" fontAlgn="base" hangingPunct="1">
        <a:spcBef>
          <a:spcPct val="20000"/>
        </a:spcBef>
        <a:spcAft>
          <a:spcPct val="0"/>
        </a:spcAft>
        <a:buFont typeface="Wingdings" pitchFamily="2" charset="2"/>
        <a:buChar char="§"/>
        <a:defRPr sz="2000">
          <a:solidFill>
            <a:schemeClr val="tx1"/>
          </a:solidFill>
          <a:latin typeface="+mn-lt"/>
        </a:defRPr>
      </a:lvl7pPr>
      <a:lvl8pPr marL="3429000" indent="-228600" algn="r" rtl="1" eaLnBrk="1" fontAlgn="base" hangingPunct="1">
        <a:spcBef>
          <a:spcPct val="20000"/>
        </a:spcBef>
        <a:spcAft>
          <a:spcPct val="0"/>
        </a:spcAft>
        <a:buFont typeface="Wingdings" pitchFamily="2" charset="2"/>
        <a:buChar char="§"/>
        <a:defRPr sz="2000">
          <a:solidFill>
            <a:schemeClr val="tx1"/>
          </a:solidFill>
          <a:latin typeface="+mn-lt"/>
        </a:defRPr>
      </a:lvl8pPr>
      <a:lvl9pPr marL="3886200" indent="-228600" algn="r" rtl="1" eaLnBrk="1" fontAlgn="base" hangingPunct="1">
        <a:spcBef>
          <a:spcPct val="20000"/>
        </a:spcBef>
        <a:spcAft>
          <a:spcPct val="0"/>
        </a:spcAft>
        <a:buFont typeface="Wingdings" pitchFamily="2" charset="2"/>
        <a:buChar char="§"/>
        <a:defRPr sz="2000">
          <a:solidFill>
            <a:schemeClr val="tx1"/>
          </a:solidFill>
          <a:latin typeface="+mn-lt"/>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1" r:id="rId1"/>
  </p:sldLayoutIdLst>
  <p:transition>
    <p:fade/>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0035A-FD80-46DF-89C3-C164B8E26758}" type="datetimeFigureOut">
              <a:rPr lang="en-US" smtClean="0">
                <a:solidFill>
                  <a:prstClr val="black">
                    <a:tint val="75000"/>
                  </a:prstClr>
                </a:solidFill>
              </a:rPr>
              <a:pPr/>
              <a:t>2/7/2015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3" r:id="rId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0035A-FD80-46DF-89C3-C164B8E26758}" type="datetimeFigureOut">
              <a:rPr lang="en-US" smtClean="0">
                <a:solidFill>
                  <a:prstClr val="black">
                    <a:tint val="75000"/>
                  </a:prstClr>
                </a:solidFill>
              </a:rPr>
              <a:pPr/>
              <a:t>2/7/2015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5" r:id="rId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0035A-FD80-46DF-89C3-C164B8E26758}" type="datetimeFigureOut">
              <a:rPr lang="en-US" smtClean="0">
                <a:solidFill>
                  <a:prstClr val="black">
                    <a:tint val="75000"/>
                  </a:prstClr>
                </a:solidFill>
              </a:rPr>
              <a:pPr/>
              <a:t>2/7/2015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7" r:id="rId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0035A-FD80-46DF-89C3-C164B8E26758}" type="datetimeFigureOut">
              <a:rPr lang="en-US" smtClean="0">
                <a:solidFill>
                  <a:prstClr val="black">
                    <a:tint val="75000"/>
                  </a:prstClr>
                </a:solidFill>
              </a:rPr>
              <a:pPr/>
              <a:t>2/7/2015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9" r:id="rId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1" r:id="rId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3" r:id="rId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5" r:id="rId1"/>
  </p:sldLayoutIdLst>
  <p:transition>
    <p:fade/>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7" r:id="rId1"/>
  </p:sldLayoutIdLst>
  <p:transition>
    <p:fade/>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9" r:id="rId1"/>
  </p:sldLayoutIdLst>
  <p:transition>
    <p:fade/>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BBBEF512-3E73-40E4-8132-F63FD0DAFF84}" type="datetimeFigureOut">
              <a:rPr lang="ar-SA" smtClean="0"/>
              <a:t>18/04/36</a:t>
            </a:fld>
            <a:endParaRPr lang="ar-SA"/>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17724C4F-2926-48F5-AD36-E82844E8554F}" type="slidenum">
              <a:rPr lang="ar-SA" smtClean="0"/>
              <a:t>‹#›</a:t>
            </a:fld>
            <a:endParaRPr lang="ar-SA"/>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ar-SA"/>
          </a:p>
        </p:txBody>
      </p:sp>
    </p:spTree>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1" eaLnBrk="1" latinLnBrk="0" hangingPunct="1">
        <a:spcBef>
          <a:spcPct val="0"/>
        </a:spcBef>
        <a:buNone/>
        <a:defRPr sz="400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28600" indent="-182880" algn="r" defTabSz="914400" rtl="1"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r" defTabSz="914400" rtl="1"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r" defTabSz="914400" rtl="1"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r" defTabSz="914400" rtl="1"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r" defTabSz="914400" rtl="1"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r" defTabSz="914400" rtl="1"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r" defTabSz="914400" rtl="1"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r" defTabSz="914400" rtl="1"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r" defTabSz="914400" rtl="1"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1" r:id="rId1"/>
  </p:sldLayoutIdLst>
  <p:transition>
    <p:fade/>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3" r:id="rId1"/>
  </p:sldLayoutIdLst>
  <p:transition>
    <p:fade/>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DB0C2-1F3D-4594-BC97-D21C5CE96C4E}" type="datetimeFigureOut">
              <a:rPr lang="en-US">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A5C28-A9AF-48F7-A492-117CD84F551A}" type="slidenum">
              <a:rPr lang="en-US">
                <a:solidFill>
                  <a:prstClr val="black">
                    <a:tint val="75000"/>
                  </a:prstClr>
                </a:solidFill>
              </a:rPr>
              <a:pPr/>
              <a:t>‹#›</a:t>
            </a:fld>
            <a:endParaRPr lang="en-US">
              <a:solidFill>
                <a:prstClr val="black">
                  <a:tint val="75000"/>
                </a:prstClr>
              </a:solidFill>
            </a:endParaRPr>
          </a:p>
        </p:txBody>
      </p:sp>
    </p:spTree>
  </p:cSld>
  <p:clrMap bg1="dk1" tx1="lt1" bg2="dk2" tx2="lt2" accent1="accent1" accent2="accent2" accent3="accent3" accent4="accent4" accent5="accent5" accent6="accent6" hlink="hlink" folHlink="folHlink"/>
  <p:sldLayoutIdLst>
    <p:sldLayoutId id="2147483825" r:id="rId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D56F3-4731-48E2-9359-0C4944E925BD}" type="datetimeFigureOut">
              <a:rPr lang="en-US">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7" r:id="rId1"/>
  </p:sldLayoutIdLst>
  <p:transition>
    <p:fade/>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Rippling Water Loop.wmv">
            <a:hlinkClick r:id="" action="ppaction://media"/>
          </p:cNvPr>
          <p:cNvPicPr>
            <a:picLocks noChangeAspect="1"/>
          </p:cNvPicPr>
          <p:nvPr>
            <a:videoFile r:link="rId16"/>
            <p:extLst>
              <p:ext uri="{DAA4B4D4-6D71-4841-9C94-3DE7FCFB9230}">
                <p14:media xmlns:p14="http://schemas.microsoft.com/office/powerpoint/2010/main" r:embed="rId15"/>
              </p:ext>
            </p:extLst>
          </p:nvPr>
        </p:nvPicPr>
        <p:blipFill>
          <a:blip r:embed="rId17"/>
          <a:stretch>
            <a:fillRect/>
          </a:stretch>
        </p:blipFill>
        <p:spPr>
          <a:xfrm>
            <a:off x="0" y="1337094"/>
            <a:ext cx="9144000" cy="5520906"/>
          </a:xfrm>
          <a:prstGeom prst="rect">
            <a:avLst/>
          </a:prstGeom>
        </p:spPr>
      </p:pic>
      <p:sp>
        <p:nvSpPr>
          <p:cNvPr id="8" name="Rectangle 7"/>
          <p:cNvSpPr/>
          <p:nvPr/>
        </p:nvSpPr>
        <p:spPr>
          <a:xfrm>
            <a:off x="0" y="0"/>
            <a:ext cx="9144000" cy="1371600"/>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0800000" scaled="1"/>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 name="Date Placeholder 3"/>
          <p:cNvSpPr>
            <a:spLocks noGrp="1"/>
          </p:cNvSpPr>
          <p:nvPr>
            <p:ph type="dt" sz="half" idx="2"/>
          </p:nvPr>
        </p:nvSpPr>
        <p:spPr>
          <a:xfrm>
            <a:off x="0" y="6598025"/>
            <a:ext cx="1143000" cy="304800"/>
          </a:xfrm>
          <a:prstGeom prst="rect">
            <a:avLst/>
          </a:prstGeom>
        </p:spPr>
        <p:txBody>
          <a:bodyPr vert="horz" lIns="91440" tIns="45720" rIns="91440" bIns="45720" rtlCol="0" anchor="b"/>
          <a:lstStyle>
            <a:lvl1pPr algn="l">
              <a:defRPr sz="900">
                <a:solidFill>
                  <a:schemeClr val="tx1">
                    <a:tint val="75000"/>
                  </a:schemeClr>
                </a:solidFill>
              </a:defRPr>
            </a:lvl1pPr>
          </a:lstStyle>
          <a:p>
            <a:fld id="{ACF4D067-4ADC-4E44-A8E1-EC6D134DA828}" type="datetimeFigureOut">
              <a:rPr lang="en-US" smtClean="0"/>
              <a:pPr/>
              <a:t>2/7/2015</a:t>
            </a:fld>
            <a:endParaRPr lang="en-US"/>
          </a:p>
        </p:txBody>
      </p:sp>
      <p:sp>
        <p:nvSpPr>
          <p:cNvPr id="5" name="Footer Placeholder 4"/>
          <p:cNvSpPr>
            <a:spLocks noGrp="1"/>
          </p:cNvSpPr>
          <p:nvPr>
            <p:ph type="ftr" sz="quarter" idx="3"/>
          </p:nvPr>
        </p:nvSpPr>
        <p:spPr>
          <a:xfrm>
            <a:off x="1219200" y="6598025"/>
            <a:ext cx="6705600" cy="304800"/>
          </a:xfrm>
          <a:prstGeom prst="rect">
            <a:avLst/>
          </a:prstGeom>
        </p:spPr>
        <p:txBody>
          <a:bodyPr vert="horz" lIns="91440" tIns="45720" rIns="91440" bIns="45720" rtlCol="0" anchor="b"/>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458200" y="6598025"/>
            <a:ext cx="609600" cy="304800"/>
          </a:xfrm>
          <a:prstGeom prst="rect">
            <a:avLst/>
          </a:prstGeom>
        </p:spPr>
        <p:txBody>
          <a:bodyPr vert="horz" lIns="91440" tIns="45720" rIns="91440" bIns="45720" rtlCol="0" anchor="b"/>
          <a:lstStyle>
            <a:lvl1pPr algn="r">
              <a:defRPr sz="900">
                <a:solidFill>
                  <a:schemeClr val="tx1">
                    <a:tint val="75000"/>
                  </a:schemeClr>
                </a:solidFill>
              </a:defRPr>
            </a:lvl1pPr>
          </a:lstStyle>
          <a:p>
            <a:fld id="{08A7F96F-1D34-4AD8-A324-DDD9B7126D3B}" type="slidenum">
              <a:rPr lang="en-US" smtClean="0"/>
              <a:pPr/>
              <a:t>‹#›</a:t>
            </a:fld>
            <a:endParaRPr lang="en-US"/>
          </a:p>
        </p:txBody>
      </p:sp>
      <p:grpSp>
        <p:nvGrpSpPr>
          <p:cNvPr id="76" name="Group 75"/>
          <p:cNvGrpSpPr/>
          <p:nvPr/>
        </p:nvGrpSpPr>
        <p:grpSpPr>
          <a:xfrm>
            <a:off x="0" y="-1"/>
            <a:ext cx="9144000" cy="1371601"/>
            <a:chOff x="0" y="-1"/>
            <a:chExt cx="9144000" cy="1371601"/>
          </a:xfrm>
        </p:grpSpPr>
        <p:sp>
          <p:nvSpPr>
            <p:cNvPr id="15" name="Freeform 5"/>
            <p:cNvSpPr>
              <a:spLocks/>
            </p:cNvSpPr>
            <p:nvPr userDrawn="1"/>
          </p:nvSpPr>
          <p:spPr bwMode="auto">
            <a:xfrm>
              <a:off x="0" y="-1"/>
              <a:ext cx="9144000" cy="789410"/>
            </a:xfrm>
            <a:custGeom>
              <a:avLst/>
              <a:gdLst>
                <a:gd name="T0" fmla="*/ 2880 w 2880"/>
                <a:gd name="T1" fmla="*/ 155 h 399"/>
                <a:gd name="T2" fmla="*/ 2880 w 2880"/>
                <a:gd name="T3" fmla="*/ 399 h 399"/>
                <a:gd name="T4" fmla="*/ 2285 w 2880"/>
                <a:gd name="T5" fmla="*/ 115 h 399"/>
                <a:gd name="T6" fmla="*/ 1228 w 2880"/>
                <a:gd name="T7" fmla="*/ 191 h 399"/>
                <a:gd name="T8" fmla="*/ 0 w 2880"/>
                <a:gd name="T9" fmla="*/ 125 h 399"/>
                <a:gd name="T10" fmla="*/ 0 w 2880"/>
                <a:gd name="T11" fmla="*/ 0 h 399"/>
                <a:gd name="T12" fmla="*/ 295 w 2880"/>
                <a:gd name="T13" fmla="*/ 90 h 399"/>
                <a:gd name="T14" fmla="*/ 1266 w 2880"/>
                <a:gd name="T15" fmla="*/ 163 h 399"/>
                <a:gd name="T16" fmla="*/ 2297 w 2880"/>
                <a:gd name="T17" fmla="*/ 14 h 399"/>
                <a:gd name="T18" fmla="*/ 2880 w 2880"/>
                <a:gd name="T19" fmla="*/ 15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399">
                  <a:moveTo>
                    <a:pt x="2880" y="155"/>
                  </a:moveTo>
                  <a:cubicBezTo>
                    <a:pt x="2880" y="399"/>
                    <a:pt x="2880" y="399"/>
                    <a:pt x="2880" y="399"/>
                  </a:cubicBezTo>
                  <a:cubicBezTo>
                    <a:pt x="2880" y="399"/>
                    <a:pt x="2738" y="122"/>
                    <a:pt x="2285" y="115"/>
                  </a:cubicBezTo>
                  <a:cubicBezTo>
                    <a:pt x="1950" y="110"/>
                    <a:pt x="1693" y="116"/>
                    <a:pt x="1228" y="191"/>
                  </a:cubicBezTo>
                  <a:cubicBezTo>
                    <a:pt x="853" y="251"/>
                    <a:pt x="0" y="125"/>
                    <a:pt x="0" y="125"/>
                  </a:cubicBezTo>
                  <a:cubicBezTo>
                    <a:pt x="0" y="0"/>
                    <a:pt x="0" y="0"/>
                    <a:pt x="0" y="0"/>
                  </a:cubicBezTo>
                  <a:cubicBezTo>
                    <a:pt x="0" y="0"/>
                    <a:pt x="43" y="24"/>
                    <a:pt x="295" y="90"/>
                  </a:cubicBezTo>
                  <a:cubicBezTo>
                    <a:pt x="532" y="151"/>
                    <a:pt x="965" y="181"/>
                    <a:pt x="1266" y="163"/>
                  </a:cubicBezTo>
                  <a:cubicBezTo>
                    <a:pt x="1546" y="145"/>
                    <a:pt x="1975" y="18"/>
                    <a:pt x="2297" y="14"/>
                  </a:cubicBezTo>
                  <a:cubicBezTo>
                    <a:pt x="2619" y="10"/>
                    <a:pt x="2880" y="155"/>
                    <a:pt x="2880" y="155"/>
                  </a:cubicBezTo>
                  <a:close/>
                </a:path>
              </a:pathLst>
            </a:custGeom>
            <a:gradFill flip="none" rotWithShape="1">
              <a:gsLst>
                <a:gs pos="0">
                  <a:schemeClr val="tx1">
                    <a:alpha val="50000"/>
                  </a:schemeClr>
                </a:gs>
                <a:gs pos="35000">
                  <a:schemeClr val="tx1">
                    <a:alpha val="20000"/>
                  </a:schemeClr>
                </a:gs>
                <a:gs pos="100000">
                  <a:schemeClr val="tx1">
                    <a:alpha val="25000"/>
                  </a:schemeClr>
                </a:gs>
              </a:gsLst>
              <a:path path="circle">
                <a:fillToRect l="50000" t="50000" r="50000" b="50000"/>
              </a:path>
              <a:tileRect/>
            </a:gra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0" y="443056"/>
              <a:ext cx="9144000" cy="928544"/>
            </a:xfrm>
            <a:custGeom>
              <a:avLst/>
              <a:gdLst>
                <a:gd name="T0" fmla="*/ 2880 w 2880"/>
                <a:gd name="T1" fmla="*/ 226 h 469"/>
                <a:gd name="T2" fmla="*/ 2880 w 2880"/>
                <a:gd name="T3" fmla="*/ 469 h 469"/>
                <a:gd name="T4" fmla="*/ 2303 w 2880"/>
                <a:gd name="T5" fmla="*/ 197 h 469"/>
                <a:gd name="T6" fmla="*/ 1214 w 2880"/>
                <a:gd name="T7" fmla="*/ 337 h 469"/>
                <a:gd name="T8" fmla="*/ 0 w 2880"/>
                <a:gd name="T9" fmla="*/ 255 h 469"/>
                <a:gd name="T10" fmla="*/ 0 w 2880"/>
                <a:gd name="T11" fmla="*/ 80 h 469"/>
                <a:gd name="T12" fmla="*/ 1205 w 2880"/>
                <a:gd name="T13" fmla="*/ 309 h 469"/>
                <a:gd name="T14" fmla="*/ 2323 w 2880"/>
                <a:gd name="T15" fmla="*/ 6 h 469"/>
                <a:gd name="T16" fmla="*/ 2880 w 2880"/>
                <a:gd name="T17" fmla="*/ 22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0" h="469">
                  <a:moveTo>
                    <a:pt x="2880" y="226"/>
                  </a:moveTo>
                  <a:cubicBezTo>
                    <a:pt x="2880" y="469"/>
                    <a:pt x="2880" y="469"/>
                    <a:pt x="2880" y="469"/>
                  </a:cubicBezTo>
                  <a:cubicBezTo>
                    <a:pt x="2880" y="469"/>
                    <a:pt x="2756" y="214"/>
                    <a:pt x="2303" y="197"/>
                  </a:cubicBezTo>
                  <a:cubicBezTo>
                    <a:pt x="1984" y="186"/>
                    <a:pt x="1688" y="291"/>
                    <a:pt x="1214" y="337"/>
                  </a:cubicBezTo>
                  <a:cubicBezTo>
                    <a:pt x="437" y="412"/>
                    <a:pt x="0" y="255"/>
                    <a:pt x="0" y="255"/>
                  </a:cubicBezTo>
                  <a:cubicBezTo>
                    <a:pt x="0" y="80"/>
                    <a:pt x="0" y="80"/>
                    <a:pt x="0" y="80"/>
                  </a:cubicBezTo>
                  <a:cubicBezTo>
                    <a:pt x="0" y="80"/>
                    <a:pt x="904" y="335"/>
                    <a:pt x="1205" y="309"/>
                  </a:cubicBezTo>
                  <a:cubicBezTo>
                    <a:pt x="1486" y="285"/>
                    <a:pt x="2001" y="11"/>
                    <a:pt x="2323" y="6"/>
                  </a:cubicBezTo>
                  <a:cubicBezTo>
                    <a:pt x="2645" y="0"/>
                    <a:pt x="2880" y="226"/>
                    <a:pt x="2880" y="226"/>
                  </a:cubicBezTo>
                  <a:close/>
                </a:path>
              </a:pathLst>
            </a:custGeom>
            <a:gradFill flip="none" rotWithShape="1">
              <a:gsLst>
                <a:gs pos="0">
                  <a:schemeClr val="tx1">
                    <a:alpha val="50000"/>
                  </a:schemeClr>
                </a:gs>
                <a:gs pos="35000">
                  <a:schemeClr val="tx1">
                    <a:alpha val="20000"/>
                  </a:schemeClr>
                </a:gs>
                <a:gs pos="100000">
                  <a:schemeClr val="tx1">
                    <a:alpha val="25000"/>
                  </a:schemeClr>
                </a:gs>
              </a:gsLst>
              <a:path path="circle">
                <a:fillToRect l="50000" t="50000" r="50000" b="50000"/>
              </a:path>
              <a:tileRect/>
            </a:gra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7" name="Freeform 7"/>
            <p:cNvSpPr>
              <a:spLocks/>
            </p:cNvSpPr>
            <p:nvPr userDrawn="1"/>
          </p:nvSpPr>
          <p:spPr bwMode="auto">
            <a:xfrm>
              <a:off x="0" y="227942"/>
              <a:ext cx="9144000" cy="927557"/>
            </a:xfrm>
            <a:custGeom>
              <a:avLst/>
              <a:gdLst>
                <a:gd name="T0" fmla="*/ 0 w 2880"/>
                <a:gd name="T1" fmla="*/ 226 h 469"/>
                <a:gd name="T2" fmla="*/ 0 w 2880"/>
                <a:gd name="T3" fmla="*/ 469 h 469"/>
                <a:gd name="T4" fmla="*/ 577 w 2880"/>
                <a:gd name="T5" fmla="*/ 197 h 469"/>
                <a:gd name="T6" fmla="*/ 1666 w 2880"/>
                <a:gd name="T7" fmla="*/ 336 h 469"/>
                <a:gd name="T8" fmla="*/ 2880 w 2880"/>
                <a:gd name="T9" fmla="*/ 254 h 469"/>
                <a:gd name="T10" fmla="*/ 2880 w 2880"/>
                <a:gd name="T11" fmla="*/ 79 h 469"/>
                <a:gd name="T12" fmla="*/ 1675 w 2880"/>
                <a:gd name="T13" fmla="*/ 308 h 469"/>
                <a:gd name="T14" fmla="*/ 557 w 2880"/>
                <a:gd name="T15" fmla="*/ 5 h 469"/>
                <a:gd name="T16" fmla="*/ 0 w 2880"/>
                <a:gd name="T17" fmla="*/ 22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0" h="469">
                  <a:moveTo>
                    <a:pt x="0" y="226"/>
                  </a:moveTo>
                  <a:cubicBezTo>
                    <a:pt x="0" y="469"/>
                    <a:pt x="0" y="469"/>
                    <a:pt x="0" y="469"/>
                  </a:cubicBezTo>
                  <a:cubicBezTo>
                    <a:pt x="0" y="469"/>
                    <a:pt x="124" y="213"/>
                    <a:pt x="577" y="197"/>
                  </a:cubicBezTo>
                  <a:cubicBezTo>
                    <a:pt x="896" y="185"/>
                    <a:pt x="1192" y="290"/>
                    <a:pt x="1666" y="336"/>
                  </a:cubicBezTo>
                  <a:cubicBezTo>
                    <a:pt x="2443" y="412"/>
                    <a:pt x="2880" y="254"/>
                    <a:pt x="2880" y="254"/>
                  </a:cubicBezTo>
                  <a:cubicBezTo>
                    <a:pt x="2880" y="79"/>
                    <a:pt x="2880" y="79"/>
                    <a:pt x="2880" y="79"/>
                  </a:cubicBezTo>
                  <a:cubicBezTo>
                    <a:pt x="2880" y="79"/>
                    <a:pt x="1976" y="334"/>
                    <a:pt x="1675" y="308"/>
                  </a:cubicBezTo>
                  <a:cubicBezTo>
                    <a:pt x="1395" y="284"/>
                    <a:pt x="879" y="11"/>
                    <a:pt x="557" y="5"/>
                  </a:cubicBezTo>
                  <a:cubicBezTo>
                    <a:pt x="235" y="0"/>
                    <a:pt x="0" y="226"/>
                    <a:pt x="0" y="226"/>
                  </a:cubicBezTo>
                  <a:close/>
                </a:path>
              </a:pathLst>
            </a:custGeom>
            <a:gradFill flip="none" rotWithShape="1">
              <a:gsLst>
                <a:gs pos="0">
                  <a:schemeClr val="tx1">
                    <a:alpha val="50000"/>
                  </a:schemeClr>
                </a:gs>
                <a:gs pos="35000">
                  <a:schemeClr val="tx1">
                    <a:alpha val="20000"/>
                  </a:schemeClr>
                </a:gs>
                <a:gs pos="100000">
                  <a:schemeClr val="tx1">
                    <a:alpha val="25000"/>
                  </a:schemeClr>
                </a:gs>
              </a:gsLst>
              <a:path path="circle">
                <a:fillToRect l="50000" t="50000" r="50000" b="50000"/>
              </a:path>
              <a:tileRect/>
            </a:gra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grpSp>
      <p:sp>
        <p:nvSpPr>
          <p:cNvPr id="20" name="Freeform 5"/>
          <p:cNvSpPr>
            <a:spLocks/>
          </p:cNvSpPr>
          <p:nvPr/>
        </p:nvSpPr>
        <p:spPr bwMode="auto">
          <a:xfrm>
            <a:off x="0" y="6515341"/>
            <a:ext cx="9144000" cy="351126"/>
          </a:xfrm>
          <a:custGeom>
            <a:avLst/>
            <a:gdLst>
              <a:gd name="T0" fmla="*/ 2880 w 2880"/>
              <a:gd name="T1" fmla="*/ 155 h 399"/>
              <a:gd name="T2" fmla="*/ 2880 w 2880"/>
              <a:gd name="T3" fmla="*/ 399 h 399"/>
              <a:gd name="T4" fmla="*/ 2285 w 2880"/>
              <a:gd name="T5" fmla="*/ 115 h 399"/>
              <a:gd name="T6" fmla="*/ 1228 w 2880"/>
              <a:gd name="T7" fmla="*/ 191 h 399"/>
              <a:gd name="T8" fmla="*/ 0 w 2880"/>
              <a:gd name="T9" fmla="*/ 125 h 399"/>
              <a:gd name="T10" fmla="*/ 0 w 2880"/>
              <a:gd name="T11" fmla="*/ 0 h 399"/>
              <a:gd name="T12" fmla="*/ 295 w 2880"/>
              <a:gd name="T13" fmla="*/ 90 h 399"/>
              <a:gd name="T14" fmla="*/ 1266 w 2880"/>
              <a:gd name="T15" fmla="*/ 163 h 399"/>
              <a:gd name="T16" fmla="*/ 2297 w 2880"/>
              <a:gd name="T17" fmla="*/ 14 h 399"/>
              <a:gd name="T18" fmla="*/ 2880 w 2880"/>
              <a:gd name="T19" fmla="*/ 15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399">
                <a:moveTo>
                  <a:pt x="2880" y="155"/>
                </a:moveTo>
                <a:cubicBezTo>
                  <a:pt x="2880" y="399"/>
                  <a:pt x="2880" y="399"/>
                  <a:pt x="2880" y="399"/>
                </a:cubicBezTo>
                <a:cubicBezTo>
                  <a:pt x="2880" y="399"/>
                  <a:pt x="2738" y="122"/>
                  <a:pt x="2285" y="115"/>
                </a:cubicBezTo>
                <a:cubicBezTo>
                  <a:pt x="1950" y="110"/>
                  <a:pt x="1693" y="116"/>
                  <a:pt x="1228" y="191"/>
                </a:cubicBezTo>
                <a:cubicBezTo>
                  <a:pt x="853" y="251"/>
                  <a:pt x="0" y="125"/>
                  <a:pt x="0" y="125"/>
                </a:cubicBezTo>
                <a:cubicBezTo>
                  <a:pt x="0" y="0"/>
                  <a:pt x="0" y="0"/>
                  <a:pt x="0" y="0"/>
                </a:cubicBezTo>
                <a:cubicBezTo>
                  <a:pt x="0" y="0"/>
                  <a:pt x="43" y="24"/>
                  <a:pt x="295" y="90"/>
                </a:cubicBezTo>
                <a:cubicBezTo>
                  <a:pt x="532" y="151"/>
                  <a:pt x="965" y="181"/>
                  <a:pt x="1266" y="163"/>
                </a:cubicBezTo>
                <a:cubicBezTo>
                  <a:pt x="1546" y="145"/>
                  <a:pt x="1975" y="18"/>
                  <a:pt x="2297" y="14"/>
                </a:cubicBezTo>
                <a:cubicBezTo>
                  <a:pt x="2619" y="10"/>
                  <a:pt x="2880" y="155"/>
                  <a:pt x="2880" y="155"/>
                </a:cubicBezTo>
                <a:close/>
              </a:path>
            </a:pathLst>
          </a:custGeom>
          <a:gradFill>
            <a:gsLst>
              <a:gs pos="0">
                <a:schemeClr val="tx1">
                  <a:alpha val="0"/>
                </a:schemeClr>
              </a:gs>
              <a:gs pos="35000">
                <a:schemeClr val="tx1">
                  <a:alpha val="20000"/>
                </a:schemeClr>
              </a:gs>
              <a:gs pos="100000">
                <a:schemeClr val="tx1">
                  <a:alpha val="50000"/>
                </a:schemeClr>
              </a:gs>
            </a:gsLst>
            <a:lin ang="16200000" scaled="1"/>
          </a:gradFill>
          <a:ln>
            <a:noFill/>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grpSp>
        <p:nvGrpSpPr>
          <p:cNvPr id="77" name="Group 76"/>
          <p:cNvGrpSpPr/>
          <p:nvPr/>
        </p:nvGrpSpPr>
        <p:grpSpPr>
          <a:xfrm>
            <a:off x="88654" y="12213"/>
            <a:ext cx="7907251" cy="6765122"/>
            <a:chOff x="88654" y="12213"/>
            <a:chExt cx="7907251" cy="6765122"/>
          </a:xfrm>
        </p:grpSpPr>
        <p:grpSp>
          <p:nvGrpSpPr>
            <p:cNvPr id="51" name="Group 50"/>
            <p:cNvGrpSpPr/>
            <p:nvPr userDrawn="1"/>
          </p:nvGrpSpPr>
          <p:grpSpPr>
            <a:xfrm>
              <a:off x="88654" y="12213"/>
              <a:ext cx="7907251" cy="3467973"/>
              <a:chOff x="-1028119" y="544938"/>
              <a:chExt cx="9643677" cy="4229538"/>
            </a:xfrm>
          </p:grpSpPr>
          <p:sp>
            <p:nvSpPr>
              <p:cNvPr id="39" name="Oval 38"/>
              <p:cNvSpPr/>
              <p:nvPr userDrawn="1"/>
            </p:nvSpPr>
            <p:spPr>
              <a:xfrm>
                <a:off x="-837875" y="3671650"/>
                <a:ext cx="699852" cy="699852"/>
              </a:xfrm>
              <a:prstGeom prst="ellipse">
                <a:avLst/>
              </a:prstGeom>
              <a:gradFill flip="none" rotWithShape="1">
                <a:gsLst>
                  <a:gs pos="0">
                    <a:schemeClr val="accent4">
                      <a:tint val="50000"/>
                      <a:satMod val="300000"/>
                      <a:alpha val="50000"/>
                    </a:schemeClr>
                  </a:gs>
                  <a:gs pos="35000">
                    <a:schemeClr val="accent4">
                      <a:tint val="37000"/>
                      <a:satMod val="300000"/>
                      <a:alpha val="15000"/>
                    </a:schemeClr>
                  </a:gs>
                  <a:gs pos="100000">
                    <a:schemeClr val="tx1">
                      <a:alpha val="15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4" name="Oval 33"/>
              <p:cNvSpPr/>
              <p:nvPr userDrawn="1"/>
            </p:nvSpPr>
            <p:spPr>
              <a:xfrm>
                <a:off x="-1028119" y="1478437"/>
                <a:ext cx="662409" cy="662409"/>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5" name="Oval 34"/>
              <p:cNvSpPr/>
              <p:nvPr userDrawn="1"/>
            </p:nvSpPr>
            <p:spPr>
              <a:xfrm>
                <a:off x="-1020479" y="782527"/>
                <a:ext cx="1109133" cy="110913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6" name="Oval 35"/>
              <p:cNvSpPr/>
              <p:nvPr userDrawn="1"/>
            </p:nvSpPr>
            <p:spPr>
              <a:xfrm>
                <a:off x="-662408" y="2308171"/>
                <a:ext cx="381787" cy="381787"/>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7" name="Oval 36"/>
              <p:cNvSpPr/>
              <p:nvPr userDrawn="1"/>
            </p:nvSpPr>
            <p:spPr>
              <a:xfrm>
                <a:off x="-365710" y="2650299"/>
                <a:ext cx="531814" cy="531814"/>
              </a:xfrm>
              <a:prstGeom prst="ellipse">
                <a:avLst/>
              </a:prstGeom>
              <a:gradFill flip="none" rotWithShape="1">
                <a:gsLst>
                  <a:gs pos="0">
                    <a:schemeClr val="accent4">
                      <a:tint val="50000"/>
                      <a:satMod val="300000"/>
                      <a:alpha val="50000"/>
                    </a:schemeClr>
                  </a:gs>
                  <a:gs pos="35000">
                    <a:schemeClr val="accent4">
                      <a:tint val="37000"/>
                      <a:satMod val="300000"/>
                      <a:alpha val="15000"/>
                    </a:schemeClr>
                  </a:gs>
                  <a:gs pos="100000">
                    <a:schemeClr val="tx1">
                      <a:alpha val="15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38" name="Oval 37"/>
              <p:cNvSpPr/>
              <p:nvPr userDrawn="1"/>
            </p:nvSpPr>
            <p:spPr>
              <a:xfrm>
                <a:off x="-788027" y="4263358"/>
                <a:ext cx="384745" cy="384745"/>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0" name="Oval 39"/>
              <p:cNvSpPr/>
              <p:nvPr userDrawn="1"/>
            </p:nvSpPr>
            <p:spPr>
              <a:xfrm>
                <a:off x="-673302" y="106680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1" name="Oval 40"/>
              <p:cNvSpPr/>
              <p:nvPr userDrawn="1"/>
            </p:nvSpPr>
            <p:spPr>
              <a:xfrm>
                <a:off x="-226176" y="305574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2" name="Oval 41"/>
              <p:cNvSpPr/>
              <p:nvPr userDrawn="1"/>
            </p:nvSpPr>
            <p:spPr>
              <a:xfrm>
                <a:off x="-353350" y="1665883"/>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3" name="Oval 42"/>
              <p:cNvSpPr/>
              <p:nvPr userDrawn="1"/>
            </p:nvSpPr>
            <p:spPr>
              <a:xfrm>
                <a:off x="-914400" y="266700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4" name="Oval 43"/>
              <p:cNvSpPr/>
              <p:nvPr userDrawn="1"/>
            </p:nvSpPr>
            <p:spPr>
              <a:xfrm>
                <a:off x="-851214" y="3111186"/>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5" name="Oval 44"/>
              <p:cNvSpPr/>
              <p:nvPr userDrawn="1"/>
            </p:nvSpPr>
            <p:spPr>
              <a:xfrm>
                <a:off x="-465912" y="258711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6" name="Oval 45"/>
              <p:cNvSpPr/>
              <p:nvPr userDrawn="1"/>
            </p:nvSpPr>
            <p:spPr>
              <a:xfrm>
                <a:off x="-819621" y="3602971"/>
                <a:ext cx="272692" cy="272692"/>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7" name="Oval 46"/>
              <p:cNvSpPr/>
              <p:nvPr userDrawn="1"/>
            </p:nvSpPr>
            <p:spPr>
              <a:xfrm>
                <a:off x="-442946" y="544938"/>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8" name="Oval 47"/>
              <p:cNvSpPr/>
              <p:nvPr userDrawn="1"/>
            </p:nvSpPr>
            <p:spPr>
              <a:xfrm>
                <a:off x="-869469" y="72327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49" name="Oval 48"/>
              <p:cNvSpPr/>
              <p:nvPr userDrawn="1"/>
            </p:nvSpPr>
            <p:spPr>
              <a:xfrm>
                <a:off x="-369735" y="3981318"/>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50" name="Oval 49"/>
              <p:cNvSpPr/>
              <p:nvPr userDrawn="1"/>
            </p:nvSpPr>
            <p:spPr>
              <a:xfrm>
                <a:off x="-306548" y="4648103"/>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70" name="Oval 69"/>
              <p:cNvSpPr/>
              <p:nvPr userDrawn="1"/>
            </p:nvSpPr>
            <p:spPr>
              <a:xfrm>
                <a:off x="4439766" y="851221"/>
                <a:ext cx="381787" cy="381787"/>
              </a:xfrm>
              <a:prstGeom prst="ellipse">
                <a:avLst/>
              </a:prstGeom>
              <a:gradFill flip="none" rotWithShape="1">
                <a:gsLst>
                  <a:gs pos="0">
                    <a:schemeClr val="accent4">
                      <a:tint val="50000"/>
                      <a:satMod val="300000"/>
                      <a:alpha val="4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71" name="Oval 70"/>
              <p:cNvSpPr/>
              <p:nvPr userDrawn="1"/>
            </p:nvSpPr>
            <p:spPr>
              <a:xfrm>
                <a:off x="3097462" y="1949900"/>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72" name="Oval 71"/>
              <p:cNvSpPr/>
              <p:nvPr userDrawn="1"/>
            </p:nvSpPr>
            <p:spPr>
              <a:xfrm>
                <a:off x="8489186" y="671310"/>
                <a:ext cx="126372" cy="12637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73" name="Oval 72"/>
              <p:cNvSpPr/>
              <p:nvPr userDrawn="1"/>
            </p:nvSpPr>
            <p:spPr>
              <a:xfrm>
                <a:off x="741735" y="948238"/>
                <a:ext cx="126372" cy="12637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74" name="Oval 73"/>
              <p:cNvSpPr/>
              <p:nvPr userDrawn="1"/>
            </p:nvSpPr>
            <p:spPr>
              <a:xfrm>
                <a:off x="2224237" y="628092"/>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grpSp>
        <p:grpSp>
          <p:nvGrpSpPr>
            <p:cNvPr id="52" name="Group 51"/>
            <p:cNvGrpSpPr/>
            <p:nvPr userDrawn="1"/>
          </p:nvGrpSpPr>
          <p:grpSpPr>
            <a:xfrm flipH="1">
              <a:off x="236002" y="3637911"/>
              <a:ext cx="886426" cy="3139424"/>
              <a:chOff x="-1028119" y="544938"/>
              <a:chExt cx="1194223" cy="4229538"/>
            </a:xfrm>
          </p:grpSpPr>
          <p:sp>
            <p:nvSpPr>
              <p:cNvPr id="53" name="Oval 52"/>
              <p:cNvSpPr/>
              <p:nvPr userDrawn="1"/>
            </p:nvSpPr>
            <p:spPr>
              <a:xfrm>
                <a:off x="-837875" y="3671650"/>
                <a:ext cx="699852" cy="699852"/>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54" name="Oval 53"/>
              <p:cNvSpPr/>
              <p:nvPr userDrawn="1"/>
            </p:nvSpPr>
            <p:spPr>
              <a:xfrm>
                <a:off x="-1028119" y="1478437"/>
                <a:ext cx="662409" cy="662409"/>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55" name="Oval 54"/>
              <p:cNvSpPr/>
              <p:nvPr userDrawn="1"/>
            </p:nvSpPr>
            <p:spPr>
              <a:xfrm>
                <a:off x="-1020479" y="782527"/>
                <a:ext cx="1109133" cy="1109133"/>
              </a:xfrm>
              <a:prstGeom prst="ellipse">
                <a:avLst/>
              </a:prstGeom>
              <a:gradFill flip="none" rotWithShape="1">
                <a:gsLst>
                  <a:gs pos="0">
                    <a:schemeClr val="accent4">
                      <a:tint val="50000"/>
                      <a:satMod val="300000"/>
                      <a:alpha val="5000"/>
                    </a:schemeClr>
                  </a:gs>
                  <a:gs pos="35000">
                    <a:schemeClr val="accent4">
                      <a:tint val="37000"/>
                      <a:satMod val="300000"/>
                      <a:alpha val="10000"/>
                    </a:schemeClr>
                  </a:gs>
                  <a:gs pos="100000">
                    <a:schemeClr val="tx1">
                      <a:alpha val="25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56" name="Oval 55"/>
              <p:cNvSpPr/>
              <p:nvPr userDrawn="1"/>
            </p:nvSpPr>
            <p:spPr>
              <a:xfrm>
                <a:off x="-662408" y="2308171"/>
                <a:ext cx="381787" cy="381787"/>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57" name="Oval 56"/>
              <p:cNvSpPr/>
              <p:nvPr userDrawn="1"/>
            </p:nvSpPr>
            <p:spPr>
              <a:xfrm>
                <a:off x="-365710" y="2650299"/>
                <a:ext cx="531814" cy="531814"/>
              </a:xfrm>
              <a:prstGeom prst="ellipse">
                <a:avLst/>
              </a:prstGeom>
              <a:gradFill flip="none" rotWithShape="1">
                <a:gsLst>
                  <a:gs pos="0">
                    <a:schemeClr val="accent4">
                      <a:tint val="50000"/>
                      <a:satMod val="300000"/>
                      <a:alpha val="50000"/>
                    </a:schemeClr>
                  </a:gs>
                  <a:gs pos="35000">
                    <a:schemeClr val="accent4">
                      <a:tint val="37000"/>
                      <a:satMod val="300000"/>
                      <a:alpha val="15000"/>
                    </a:schemeClr>
                  </a:gs>
                  <a:gs pos="100000">
                    <a:schemeClr val="tx1">
                      <a:alpha val="15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58" name="Oval 57"/>
              <p:cNvSpPr/>
              <p:nvPr userDrawn="1"/>
            </p:nvSpPr>
            <p:spPr>
              <a:xfrm>
                <a:off x="-788027" y="4263358"/>
                <a:ext cx="384745" cy="384745"/>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59" name="Oval 58"/>
              <p:cNvSpPr/>
              <p:nvPr userDrawn="1"/>
            </p:nvSpPr>
            <p:spPr>
              <a:xfrm>
                <a:off x="-673302" y="106680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60" name="Oval 59"/>
              <p:cNvSpPr/>
              <p:nvPr userDrawn="1"/>
            </p:nvSpPr>
            <p:spPr>
              <a:xfrm>
                <a:off x="-226176" y="3055740"/>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61" name="Oval 60"/>
              <p:cNvSpPr/>
              <p:nvPr userDrawn="1"/>
            </p:nvSpPr>
            <p:spPr>
              <a:xfrm>
                <a:off x="-353350" y="1665883"/>
                <a:ext cx="190360" cy="190360"/>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62" name="Oval 61"/>
              <p:cNvSpPr/>
              <p:nvPr userDrawn="1"/>
            </p:nvSpPr>
            <p:spPr>
              <a:xfrm>
                <a:off x="-914400" y="2667000"/>
                <a:ext cx="126373" cy="126373"/>
              </a:xfrm>
              <a:prstGeom prst="ellipse">
                <a:avLst/>
              </a:prstGeom>
              <a:gradFill flip="none" rotWithShape="1">
                <a:gsLst>
                  <a:gs pos="0">
                    <a:schemeClr val="accent4">
                      <a:tint val="50000"/>
                      <a:satMod val="300000"/>
                      <a:alpha val="10000"/>
                    </a:schemeClr>
                  </a:gs>
                  <a:gs pos="35000">
                    <a:schemeClr val="accent4">
                      <a:tint val="37000"/>
                      <a:satMod val="300000"/>
                      <a:alpha val="3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63" name="Oval 62"/>
              <p:cNvSpPr/>
              <p:nvPr userDrawn="1"/>
            </p:nvSpPr>
            <p:spPr>
              <a:xfrm>
                <a:off x="-851214" y="3111186"/>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64" name="Oval 63"/>
              <p:cNvSpPr/>
              <p:nvPr userDrawn="1"/>
            </p:nvSpPr>
            <p:spPr>
              <a:xfrm>
                <a:off x="-465912" y="258711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65" name="Oval 64"/>
              <p:cNvSpPr/>
              <p:nvPr userDrawn="1"/>
            </p:nvSpPr>
            <p:spPr>
              <a:xfrm>
                <a:off x="-819621" y="3602971"/>
                <a:ext cx="272692" cy="272692"/>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66" name="Oval 65"/>
              <p:cNvSpPr/>
              <p:nvPr userDrawn="1"/>
            </p:nvSpPr>
            <p:spPr>
              <a:xfrm>
                <a:off x="-442946" y="544938"/>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67" name="Oval 66"/>
              <p:cNvSpPr/>
              <p:nvPr userDrawn="1"/>
            </p:nvSpPr>
            <p:spPr>
              <a:xfrm>
                <a:off x="-869469" y="723272"/>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68" name="Oval 67"/>
              <p:cNvSpPr/>
              <p:nvPr userDrawn="1"/>
            </p:nvSpPr>
            <p:spPr>
              <a:xfrm>
                <a:off x="-369735" y="3981318"/>
                <a:ext cx="63187" cy="63187"/>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sp>
            <p:nvSpPr>
              <p:cNvPr id="69" name="Oval 68"/>
              <p:cNvSpPr/>
              <p:nvPr userDrawn="1"/>
            </p:nvSpPr>
            <p:spPr>
              <a:xfrm>
                <a:off x="-306548" y="4648103"/>
                <a:ext cx="126373" cy="126373"/>
              </a:xfrm>
              <a:prstGeom prst="ellipse">
                <a:avLst/>
              </a:prstGeom>
              <a:gradFill flip="none" rotWithShape="1">
                <a:gsLst>
                  <a:gs pos="0">
                    <a:schemeClr val="accent4">
                      <a:tint val="50000"/>
                      <a:satMod val="300000"/>
                      <a:alpha val="50000"/>
                    </a:schemeClr>
                  </a:gs>
                  <a:gs pos="35000">
                    <a:schemeClr val="accent4">
                      <a:tint val="37000"/>
                      <a:satMod val="300000"/>
                      <a:alpha val="50000"/>
                    </a:schemeClr>
                  </a:gs>
                  <a:gs pos="100000">
                    <a:schemeClr val="tx1">
                      <a:alpha val="74000"/>
                    </a:schemeClr>
                  </a:gs>
                </a:gsLst>
                <a:lin ang="18900000" scaled="1"/>
                <a:tileRect/>
              </a:gra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err="1" smtClean="0">
                  <a:solidFill>
                    <a:schemeClr val="tx1"/>
                  </a:solidFill>
                </a:endParaRPr>
              </a:p>
            </p:txBody>
          </p:sp>
        </p:grpSp>
      </p:grpSp>
      <p:sp>
        <p:nvSpPr>
          <p:cNvPr id="2" name="Title Placeholder 1"/>
          <p:cNvSpPr>
            <a:spLocks noGrp="1"/>
          </p:cNvSpPr>
          <p:nvPr>
            <p:ph type="title"/>
          </p:nvPr>
        </p:nvSpPr>
        <p:spPr>
          <a:xfrm>
            <a:off x="981217" y="198435"/>
            <a:ext cx="7705581" cy="1143000"/>
          </a:xfrm>
          <a:prstGeom prst="rect">
            <a:avLst/>
          </a:prstGeom>
        </p:spPr>
        <p:txBody>
          <a:bodyPr vert="horz" lIns="91440" tIns="45720" rIns="91440" bIns="45720" rtlCol="0" anchor="ctr">
            <a:no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193800" y="1558925"/>
            <a:ext cx="7492998" cy="4859336"/>
          </a:xfrm>
          <a:prstGeom prst="rect">
            <a:avLst/>
          </a:prstGeom>
        </p:spPr>
        <p:txBody>
          <a:bodyPr vert="horz" lIns="91440" tIns="45720" rIns="91440" bIns="45720" rtlCol="0">
            <a:no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Tree>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txStyles>
    <p:titleStyle>
      <a:lvl1pPr algn="l" defTabSz="914400" rtl="1" eaLnBrk="1" latinLnBrk="0" hangingPunct="1">
        <a:lnSpc>
          <a:spcPct val="80000"/>
        </a:lnSpc>
        <a:spcBef>
          <a:spcPct val="0"/>
        </a:spcBef>
        <a:buNone/>
        <a:defRPr sz="4400" kern="1200">
          <a:solidFill>
            <a:schemeClr val="accent4">
              <a:lumMod val="75000"/>
            </a:schemeClr>
          </a:solidFill>
          <a:latin typeface="+mj-lt"/>
          <a:ea typeface="+mj-ea"/>
          <a:cs typeface="+mj-cs"/>
        </a:defRPr>
      </a:lvl1pPr>
    </p:titleStyle>
    <p:bodyStyle>
      <a:lvl1pPr marL="342900" indent="-342900" algn="r" defTabSz="914400" rtl="1" eaLnBrk="1" latinLnBrk="0" hangingPunct="1">
        <a:lnSpc>
          <a:spcPct val="85000"/>
        </a:lnSpc>
        <a:spcBef>
          <a:spcPts val="400"/>
        </a:spcBef>
        <a:buClr>
          <a:schemeClr val="accent4">
            <a:lumMod val="20000"/>
            <a:lumOff val="80000"/>
          </a:schemeClr>
        </a:buClr>
        <a:buFont typeface="Arial" pitchFamily="34" charset="0"/>
        <a:buChar char="•"/>
        <a:defRPr sz="2800" kern="1200">
          <a:solidFill>
            <a:schemeClr val="tx1"/>
          </a:solidFill>
          <a:latin typeface="+mn-lt"/>
          <a:ea typeface="+mn-ea"/>
          <a:cs typeface="+mn-cs"/>
        </a:defRPr>
      </a:lvl1pPr>
      <a:lvl2pPr marL="742950" indent="-285750" algn="r" defTabSz="914400" rtl="1" eaLnBrk="1" latinLnBrk="0" hangingPunct="1">
        <a:lnSpc>
          <a:spcPct val="85000"/>
        </a:lnSpc>
        <a:spcBef>
          <a:spcPts val="50"/>
        </a:spcBef>
        <a:buClr>
          <a:schemeClr val="tx1"/>
        </a:buClr>
        <a:buFont typeface="Calibri"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85000"/>
        </a:lnSpc>
        <a:spcBef>
          <a:spcPts val="50"/>
        </a:spcBef>
        <a:buClr>
          <a:schemeClr val="tx1"/>
        </a:buClr>
        <a:buFont typeface="Calibri"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85000"/>
        </a:lnSpc>
        <a:spcBef>
          <a:spcPts val="50"/>
        </a:spcBef>
        <a:buClr>
          <a:schemeClr val="tx1"/>
        </a:buClr>
        <a:buFont typeface="Calibri"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85000"/>
        </a:lnSpc>
        <a:spcBef>
          <a:spcPts val="50"/>
        </a:spcBef>
        <a:buClr>
          <a:schemeClr val="tx1"/>
        </a:buClr>
        <a:buFont typeface="Calibri" pitchFamily="34" charset="0"/>
        <a:buChar char="−"/>
        <a:defRPr sz="18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BBBEF512-3E73-40E4-8132-F63FD0DAFF84}" type="datetimeFigureOut">
              <a:rPr lang="ar-SA" smtClean="0"/>
              <a:t>18/04/36</a:t>
            </a:fld>
            <a:endParaRPr lang="ar-SA"/>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ar-SA"/>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17724C4F-2926-48F5-AD36-E82844E8554F}" type="slidenum">
              <a:rPr lang="ar-SA" smtClean="0"/>
              <a:t>‹#›</a:t>
            </a:fld>
            <a:endParaRPr lang="ar-SA"/>
          </a:p>
        </p:txBody>
      </p:sp>
    </p:spTree>
  </p:cSld>
  <p:clrMap bg1="dk1" tx1="lt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xStyles>
    <p:titleStyle>
      <a:lvl1pPr algn="l" defTabSz="914400" rtl="1" eaLnBrk="1" latinLnBrk="0" hangingPunct="1">
        <a:spcBef>
          <a:spcPct val="0"/>
        </a:spcBef>
        <a:buNone/>
        <a:defRPr sz="3000" kern="1200" cap="all" spc="50" baseline="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914400" rtl="1"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r" defTabSz="914400" rtl="1"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عنصر نائب للعنوان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4" name="عنصر نائب للتاريخ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BBEF512-3E73-40E4-8132-F63FD0DAFF84}" type="datetimeFigureOut">
              <a:rPr lang="ar-SA" smtClean="0"/>
              <a:t>18/04/36</a:t>
            </a:fld>
            <a:endParaRPr lang="ar-SA"/>
          </a:p>
        </p:txBody>
      </p:sp>
      <p:sp>
        <p:nvSpPr>
          <p:cNvPr id="3" name="عنصر نائب للتذييل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ar-SA"/>
          </a:p>
        </p:txBody>
      </p:sp>
      <p:sp>
        <p:nvSpPr>
          <p:cNvPr id="23" name="عنصر نائب لرقم الشريحة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7724C4F-2926-48F5-AD36-E82844E8554F}" type="slidenum">
              <a:rPr lang="ar-SA" smtClean="0"/>
              <a:t>‹#›</a:t>
            </a:fld>
            <a:endParaRPr lang="ar-SA"/>
          </a:p>
        </p:txBody>
      </p:sp>
    </p:spTree>
  </p:cSld>
  <p:clrMap bg1="dk1" tx1="lt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rtl="1"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r" rtl="1"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r" rtl="1"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r" rtl="1"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r" rtl="1"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r" rtl="1"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r" rtl="1"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r" rtl="1"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r" rtl="1"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r" rtl="1"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BBEF512-3E73-40E4-8132-F63FD0DAFF84}" type="datetimeFigureOut">
              <a:rPr lang="ar-SA" smtClean="0"/>
              <a:t>18/04/36</a:t>
            </a:fld>
            <a:endParaRPr lang="ar-SA"/>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ar-SA"/>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17724C4F-2926-48F5-AD36-E82844E8554F}"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defTabSz="914400" rtl="1" eaLnBrk="1" latinLnBrk="0" hangingPunct="1">
        <a:spcBef>
          <a:spcPct val="0"/>
        </a:spcBef>
        <a:buNone/>
        <a:defRPr sz="40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274320" algn="r" defTabSz="914400" rtl="1"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r" defTabSz="914400" rtl="1"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r" defTabSz="914400" rtl="1"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r" defTabSz="914400" rtl="1"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r" defTabSz="914400" rtl="1"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2057400" y="685800"/>
            <a:ext cx="6858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Your Topic Goes Here</a:t>
            </a:r>
          </a:p>
        </p:txBody>
      </p:sp>
      <p:sp>
        <p:nvSpPr>
          <p:cNvPr id="10243" name="Rectangle 3"/>
          <p:cNvSpPr>
            <a:spLocks noGrp="1" noChangeArrowheads="1"/>
          </p:cNvSpPr>
          <p:nvPr>
            <p:ph type="body" idx="1"/>
          </p:nvPr>
        </p:nvSpPr>
        <p:spPr bwMode="auto">
          <a:xfrm>
            <a:off x="2057400" y="1600200"/>
            <a:ext cx="68580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Your Subtopics Go Here</a:t>
            </a: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transition>
    <p:fade/>
  </p:transition>
  <p:timing>
    <p:tnLst>
      <p:par>
        <p:cTn id="1" dur="indefinite" restart="never" nodeType="tmRoot"/>
      </p:par>
    </p:tnLst>
  </p:timing>
  <p:txStyles>
    <p:titleStyle>
      <a:lvl1pPr algn="l" rtl="1" eaLnBrk="1" fontAlgn="base" hangingPunct="1">
        <a:spcBef>
          <a:spcPct val="0"/>
        </a:spcBef>
        <a:spcAft>
          <a:spcPct val="0"/>
        </a:spcAft>
        <a:defRPr sz="2800">
          <a:solidFill>
            <a:schemeClr val="bg2"/>
          </a:solidFill>
          <a:latin typeface="+mj-lt"/>
          <a:ea typeface="+mj-ea"/>
          <a:cs typeface="+mj-cs"/>
        </a:defRPr>
      </a:lvl1pPr>
      <a:lvl2pPr algn="l" rtl="1" eaLnBrk="1" fontAlgn="base" hangingPunct="1">
        <a:spcBef>
          <a:spcPct val="0"/>
        </a:spcBef>
        <a:spcAft>
          <a:spcPct val="0"/>
        </a:spcAft>
        <a:defRPr sz="2800">
          <a:solidFill>
            <a:srgbClr val="F6EBD4"/>
          </a:solidFill>
          <a:latin typeface="Georgia" pitchFamily="18" charset="0"/>
        </a:defRPr>
      </a:lvl2pPr>
      <a:lvl3pPr algn="l" rtl="1" eaLnBrk="1" fontAlgn="base" hangingPunct="1">
        <a:spcBef>
          <a:spcPct val="0"/>
        </a:spcBef>
        <a:spcAft>
          <a:spcPct val="0"/>
        </a:spcAft>
        <a:defRPr sz="2800">
          <a:solidFill>
            <a:srgbClr val="F6EBD4"/>
          </a:solidFill>
          <a:latin typeface="Georgia" pitchFamily="18" charset="0"/>
        </a:defRPr>
      </a:lvl3pPr>
      <a:lvl4pPr algn="l" rtl="1" eaLnBrk="1" fontAlgn="base" hangingPunct="1">
        <a:spcBef>
          <a:spcPct val="0"/>
        </a:spcBef>
        <a:spcAft>
          <a:spcPct val="0"/>
        </a:spcAft>
        <a:defRPr sz="2800">
          <a:solidFill>
            <a:srgbClr val="F6EBD4"/>
          </a:solidFill>
          <a:latin typeface="Georgia" pitchFamily="18" charset="0"/>
        </a:defRPr>
      </a:lvl4pPr>
      <a:lvl5pPr algn="l" rtl="1" eaLnBrk="1" fontAlgn="base" hangingPunct="1">
        <a:spcBef>
          <a:spcPct val="0"/>
        </a:spcBef>
        <a:spcAft>
          <a:spcPct val="0"/>
        </a:spcAft>
        <a:defRPr sz="2800">
          <a:solidFill>
            <a:srgbClr val="F6EBD4"/>
          </a:solidFill>
          <a:latin typeface="Georgia" pitchFamily="18" charset="0"/>
        </a:defRPr>
      </a:lvl5pPr>
      <a:lvl6pPr marL="457200" algn="l" rtl="1" eaLnBrk="1" fontAlgn="base" hangingPunct="1">
        <a:spcBef>
          <a:spcPct val="0"/>
        </a:spcBef>
        <a:spcAft>
          <a:spcPct val="0"/>
        </a:spcAft>
        <a:defRPr sz="2800">
          <a:solidFill>
            <a:srgbClr val="F6EBD4"/>
          </a:solidFill>
          <a:latin typeface="Georgia" pitchFamily="18" charset="0"/>
        </a:defRPr>
      </a:lvl6pPr>
      <a:lvl7pPr marL="914400" algn="l" rtl="1" eaLnBrk="1" fontAlgn="base" hangingPunct="1">
        <a:spcBef>
          <a:spcPct val="0"/>
        </a:spcBef>
        <a:spcAft>
          <a:spcPct val="0"/>
        </a:spcAft>
        <a:defRPr sz="2800">
          <a:solidFill>
            <a:srgbClr val="F6EBD4"/>
          </a:solidFill>
          <a:latin typeface="Georgia" pitchFamily="18" charset="0"/>
        </a:defRPr>
      </a:lvl7pPr>
      <a:lvl8pPr marL="1371600" algn="l" rtl="1" eaLnBrk="1" fontAlgn="base" hangingPunct="1">
        <a:spcBef>
          <a:spcPct val="0"/>
        </a:spcBef>
        <a:spcAft>
          <a:spcPct val="0"/>
        </a:spcAft>
        <a:defRPr sz="2800">
          <a:solidFill>
            <a:srgbClr val="F6EBD4"/>
          </a:solidFill>
          <a:latin typeface="Georgia" pitchFamily="18" charset="0"/>
        </a:defRPr>
      </a:lvl8pPr>
      <a:lvl9pPr marL="1828800" algn="l" rtl="1" eaLnBrk="1" fontAlgn="base" hangingPunct="1">
        <a:spcBef>
          <a:spcPct val="0"/>
        </a:spcBef>
        <a:spcAft>
          <a:spcPct val="0"/>
        </a:spcAft>
        <a:defRPr sz="2800">
          <a:solidFill>
            <a:srgbClr val="F6EBD4"/>
          </a:solidFill>
          <a:latin typeface="Georgia" pitchFamily="18" charset="0"/>
        </a:defRPr>
      </a:lvl9pPr>
    </p:titleStyle>
    <p:bodyStyle>
      <a:lvl1pPr marL="342900" indent="-342900" algn="r" rtl="1" eaLnBrk="1" fontAlgn="base" hangingPunct="1">
        <a:spcBef>
          <a:spcPct val="20000"/>
        </a:spcBef>
        <a:spcAft>
          <a:spcPct val="0"/>
        </a:spcAft>
        <a:buChar char="•"/>
        <a:defRPr>
          <a:solidFill>
            <a:schemeClr val="bg2">
              <a:lumMod val="90000"/>
            </a:schemeClr>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Arial" charset="0"/>
        </a:defRPr>
      </a:lvl2pPr>
      <a:lvl3pPr marL="1143000" indent="-228600" algn="r" rtl="1" eaLnBrk="1" fontAlgn="base" hangingPunct="1">
        <a:spcBef>
          <a:spcPct val="20000"/>
        </a:spcBef>
        <a:spcAft>
          <a:spcPct val="0"/>
        </a:spcAft>
        <a:buChar char="•"/>
        <a:defRPr sz="2400">
          <a:solidFill>
            <a:schemeClr val="tx1"/>
          </a:solidFill>
          <a:latin typeface="Arial" charset="0"/>
        </a:defRPr>
      </a:lvl3pPr>
      <a:lvl4pPr marL="1600200" indent="-228600" algn="r" rtl="1" eaLnBrk="1" fontAlgn="base" hangingPunct="1">
        <a:spcBef>
          <a:spcPct val="20000"/>
        </a:spcBef>
        <a:spcAft>
          <a:spcPct val="0"/>
        </a:spcAft>
        <a:buChar char="–"/>
        <a:defRPr sz="2000">
          <a:solidFill>
            <a:schemeClr val="tx1"/>
          </a:solidFill>
          <a:latin typeface="Arial" charset="0"/>
        </a:defRPr>
      </a:lvl4pPr>
      <a:lvl5pPr marL="2057400" indent="-228600" algn="r" rtl="1" eaLnBrk="1" fontAlgn="base" hangingPunct="1">
        <a:spcBef>
          <a:spcPct val="20000"/>
        </a:spcBef>
        <a:spcAft>
          <a:spcPct val="0"/>
        </a:spcAft>
        <a:buChar char="»"/>
        <a:defRPr sz="2000">
          <a:solidFill>
            <a:schemeClr val="tx1"/>
          </a:solidFill>
          <a:latin typeface="Arial" charset="0"/>
        </a:defRPr>
      </a:lvl5pPr>
      <a:lvl6pPr marL="2514600" indent="-228600" algn="r" rtl="1" eaLnBrk="1" fontAlgn="base" hangingPunct="1">
        <a:spcBef>
          <a:spcPct val="20000"/>
        </a:spcBef>
        <a:spcAft>
          <a:spcPct val="0"/>
        </a:spcAft>
        <a:buChar char="»"/>
        <a:defRPr sz="2000">
          <a:solidFill>
            <a:schemeClr val="tx1"/>
          </a:solidFill>
          <a:latin typeface="Arial" charset="0"/>
        </a:defRPr>
      </a:lvl6pPr>
      <a:lvl7pPr marL="2971800" indent="-228600" algn="r" rtl="1" eaLnBrk="1" fontAlgn="base" hangingPunct="1">
        <a:spcBef>
          <a:spcPct val="20000"/>
        </a:spcBef>
        <a:spcAft>
          <a:spcPct val="0"/>
        </a:spcAft>
        <a:buChar char="»"/>
        <a:defRPr sz="2000">
          <a:solidFill>
            <a:schemeClr val="tx1"/>
          </a:solidFill>
          <a:latin typeface="Arial" charset="0"/>
        </a:defRPr>
      </a:lvl7pPr>
      <a:lvl8pPr marL="3429000" indent="-228600" algn="r" rtl="1" eaLnBrk="1" fontAlgn="base" hangingPunct="1">
        <a:spcBef>
          <a:spcPct val="20000"/>
        </a:spcBef>
        <a:spcAft>
          <a:spcPct val="0"/>
        </a:spcAft>
        <a:buChar char="»"/>
        <a:defRPr sz="2000">
          <a:solidFill>
            <a:schemeClr val="tx1"/>
          </a:solidFill>
          <a:latin typeface="Arial" charset="0"/>
        </a:defRPr>
      </a:lvl8pPr>
      <a:lvl9pPr marL="3886200" indent="-228600" algn="r" rtl="1"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2000" y="838200"/>
            <a:ext cx="6553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Your Topic Goes Here</a:t>
            </a:r>
          </a:p>
        </p:txBody>
      </p:sp>
      <p:sp>
        <p:nvSpPr>
          <p:cNvPr id="10243" name="Rectangle 3"/>
          <p:cNvSpPr>
            <a:spLocks noGrp="1" noChangeArrowheads="1"/>
          </p:cNvSpPr>
          <p:nvPr>
            <p:ph type="body" idx="1"/>
          </p:nvPr>
        </p:nvSpPr>
        <p:spPr bwMode="auto">
          <a:xfrm>
            <a:off x="762000" y="1752600"/>
            <a:ext cx="65532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Your Subtopics Go Here</a:t>
            </a: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ransition>
    <p:fade/>
  </p:transition>
  <p:timing>
    <p:tnLst>
      <p:par>
        <p:cTn id="1" dur="indefinite" restart="never" nodeType="tmRoot"/>
      </p:par>
    </p:tnLst>
  </p:timing>
  <p:txStyles>
    <p:titleStyle>
      <a:lvl1pPr algn="l" rtl="1" eaLnBrk="1" fontAlgn="base" hangingPunct="1">
        <a:spcBef>
          <a:spcPct val="0"/>
        </a:spcBef>
        <a:spcAft>
          <a:spcPct val="0"/>
        </a:spcAft>
        <a:defRPr sz="3200">
          <a:solidFill>
            <a:schemeClr val="accent1">
              <a:lumMod val="60000"/>
              <a:lumOff val="40000"/>
            </a:schemeClr>
          </a:solidFill>
          <a:latin typeface="+mj-lt"/>
          <a:ea typeface="+mj-ea"/>
          <a:cs typeface="+mj-cs"/>
        </a:defRPr>
      </a:lvl1pPr>
      <a:lvl2pPr algn="l" rtl="1" eaLnBrk="1" fontAlgn="base" hangingPunct="1">
        <a:spcBef>
          <a:spcPct val="0"/>
        </a:spcBef>
        <a:spcAft>
          <a:spcPct val="0"/>
        </a:spcAft>
        <a:defRPr sz="3200">
          <a:solidFill>
            <a:srgbClr val="D5E1E7"/>
          </a:solidFill>
          <a:latin typeface="Arial Black" pitchFamily="34" charset="0"/>
        </a:defRPr>
      </a:lvl2pPr>
      <a:lvl3pPr algn="l" rtl="1" eaLnBrk="1" fontAlgn="base" hangingPunct="1">
        <a:spcBef>
          <a:spcPct val="0"/>
        </a:spcBef>
        <a:spcAft>
          <a:spcPct val="0"/>
        </a:spcAft>
        <a:defRPr sz="3200">
          <a:solidFill>
            <a:srgbClr val="D5E1E7"/>
          </a:solidFill>
          <a:latin typeface="Arial Black" pitchFamily="34" charset="0"/>
        </a:defRPr>
      </a:lvl3pPr>
      <a:lvl4pPr algn="l" rtl="1" eaLnBrk="1" fontAlgn="base" hangingPunct="1">
        <a:spcBef>
          <a:spcPct val="0"/>
        </a:spcBef>
        <a:spcAft>
          <a:spcPct val="0"/>
        </a:spcAft>
        <a:defRPr sz="3200">
          <a:solidFill>
            <a:srgbClr val="D5E1E7"/>
          </a:solidFill>
          <a:latin typeface="Arial Black" pitchFamily="34" charset="0"/>
        </a:defRPr>
      </a:lvl4pPr>
      <a:lvl5pPr algn="l" rtl="1" eaLnBrk="1" fontAlgn="base" hangingPunct="1">
        <a:spcBef>
          <a:spcPct val="0"/>
        </a:spcBef>
        <a:spcAft>
          <a:spcPct val="0"/>
        </a:spcAft>
        <a:defRPr sz="3200">
          <a:solidFill>
            <a:srgbClr val="D5E1E7"/>
          </a:solidFill>
          <a:latin typeface="Arial Black" pitchFamily="34" charset="0"/>
        </a:defRPr>
      </a:lvl5pPr>
      <a:lvl6pPr marL="457200" algn="l" rtl="1" eaLnBrk="1" fontAlgn="base" hangingPunct="1">
        <a:spcBef>
          <a:spcPct val="0"/>
        </a:spcBef>
        <a:spcAft>
          <a:spcPct val="0"/>
        </a:spcAft>
        <a:defRPr sz="3200">
          <a:solidFill>
            <a:srgbClr val="D5E1E7"/>
          </a:solidFill>
          <a:latin typeface="Arial Black" pitchFamily="34" charset="0"/>
        </a:defRPr>
      </a:lvl6pPr>
      <a:lvl7pPr marL="914400" algn="l" rtl="1" eaLnBrk="1" fontAlgn="base" hangingPunct="1">
        <a:spcBef>
          <a:spcPct val="0"/>
        </a:spcBef>
        <a:spcAft>
          <a:spcPct val="0"/>
        </a:spcAft>
        <a:defRPr sz="3200">
          <a:solidFill>
            <a:srgbClr val="D5E1E7"/>
          </a:solidFill>
          <a:latin typeface="Arial Black" pitchFamily="34" charset="0"/>
        </a:defRPr>
      </a:lvl7pPr>
      <a:lvl8pPr marL="1371600" algn="l" rtl="1" eaLnBrk="1" fontAlgn="base" hangingPunct="1">
        <a:spcBef>
          <a:spcPct val="0"/>
        </a:spcBef>
        <a:spcAft>
          <a:spcPct val="0"/>
        </a:spcAft>
        <a:defRPr sz="3200">
          <a:solidFill>
            <a:srgbClr val="D5E1E7"/>
          </a:solidFill>
          <a:latin typeface="Arial Black" pitchFamily="34" charset="0"/>
        </a:defRPr>
      </a:lvl8pPr>
      <a:lvl9pPr marL="1828800" algn="l" rtl="1" eaLnBrk="1" fontAlgn="base" hangingPunct="1">
        <a:spcBef>
          <a:spcPct val="0"/>
        </a:spcBef>
        <a:spcAft>
          <a:spcPct val="0"/>
        </a:spcAft>
        <a:defRPr sz="3200">
          <a:solidFill>
            <a:srgbClr val="D5E1E7"/>
          </a:solidFill>
          <a:latin typeface="Arial Black" pitchFamily="34" charset="0"/>
        </a:defRPr>
      </a:lvl9pPr>
    </p:titleStyle>
    <p:bodyStyle>
      <a:lvl1pPr marL="342900" indent="-342900" algn="r" rtl="1" eaLnBrk="1" fontAlgn="base" hangingPunct="1">
        <a:spcBef>
          <a:spcPct val="20000"/>
        </a:spcBef>
        <a:spcAft>
          <a:spcPct val="0"/>
        </a:spcAft>
        <a:buChar char="•"/>
        <a:defRPr sz="2000">
          <a:solidFill>
            <a:schemeClr val="accent1">
              <a:lumMod val="20000"/>
              <a:lumOff val="80000"/>
            </a:schemeClr>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Arial" charset="0"/>
        </a:defRPr>
      </a:lvl2pPr>
      <a:lvl3pPr marL="1143000" indent="-228600" algn="r" rtl="1" eaLnBrk="1" fontAlgn="base" hangingPunct="1">
        <a:spcBef>
          <a:spcPct val="20000"/>
        </a:spcBef>
        <a:spcAft>
          <a:spcPct val="0"/>
        </a:spcAft>
        <a:buChar char="•"/>
        <a:defRPr sz="2400">
          <a:solidFill>
            <a:schemeClr val="tx1"/>
          </a:solidFill>
          <a:latin typeface="Arial" charset="0"/>
        </a:defRPr>
      </a:lvl3pPr>
      <a:lvl4pPr marL="1600200" indent="-228600" algn="r" rtl="1" eaLnBrk="1" fontAlgn="base" hangingPunct="1">
        <a:spcBef>
          <a:spcPct val="20000"/>
        </a:spcBef>
        <a:spcAft>
          <a:spcPct val="0"/>
        </a:spcAft>
        <a:buChar char="–"/>
        <a:defRPr sz="2000">
          <a:solidFill>
            <a:schemeClr val="tx1"/>
          </a:solidFill>
          <a:latin typeface="Arial" charset="0"/>
        </a:defRPr>
      </a:lvl4pPr>
      <a:lvl5pPr marL="2057400" indent="-228600" algn="r" rtl="1" eaLnBrk="1" fontAlgn="base" hangingPunct="1">
        <a:spcBef>
          <a:spcPct val="20000"/>
        </a:spcBef>
        <a:spcAft>
          <a:spcPct val="0"/>
        </a:spcAft>
        <a:buChar char="»"/>
        <a:defRPr sz="2000">
          <a:solidFill>
            <a:schemeClr val="tx1"/>
          </a:solidFill>
          <a:latin typeface="Arial" charset="0"/>
        </a:defRPr>
      </a:lvl5pPr>
      <a:lvl6pPr marL="2514600" indent="-228600" algn="r" rtl="1" eaLnBrk="1" fontAlgn="base" hangingPunct="1">
        <a:spcBef>
          <a:spcPct val="20000"/>
        </a:spcBef>
        <a:spcAft>
          <a:spcPct val="0"/>
        </a:spcAft>
        <a:buChar char="»"/>
        <a:defRPr sz="2000">
          <a:solidFill>
            <a:schemeClr val="tx1"/>
          </a:solidFill>
          <a:latin typeface="Arial" charset="0"/>
        </a:defRPr>
      </a:lvl6pPr>
      <a:lvl7pPr marL="2971800" indent="-228600" algn="r" rtl="1" eaLnBrk="1" fontAlgn="base" hangingPunct="1">
        <a:spcBef>
          <a:spcPct val="20000"/>
        </a:spcBef>
        <a:spcAft>
          <a:spcPct val="0"/>
        </a:spcAft>
        <a:buChar char="»"/>
        <a:defRPr sz="2000">
          <a:solidFill>
            <a:schemeClr val="tx1"/>
          </a:solidFill>
          <a:latin typeface="Arial" charset="0"/>
        </a:defRPr>
      </a:lvl7pPr>
      <a:lvl8pPr marL="3429000" indent="-228600" algn="r" rtl="1" eaLnBrk="1" fontAlgn="base" hangingPunct="1">
        <a:spcBef>
          <a:spcPct val="20000"/>
        </a:spcBef>
        <a:spcAft>
          <a:spcPct val="0"/>
        </a:spcAft>
        <a:buChar char="»"/>
        <a:defRPr sz="2000">
          <a:solidFill>
            <a:schemeClr val="tx1"/>
          </a:solidFill>
          <a:latin typeface="Arial" charset="0"/>
        </a:defRPr>
      </a:lvl8pPr>
      <a:lvl9pPr marL="3886200" indent="-228600" algn="r" rtl="1"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D5785-8A43-4CC4-A705-D4AA7E8DB57F}" type="datetimeFigureOut">
              <a:rPr lang="en-US" smtClean="0">
                <a:solidFill>
                  <a:prstClr val="black">
                    <a:tint val="75000"/>
                  </a:prstClr>
                </a:solidFill>
              </a:rPr>
              <a:pPr/>
              <a:t>2/7/2015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Lst>
  <p:transition spd="med">
    <p:fade thruBlk="1"/>
  </p:transition>
  <p:timing>
    <p:tnLst>
      <p:par>
        <p:cTn id="1" dur="indefinite" restart="never" nodeType="tmRoot"/>
      </p:par>
    </p:tn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F05EF-6168-407F-8025-E41839E12504}" type="datetimeFigureOut">
              <a:rPr lang="en-US" smtClean="0"/>
              <a:pPr/>
              <a:t>2/7/2015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C692C-4F2D-45F6-A9A8-8A3A8FE278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2/7/2015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7" r:id="rId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9" r:id="rId1"/>
  </p:sldLayoutIdLst>
  <p:transition>
    <p:fade/>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39.png"/><Relationship Id="rId4" Type="http://schemas.openxmlformats.org/officeDocument/2006/relationships/image" Target="../media/image4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tags" Target="../tags/tag92.xml"/><Relationship Id="rId1" Type="http://schemas.openxmlformats.org/officeDocument/2006/relationships/themeOverride" Target="../theme/themeOverride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150.xml"/><Relationship Id="rId1" Type="http://schemas.openxmlformats.org/officeDocument/2006/relationships/themeOverride" Target="../theme/themeOverride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slideLayout" Target="../slideLayouts/slideLayout29.xml"/><Relationship Id="rId1" Type="http://schemas.openxmlformats.org/officeDocument/2006/relationships/tags" Target="../tags/tag93.xml"/></Relationships>
</file>

<file path=ppt/slides/_rels/slide1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39.png"/><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68.xml"/><Relationship Id="rId1" Type="http://schemas.openxmlformats.org/officeDocument/2006/relationships/themeOverride" Target="../theme/themeOverride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39.png"/><Relationship Id="rId5" Type="http://schemas.openxmlformats.org/officeDocument/2006/relationships/image" Target="../media/image45.png"/><Relationship Id="rId4" Type="http://schemas.openxmlformats.org/officeDocument/2006/relationships/image" Target="../media/image44.jpg"/></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3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46.xml"/><Relationship Id="rId1" Type="http://schemas.openxmlformats.org/officeDocument/2006/relationships/themeOverride" Target="../theme/themeOverride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755576" y="1124744"/>
            <a:ext cx="7772400" cy="147002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SA" sz="7200" b="1" dirty="0" smtClean="0">
                <a:ln w="11430"/>
                <a:gradFill>
                  <a:gsLst>
                    <a:gs pos="25000">
                      <a:schemeClr val="accent2">
                        <a:satMod val="155000"/>
                      </a:schemeClr>
                    </a:gs>
                    <a:gs pos="100000">
                      <a:schemeClr val="accent2">
                        <a:shade val="45000"/>
                        <a:satMod val="165000"/>
                      </a:schemeClr>
                    </a:gs>
                  </a:gsLst>
                  <a:lin ang="5400000"/>
                </a:gradFill>
                <a:effectLst>
                  <a:glow rad="228600">
                    <a:schemeClr val="accent1">
                      <a:satMod val="175000"/>
                      <a:alpha val="40000"/>
                    </a:schemeClr>
                  </a:glow>
                  <a:outerShdw blurRad="76200" dist="50800" dir="5400000" algn="tl" rotWithShape="0">
                    <a:srgbClr val="000000">
                      <a:alpha val="65000"/>
                    </a:srgbClr>
                  </a:outerShdw>
                </a:effectLst>
              </a:rPr>
              <a:t>إعداد التقارير</a:t>
            </a:r>
            <a:endParaRPr lang="ar-SA" sz="7200" b="1" dirty="0">
              <a:ln w="11430"/>
              <a:gradFill>
                <a:gsLst>
                  <a:gs pos="25000">
                    <a:schemeClr val="accent2">
                      <a:satMod val="155000"/>
                    </a:schemeClr>
                  </a:gs>
                  <a:gs pos="100000">
                    <a:schemeClr val="accent2">
                      <a:shade val="45000"/>
                      <a:satMod val="165000"/>
                    </a:schemeClr>
                  </a:gs>
                </a:gsLst>
                <a:lin ang="5400000"/>
              </a:gradFill>
              <a:effectLst>
                <a:glow rad="228600">
                  <a:schemeClr val="accent1">
                    <a:satMod val="175000"/>
                    <a:alpha val="40000"/>
                  </a:schemeClr>
                </a:glow>
                <a:outerShdw blurRad="76200" dist="50800" dir="5400000" algn="tl" rotWithShape="0">
                  <a:srgbClr val="000000">
                    <a:alpha val="65000"/>
                  </a:srgbClr>
                </a:outerShdw>
              </a:effectLst>
            </a:endParaRPr>
          </a:p>
        </p:txBody>
      </p:sp>
      <p:pic>
        <p:nvPicPr>
          <p:cNvPr id="1030" name="Picture 6" descr="C:\Users\ksa\Documents\عبير\عبير\تربية مهنية\درس إعداد التقارير\writersblock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1" y="3284984"/>
            <a:ext cx="9214621" cy="3573016"/>
          </a:xfrm>
          <a:prstGeom prst="rect">
            <a:avLst/>
          </a:prstGeom>
          <a:noFill/>
          <a:extLst>
            <a:ext uri="{909E8E84-426E-40DD-AFC4-6F175D3DCCD1}">
              <a14:hiddenFill xmlns:a14="http://schemas.microsoft.com/office/drawing/2010/main">
                <a:solidFill>
                  <a:srgbClr val="FFFFFF"/>
                </a:solidFill>
              </a14:hiddenFill>
            </a:ext>
          </a:extLst>
        </p:spPr>
      </p:pic>
      <p:sp>
        <p:nvSpPr>
          <p:cNvPr id="3" name="عنوان فرعي 2"/>
          <p:cNvSpPr>
            <a:spLocks noGrp="1"/>
          </p:cNvSpPr>
          <p:nvPr>
            <p:ph type="subTitle" idx="1"/>
          </p:nvPr>
        </p:nvSpPr>
        <p:spPr>
          <a:xfrm>
            <a:off x="179512" y="3501008"/>
            <a:ext cx="5256584" cy="2664296"/>
          </a:xfrm>
        </p:spPr>
        <p:txBody>
          <a:bodyPr>
            <a:noAutofit/>
          </a:bodyPr>
          <a:lstStyle/>
          <a:p>
            <a:pPr algn="r"/>
            <a:r>
              <a:rPr lang="ar-SA" b="1" dirty="0" smtClean="0">
                <a:solidFill>
                  <a:schemeClr val="tx1">
                    <a:lumMod val="65000"/>
                    <a:lumOff val="35000"/>
                  </a:schemeClr>
                </a:solidFill>
              </a:rPr>
              <a:t>الأهداف:</a:t>
            </a:r>
            <a:endParaRPr lang="en-US" dirty="0">
              <a:solidFill>
                <a:schemeClr val="tx1">
                  <a:lumMod val="65000"/>
                  <a:lumOff val="35000"/>
                </a:schemeClr>
              </a:solidFill>
            </a:endParaRPr>
          </a:p>
          <a:p>
            <a:pPr marL="457200" lvl="0" indent="-457200" algn="r">
              <a:buFont typeface="Arial" panose="020B0604020202020204" pitchFamily="34" charset="0"/>
              <a:buChar char="•"/>
            </a:pPr>
            <a:r>
              <a:rPr lang="ar-SA" dirty="0"/>
              <a:t>التعرف على </a:t>
            </a:r>
            <a:r>
              <a:rPr lang="ar-SA" dirty="0" smtClean="0"/>
              <a:t>ماهية </a:t>
            </a:r>
            <a:r>
              <a:rPr lang="ar-SA" dirty="0"/>
              <a:t>التقرير.</a:t>
            </a:r>
            <a:endParaRPr lang="en-US" dirty="0"/>
          </a:p>
          <a:p>
            <a:pPr marL="457200" lvl="0" indent="-457200" algn="r">
              <a:buFont typeface="Arial" panose="020B0604020202020204" pitchFamily="34" charset="0"/>
              <a:buChar char="•"/>
            </a:pPr>
            <a:r>
              <a:rPr lang="ar-SA" dirty="0"/>
              <a:t>التعرف على هيكل كتابة التقرير.</a:t>
            </a:r>
            <a:endParaRPr lang="en-US" dirty="0"/>
          </a:p>
          <a:p>
            <a:pPr marL="457200" lvl="0" indent="-457200" algn="r">
              <a:buFont typeface="Arial" panose="020B0604020202020204" pitchFamily="34" charset="0"/>
              <a:buChar char="•"/>
            </a:pPr>
            <a:r>
              <a:rPr lang="ar-SA" dirty="0"/>
              <a:t>إبراز أهم مواصفات مُعِد التقرير</a:t>
            </a:r>
            <a:r>
              <a:rPr lang="ar-SA" dirty="0" smtClean="0"/>
              <a:t>.</a:t>
            </a:r>
            <a:endParaRPr lang="en-US" dirty="0"/>
          </a:p>
        </p:txBody>
      </p:sp>
    </p:spTree>
    <p:extLst>
      <p:ext uri="{BB962C8B-B14F-4D97-AF65-F5344CB8AC3E}">
        <p14:creationId xmlns:p14="http://schemas.microsoft.com/office/powerpoint/2010/main" val="2810898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عنصر نائب للنص 8"/>
          <p:cNvSpPr>
            <a:spLocks noGrp="1"/>
          </p:cNvSpPr>
          <p:nvPr>
            <p:ph type="body" idx="10"/>
          </p:nvPr>
        </p:nvSpPr>
        <p:spPr>
          <a:xfrm>
            <a:off x="1595608" y="221547"/>
            <a:ext cx="7224864" cy="759181"/>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SA" sz="4400" b="1" dirty="0" smtClean="0">
                <a:ln w="11430"/>
                <a:solidFill>
                  <a:srgbClr val="00B0F0"/>
                </a:solidFill>
                <a:effectLst>
                  <a:outerShdw blurRad="76200" dist="50800" dir="5400000" algn="tl" rotWithShape="0">
                    <a:srgbClr val="000000">
                      <a:alpha val="65000"/>
                    </a:srgbClr>
                  </a:outerShdw>
                </a:effectLst>
              </a:rPr>
              <a:t>من أمثلة التقارير الدورية اليومية:</a:t>
            </a:r>
            <a:endParaRPr lang="ar-SA" sz="4400" b="1" dirty="0">
              <a:ln w="11430"/>
              <a:solidFill>
                <a:srgbClr val="00B0F0"/>
              </a:solidFill>
              <a:effectLst>
                <a:outerShdw blurRad="76200" dist="50800" dir="5400000" algn="tl" rotWithShape="0">
                  <a:srgbClr val="000000">
                    <a:alpha val="65000"/>
                  </a:srgbClr>
                </a:outerShdw>
              </a:effectLst>
            </a:endParaRPr>
          </a:p>
        </p:txBody>
      </p:sp>
      <p:sp>
        <p:nvSpPr>
          <p:cNvPr id="10" name="عنصر نائب للمحتوى 9"/>
          <p:cNvSpPr>
            <a:spLocks noGrp="1"/>
          </p:cNvSpPr>
          <p:nvPr>
            <p:ph sz="quarter" idx="11"/>
          </p:nvPr>
        </p:nvSpPr>
        <p:spPr/>
        <p:txBody>
          <a:bodyPr/>
          <a:lstStyle/>
          <a:p>
            <a:r>
              <a:rPr lang="ar-SA" b="1" dirty="0" smtClean="0"/>
              <a:t>معدل أداء الإنجاز.</a:t>
            </a:r>
            <a:endParaRPr lang="ar-SA" b="1" dirty="0"/>
          </a:p>
        </p:txBody>
      </p:sp>
      <p:sp>
        <p:nvSpPr>
          <p:cNvPr id="11" name="عنصر نائب للمحتوى 10"/>
          <p:cNvSpPr>
            <a:spLocks noGrp="1"/>
          </p:cNvSpPr>
          <p:nvPr>
            <p:ph sz="quarter" idx="12"/>
          </p:nvPr>
        </p:nvSpPr>
        <p:spPr/>
        <p:txBody>
          <a:bodyPr/>
          <a:lstStyle/>
          <a:p>
            <a:r>
              <a:rPr lang="ar-SA" b="1" dirty="0" smtClean="0"/>
              <a:t>إجمالي الإنتاج.</a:t>
            </a:r>
            <a:endParaRPr lang="ar-SA" b="1" dirty="0"/>
          </a:p>
        </p:txBody>
      </p:sp>
      <p:sp>
        <p:nvSpPr>
          <p:cNvPr id="12" name="عنصر نائب للمحتوى 11"/>
          <p:cNvSpPr>
            <a:spLocks noGrp="1"/>
          </p:cNvSpPr>
          <p:nvPr>
            <p:ph sz="quarter" idx="13"/>
          </p:nvPr>
        </p:nvSpPr>
        <p:spPr/>
        <p:txBody>
          <a:bodyPr/>
          <a:lstStyle/>
          <a:p>
            <a:r>
              <a:rPr lang="ar-SA" b="1" dirty="0" smtClean="0"/>
              <a:t>الحضور والانصراف.</a:t>
            </a:r>
            <a:endParaRPr lang="ar-SA" b="1" dirty="0"/>
          </a:p>
        </p:txBody>
      </p:sp>
      <p:sp>
        <p:nvSpPr>
          <p:cNvPr id="13" name="عنصر نائب للمحتوى 12"/>
          <p:cNvSpPr>
            <a:spLocks noGrp="1"/>
          </p:cNvSpPr>
          <p:nvPr>
            <p:ph sz="quarter" idx="14"/>
          </p:nvPr>
        </p:nvSpPr>
        <p:spPr/>
        <p:txBody>
          <a:bodyPr/>
          <a:lstStyle/>
          <a:p>
            <a:r>
              <a:rPr lang="ar-SA" b="1" dirty="0" smtClean="0"/>
              <a:t>طلبيات الشراء.</a:t>
            </a:r>
            <a:endParaRPr lang="ar-SA" b="1" dirty="0"/>
          </a:p>
        </p:txBody>
      </p:sp>
      <p:sp>
        <p:nvSpPr>
          <p:cNvPr id="25" name="عنصر نائب للمحتوى 24"/>
          <p:cNvSpPr>
            <a:spLocks noGrp="1"/>
          </p:cNvSpPr>
          <p:nvPr>
            <p:ph sz="quarter" idx="15"/>
          </p:nvPr>
        </p:nvSpPr>
        <p:spPr/>
        <p:txBody>
          <a:bodyPr/>
          <a:lstStyle/>
          <a:p>
            <a:r>
              <a:rPr lang="ar-SA" b="1" dirty="0" smtClean="0"/>
              <a:t>جميع ما سبق.</a:t>
            </a:r>
            <a:endParaRPr lang="ar-SA" b="1" dirty="0"/>
          </a:p>
        </p:txBody>
      </p:sp>
      <p:pic>
        <p:nvPicPr>
          <p:cNvPr id="24" name="عنصر نائب للمحتوى 21"/>
          <p:cNvPicPr>
            <a:picLocks/>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8147304" y="3296983"/>
            <a:ext cx="630936" cy="630936"/>
          </a:xfrm>
          <a:prstGeom prst="rect">
            <a:avLst/>
          </a:prstGeom>
        </p:spPr>
      </p:pic>
    </p:spTree>
    <p:custDataLst>
      <p:tags r:id="rId1"/>
    </p:custDataLst>
    <p:extLst>
      <p:ext uri="{BB962C8B-B14F-4D97-AF65-F5344CB8AC3E}">
        <p14:creationId xmlns:p14="http://schemas.microsoft.com/office/powerpoint/2010/main" val="26039645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rot="16200000">
            <a:off x="-972616" y="2492896"/>
            <a:ext cx="3816424" cy="1224136"/>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SA" sz="6000" b="1" dirty="0" smtClean="0">
                <a:ln w="11430"/>
                <a:gradFill>
                  <a:gsLst>
                    <a:gs pos="25000">
                      <a:schemeClr val="accent2">
                        <a:satMod val="155000"/>
                      </a:schemeClr>
                    </a:gs>
                    <a:gs pos="100000">
                      <a:schemeClr val="accent2">
                        <a:shade val="45000"/>
                        <a:satMod val="165000"/>
                      </a:schemeClr>
                    </a:gs>
                  </a:gsLst>
                  <a:lin ang="5400000"/>
                </a:gradFill>
                <a:effectLst>
                  <a:glow rad="228600">
                    <a:schemeClr val="accent6">
                      <a:satMod val="175000"/>
                      <a:alpha val="40000"/>
                    </a:schemeClr>
                  </a:glow>
                  <a:outerShdw blurRad="76200" dist="50800" dir="5400000" algn="tl" rotWithShape="0">
                    <a:srgbClr val="000000">
                      <a:alpha val="65000"/>
                    </a:srgbClr>
                  </a:outerShdw>
                </a:effectLst>
              </a:rPr>
              <a:t>هيكل التقرير:</a:t>
            </a:r>
            <a:endParaRPr lang="ar-SA" sz="6000" b="1" dirty="0">
              <a:ln w="11430"/>
              <a:gradFill>
                <a:gsLst>
                  <a:gs pos="25000">
                    <a:schemeClr val="accent2">
                      <a:satMod val="155000"/>
                    </a:schemeClr>
                  </a:gs>
                  <a:gs pos="100000">
                    <a:schemeClr val="accent2">
                      <a:shade val="45000"/>
                      <a:satMod val="165000"/>
                    </a:schemeClr>
                  </a:gs>
                </a:gsLst>
                <a:lin ang="5400000"/>
              </a:gradFill>
              <a:effectLst>
                <a:glow rad="228600">
                  <a:schemeClr val="accent6">
                    <a:satMod val="175000"/>
                    <a:alpha val="40000"/>
                  </a:schemeClr>
                </a:glow>
                <a:outerShdw blurRad="76200" dist="50800" dir="5400000" algn="tl" rotWithShape="0">
                  <a:srgbClr val="000000">
                    <a:alpha val="65000"/>
                  </a:srgbClr>
                </a:outerShdw>
              </a:effectLst>
            </a:endParaRPr>
          </a:p>
        </p:txBody>
      </p:sp>
      <p:sp>
        <p:nvSpPr>
          <p:cNvPr id="3" name="عنصر نائب للمحتوى 2"/>
          <p:cNvSpPr>
            <a:spLocks noGrp="1"/>
          </p:cNvSpPr>
          <p:nvPr>
            <p:ph idx="1"/>
          </p:nvPr>
        </p:nvSpPr>
        <p:spPr>
          <a:xfrm>
            <a:off x="1979712" y="1196752"/>
            <a:ext cx="7128792" cy="4800600"/>
          </a:xfrm>
        </p:spPr>
        <p:txBody>
          <a:bodyPr/>
          <a:lstStyle/>
          <a:p>
            <a:r>
              <a:rPr lang="ar-SA" sz="3600" b="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يتوقف شكل التقرير على المستوى الذي يقدم إليه, فالتقرير الذي يقدم إلى رئيس مجلس الإدارة يختلف في شكله عن التقرير الذي يقدم إلى رئيس القسم أو مدير الإدارة. و لذا يمكننا القول بأنه لا يوجد شكل جامد و محدد للتقرير, بل ينبغي أن تكون هناك مرونة في تحديد شكل التقرير و ذلك حسب المستوى الإداري و التنظيمي الذي يقدم إليه التقرير.</a:t>
            </a:r>
            <a:endParaRPr lang="en-US" sz="3600" b="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786149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260648"/>
            <a:ext cx="8229600" cy="1143000"/>
          </a:xfrm>
        </p:spPr>
        <p:txBody>
          <a:bodyPr>
            <a:normAutofit/>
          </a:bodyPr>
          <a:lstStyle/>
          <a:p>
            <a:r>
              <a:rPr lang="ar-SA" sz="6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مكونات التقرير</a:t>
            </a:r>
            <a:endParaRPr lang="ar-SA" sz="6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graphicFrame>
        <p:nvGraphicFramePr>
          <p:cNvPr id="5" name="عنصر نائب للمحتوى 4"/>
          <p:cNvGraphicFramePr>
            <a:graphicFrameLocks noGrp="1"/>
          </p:cNvGraphicFramePr>
          <p:nvPr>
            <p:ph idx="1"/>
            <p:extLst>
              <p:ext uri="{D42A27DB-BD31-4B8C-83A1-F6EECF244321}">
                <p14:modId xmlns:p14="http://schemas.microsoft.com/office/powerpoint/2010/main" val="3494187441"/>
              </p:ext>
            </p:extLst>
          </p:nvPr>
        </p:nvGraphicFramePr>
        <p:xfrm>
          <a:off x="-35496" y="1600200"/>
          <a:ext cx="9216008" cy="470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6717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p:cNvSpPr>
            <a:spLocks noGrp="1"/>
          </p:cNvSpPr>
          <p:nvPr>
            <p:ph type="body" idx="10"/>
          </p:nvPr>
        </p:nvSpPr>
        <p:spPr/>
        <p:txBody>
          <a:bodyPr>
            <a:normAutofit/>
          </a:bodyPr>
          <a:lstStyle/>
          <a:p>
            <a:r>
              <a:rPr lang="ar-SA" sz="3600" b="1" spc="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صلي عنصر من العناصر التالية بالمكون الذي ينتمي له.</a:t>
            </a:r>
            <a:endParaRPr lang="ar-SA" sz="3600" b="1" spc="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graphicFrame>
        <p:nvGraphicFramePr>
          <p:cNvPr id="4" name="جدول 3"/>
          <p:cNvGraphicFramePr>
            <a:graphicFrameLocks noGrp="1"/>
          </p:cNvGraphicFramePr>
          <p:nvPr>
            <p:extLst>
              <p:ext uri="{D42A27DB-BD31-4B8C-83A1-F6EECF244321}">
                <p14:modId xmlns:p14="http://schemas.microsoft.com/office/powerpoint/2010/main" val="3793085551"/>
              </p:ext>
            </p:extLst>
          </p:nvPr>
        </p:nvGraphicFramePr>
        <p:xfrm>
          <a:off x="971600" y="1340768"/>
          <a:ext cx="6720408" cy="720080"/>
        </p:xfrm>
        <a:graphic>
          <a:graphicData uri="http://schemas.openxmlformats.org/drawingml/2006/table">
            <a:tbl>
              <a:tblPr rtl="1" firstRow="1" bandRow="1">
                <a:tableStyleId>{D7AC3CCA-C797-4891-BE02-D94E43425B78}</a:tableStyleId>
              </a:tblPr>
              <a:tblGrid>
                <a:gridCol w="2240136"/>
                <a:gridCol w="2240136"/>
                <a:gridCol w="2240136"/>
              </a:tblGrid>
              <a:tr h="720080">
                <a:tc>
                  <a:txBody>
                    <a:bodyPr/>
                    <a:lstStyle/>
                    <a:p>
                      <a:pPr algn="ctr" rtl="1"/>
                      <a:r>
                        <a:rPr lang="ar-SA" sz="2800" dirty="0" smtClean="0"/>
                        <a:t>المقدمة</a:t>
                      </a:r>
                      <a:endParaRPr lang="ar-SA" sz="2800" dirty="0"/>
                    </a:p>
                  </a:txBody>
                  <a:tcPr anchor="ctr"/>
                </a:tc>
                <a:tc>
                  <a:txBody>
                    <a:bodyPr/>
                    <a:lstStyle/>
                    <a:p>
                      <a:pPr algn="ctr" rtl="1"/>
                      <a:r>
                        <a:rPr lang="ar-SA" sz="2800" dirty="0" smtClean="0"/>
                        <a:t>الجسم</a:t>
                      </a:r>
                      <a:endParaRPr lang="ar-SA" sz="2800" dirty="0"/>
                    </a:p>
                  </a:txBody>
                  <a:tcPr anchor="ctr"/>
                </a:tc>
                <a:tc>
                  <a:txBody>
                    <a:bodyPr/>
                    <a:lstStyle/>
                    <a:p>
                      <a:pPr algn="ctr" rtl="1"/>
                      <a:r>
                        <a:rPr lang="ar-SA" sz="2800" dirty="0" smtClean="0"/>
                        <a:t>الختام</a:t>
                      </a:r>
                      <a:endParaRPr lang="ar-SA" sz="2800" dirty="0"/>
                    </a:p>
                  </a:txBody>
                  <a:tcPr anchor="ctr"/>
                </a:tc>
              </a:tr>
            </a:tbl>
          </a:graphicData>
        </a:graphic>
      </p:graphicFrame>
      <p:sp>
        <p:nvSpPr>
          <p:cNvPr id="6" name="شكل بيضاوي 5"/>
          <p:cNvSpPr/>
          <p:nvPr/>
        </p:nvSpPr>
        <p:spPr>
          <a:xfrm>
            <a:off x="6084168" y="3140968"/>
            <a:ext cx="1944216" cy="1296144"/>
          </a:xfrm>
          <a:prstGeom prst="ellipse">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2800" b="1" dirty="0" smtClean="0"/>
              <a:t>موضوع التقرير باختصار</a:t>
            </a:r>
            <a:endParaRPr lang="ar-SA" sz="2800" b="1" dirty="0"/>
          </a:p>
        </p:txBody>
      </p:sp>
      <p:sp>
        <p:nvSpPr>
          <p:cNvPr id="7" name="شكل بيضاوي 6"/>
          <p:cNvSpPr/>
          <p:nvPr/>
        </p:nvSpPr>
        <p:spPr>
          <a:xfrm>
            <a:off x="4644008" y="4519170"/>
            <a:ext cx="1944216" cy="1296144"/>
          </a:xfrm>
          <a:prstGeom prst="ellipse">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t>عرض تفصيلي للبيانات</a:t>
            </a:r>
            <a:endParaRPr lang="ar-SA" sz="2800" b="1" dirty="0"/>
          </a:p>
        </p:txBody>
      </p:sp>
      <p:sp>
        <p:nvSpPr>
          <p:cNvPr id="8" name="شكل بيضاوي 7"/>
          <p:cNvSpPr/>
          <p:nvPr/>
        </p:nvSpPr>
        <p:spPr>
          <a:xfrm>
            <a:off x="3059832" y="3140968"/>
            <a:ext cx="1944216" cy="1296144"/>
          </a:xfrm>
          <a:prstGeom prst="ellipse">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2800" b="1" dirty="0" smtClean="0"/>
              <a:t>تحليل البيانات</a:t>
            </a:r>
            <a:endParaRPr lang="ar-SA" sz="2800" b="1" dirty="0"/>
          </a:p>
        </p:txBody>
      </p:sp>
      <p:sp>
        <p:nvSpPr>
          <p:cNvPr id="9" name="شكل بيضاوي 8"/>
          <p:cNvSpPr/>
          <p:nvPr/>
        </p:nvSpPr>
        <p:spPr>
          <a:xfrm>
            <a:off x="1547664" y="4519170"/>
            <a:ext cx="1944216" cy="1296144"/>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SA" sz="2800" b="1" dirty="0" smtClean="0"/>
              <a:t>ملخص التقرير</a:t>
            </a:r>
            <a:endParaRPr lang="ar-SA" sz="2800" b="1" dirty="0"/>
          </a:p>
        </p:txBody>
      </p:sp>
      <p:sp>
        <p:nvSpPr>
          <p:cNvPr id="10" name="شكل بيضاوي 9"/>
          <p:cNvSpPr/>
          <p:nvPr/>
        </p:nvSpPr>
        <p:spPr>
          <a:xfrm>
            <a:off x="179512" y="3140968"/>
            <a:ext cx="1944216" cy="1296144"/>
          </a:xfrm>
          <a:prstGeom prst="ellipse">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2800" b="1" dirty="0" smtClean="0"/>
              <a:t>اقتراحات وتوصيات</a:t>
            </a:r>
            <a:endParaRPr lang="ar-SA" sz="2800" b="1" dirty="0"/>
          </a:p>
        </p:txBody>
      </p:sp>
    </p:spTree>
    <p:custDataLst>
      <p:tags r:id="rId2"/>
    </p:custDataLst>
    <p:extLst>
      <p:ext uri="{BB962C8B-B14F-4D97-AF65-F5344CB8AC3E}">
        <p14:creationId xmlns:p14="http://schemas.microsoft.com/office/powerpoint/2010/main" val="4083357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83778"/>
            <a:ext cx="8229600" cy="652934"/>
          </a:xfrm>
        </p:spPr>
        <p:txBody>
          <a:bodyPr>
            <a:normAutofit fontScale="90000"/>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مراحل وخطوات إعداد التقرير</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1041237881"/>
              </p:ext>
            </p:extLst>
          </p:nvPr>
        </p:nvGraphicFramePr>
        <p:xfrm>
          <a:off x="107504" y="1052737"/>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14864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5" name="عنصر نائب للنص 4"/>
          <p:cNvSpPr>
            <a:spLocks noGrp="1"/>
          </p:cNvSpPr>
          <p:nvPr>
            <p:ph type="body" idx="10"/>
          </p:nvPr>
        </p:nvSpPr>
        <p:spPr/>
        <p:txBody>
          <a:bodyPr/>
          <a:lstStyle/>
          <a:p>
            <a:r>
              <a:rPr lang="ar-SA"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صلي عنصر من العناصر التالية بمرحلة كتابتها.</a:t>
            </a:r>
            <a:endParaRPr lang="ar-SA"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سهم رباعي 5"/>
          <p:cNvSpPr/>
          <p:nvPr/>
        </p:nvSpPr>
        <p:spPr>
          <a:xfrm rot="20268363">
            <a:off x="5774789" y="918190"/>
            <a:ext cx="2337879" cy="2251789"/>
          </a:xfrm>
          <a:prstGeom prst="quadArrow">
            <a:avLst>
              <a:gd name="adj1" fmla="val 45000"/>
              <a:gd name="adj2" fmla="val 22500"/>
              <a:gd name="adj3" fmla="val 22500"/>
            </a:avLst>
          </a:prstGeom>
        </p:spPr>
        <p:style>
          <a:lnRef idx="3">
            <a:schemeClr val="lt1"/>
          </a:lnRef>
          <a:fillRef idx="1">
            <a:schemeClr val="accent5"/>
          </a:fillRef>
          <a:effectRef idx="1">
            <a:schemeClr val="accent5"/>
          </a:effectRef>
          <a:fontRef idx="minor">
            <a:schemeClr val="lt1"/>
          </a:fontRef>
        </p:style>
        <p:txBody>
          <a:bodyPr rtlCol="1" anchor="ctr"/>
          <a:lstStyle/>
          <a:p>
            <a:pPr algn="ctr"/>
            <a:endParaRPr lang="ar-SA" dirty="0"/>
          </a:p>
        </p:txBody>
      </p:sp>
      <p:sp>
        <p:nvSpPr>
          <p:cNvPr id="7" name="مربع نص 6"/>
          <p:cNvSpPr txBox="1"/>
          <p:nvPr/>
        </p:nvSpPr>
        <p:spPr>
          <a:xfrm>
            <a:off x="6179779" y="1412776"/>
            <a:ext cx="1560573" cy="1138773"/>
          </a:xfrm>
          <a:prstGeom prst="rect">
            <a:avLst/>
          </a:prstGeom>
          <a:noFill/>
        </p:spPr>
        <p:txBody>
          <a:bodyPr wrap="square" rtlCol="1">
            <a:spAutoFit/>
          </a:bodyPr>
          <a:lstStyle/>
          <a:p>
            <a:pPr algn="ctr"/>
            <a:r>
              <a:rPr lang="ar-SA" sz="3400" b="1" dirty="0" smtClean="0"/>
              <a:t>مرحلة التحضير</a:t>
            </a:r>
            <a:endParaRPr lang="ar-SA" sz="3400" b="1" dirty="0"/>
          </a:p>
        </p:txBody>
      </p:sp>
      <p:sp>
        <p:nvSpPr>
          <p:cNvPr id="8" name="سهم رباعي 7"/>
          <p:cNvSpPr/>
          <p:nvPr/>
        </p:nvSpPr>
        <p:spPr>
          <a:xfrm>
            <a:off x="135226" y="1052950"/>
            <a:ext cx="2337879" cy="2251789"/>
          </a:xfrm>
          <a:prstGeom prst="quadArrow">
            <a:avLst>
              <a:gd name="adj1" fmla="val 45000"/>
              <a:gd name="adj2" fmla="val 22500"/>
              <a:gd name="adj3" fmla="val 22500"/>
            </a:avLst>
          </a:prstGeom>
        </p:spPr>
        <p:style>
          <a:lnRef idx="3">
            <a:schemeClr val="lt1"/>
          </a:lnRef>
          <a:fillRef idx="1">
            <a:schemeClr val="accent5"/>
          </a:fillRef>
          <a:effectRef idx="1">
            <a:schemeClr val="accent5"/>
          </a:effectRef>
          <a:fontRef idx="minor">
            <a:schemeClr val="lt1"/>
          </a:fontRef>
        </p:style>
        <p:txBody>
          <a:bodyPr rtlCol="1" anchor="ctr"/>
          <a:lstStyle/>
          <a:p>
            <a:pPr algn="ctr"/>
            <a:endParaRPr lang="ar-SA" dirty="0"/>
          </a:p>
        </p:txBody>
      </p:sp>
      <p:sp>
        <p:nvSpPr>
          <p:cNvPr id="9" name="مربع نص 8"/>
          <p:cNvSpPr txBox="1"/>
          <p:nvPr/>
        </p:nvSpPr>
        <p:spPr>
          <a:xfrm>
            <a:off x="419139" y="1406967"/>
            <a:ext cx="1776597" cy="1661993"/>
          </a:xfrm>
          <a:prstGeom prst="rect">
            <a:avLst/>
          </a:prstGeom>
          <a:noFill/>
        </p:spPr>
        <p:txBody>
          <a:bodyPr wrap="square" rtlCol="1">
            <a:spAutoFit/>
          </a:bodyPr>
          <a:lstStyle/>
          <a:p>
            <a:pPr algn="ctr"/>
            <a:r>
              <a:rPr lang="ar-SA" sz="3400" b="1" dirty="0" smtClean="0"/>
              <a:t>مرحلة وضع الخطة</a:t>
            </a:r>
            <a:endParaRPr lang="ar-SA" sz="3400" b="1" dirty="0"/>
          </a:p>
        </p:txBody>
      </p:sp>
      <p:sp>
        <p:nvSpPr>
          <p:cNvPr id="10" name="سهم رباعي 9"/>
          <p:cNvSpPr/>
          <p:nvPr/>
        </p:nvSpPr>
        <p:spPr>
          <a:xfrm rot="20268363">
            <a:off x="302181" y="4219189"/>
            <a:ext cx="2337879" cy="2251789"/>
          </a:xfrm>
          <a:prstGeom prst="quadArrow">
            <a:avLst>
              <a:gd name="adj1" fmla="val 45000"/>
              <a:gd name="adj2" fmla="val 22500"/>
              <a:gd name="adj3" fmla="val 22500"/>
            </a:avLst>
          </a:prstGeom>
        </p:spPr>
        <p:style>
          <a:lnRef idx="3">
            <a:schemeClr val="lt1"/>
          </a:lnRef>
          <a:fillRef idx="1">
            <a:schemeClr val="accent5"/>
          </a:fillRef>
          <a:effectRef idx="1">
            <a:schemeClr val="accent5"/>
          </a:effectRef>
          <a:fontRef idx="minor">
            <a:schemeClr val="lt1"/>
          </a:fontRef>
        </p:style>
        <p:txBody>
          <a:bodyPr rtlCol="1" anchor="ctr"/>
          <a:lstStyle/>
          <a:p>
            <a:pPr algn="ctr"/>
            <a:endParaRPr lang="ar-SA" dirty="0"/>
          </a:p>
        </p:txBody>
      </p:sp>
      <p:sp>
        <p:nvSpPr>
          <p:cNvPr id="11" name="مربع نص 10"/>
          <p:cNvSpPr txBox="1"/>
          <p:nvPr/>
        </p:nvSpPr>
        <p:spPr>
          <a:xfrm>
            <a:off x="467544" y="4810507"/>
            <a:ext cx="1560573" cy="1138773"/>
          </a:xfrm>
          <a:prstGeom prst="rect">
            <a:avLst/>
          </a:prstGeom>
          <a:noFill/>
        </p:spPr>
        <p:txBody>
          <a:bodyPr wrap="square" rtlCol="1" anchor="ctr">
            <a:spAutoFit/>
          </a:bodyPr>
          <a:lstStyle/>
          <a:p>
            <a:r>
              <a:rPr lang="ar-SA" sz="3400" b="1" dirty="0" smtClean="0"/>
              <a:t>مرحلة المراجعة</a:t>
            </a:r>
            <a:endParaRPr lang="ar-SA" sz="3400" b="1" dirty="0"/>
          </a:p>
        </p:txBody>
      </p:sp>
      <p:sp>
        <p:nvSpPr>
          <p:cNvPr id="12" name="سهم رباعي 11"/>
          <p:cNvSpPr/>
          <p:nvPr/>
        </p:nvSpPr>
        <p:spPr>
          <a:xfrm>
            <a:off x="5754335" y="4201547"/>
            <a:ext cx="2337879" cy="2251789"/>
          </a:xfrm>
          <a:prstGeom prst="quadArrow">
            <a:avLst>
              <a:gd name="adj1" fmla="val 45000"/>
              <a:gd name="adj2" fmla="val 22500"/>
              <a:gd name="adj3" fmla="val 22500"/>
            </a:avLst>
          </a:prstGeom>
        </p:spPr>
        <p:style>
          <a:lnRef idx="3">
            <a:schemeClr val="lt1"/>
          </a:lnRef>
          <a:fillRef idx="1">
            <a:schemeClr val="accent5"/>
          </a:fillRef>
          <a:effectRef idx="1">
            <a:schemeClr val="accent5"/>
          </a:effectRef>
          <a:fontRef idx="minor">
            <a:schemeClr val="lt1"/>
          </a:fontRef>
        </p:style>
        <p:txBody>
          <a:bodyPr rtlCol="1" anchor="ctr"/>
          <a:lstStyle/>
          <a:p>
            <a:pPr algn="ctr"/>
            <a:endParaRPr lang="ar-SA" dirty="0"/>
          </a:p>
        </p:txBody>
      </p:sp>
      <p:sp>
        <p:nvSpPr>
          <p:cNvPr id="13" name="مربع نص 12"/>
          <p:cNvSpPr txBox="1"/>
          <p:nvPr/>
        </p:nvSpPr>
        <p:spPr>
          <a:xfrm>
            <a:off x="5910151" y="4797152"/>
            <a:ext cx="2004424" cy="1138773"/>
          </a:xfrm>
          <a:prstGeom prst="rect">
            <a:avLst/>
          </a:prstGeom>
          <a:noFill/>
        </p:spPr>
        <p:txBody>
          <a:bodyPr wrap="square" rtlCol="1">
            <a:spAutoFit/>
          </a:bodyPr>
          <a:lstStyle/>
          <a:p>
            <a:pPr algn="ctr"/>
            <a:r>
              <a:rPr lang="ar-SA" sz="3400" b="1" dirty="0" smtClean="0"/>
              <a:t>مرحلة الكتابة</a:t>
            </a:r>
            <a:endParaRPr lang="ar-SA" sz="3400" b="1" dirty="0"/>
          </a:p>
        </p:txBody>
      </p:sp>
      <p:sp>
        <p:nvSpPr>
          <p:cNvPr id="14" name="شكل بيضاوي 13"/>
          <p:cNvSpPr/>
          <p:nvPr/>
        </p:nvSpPr>
        <p:spPr>
          <a:xfrm>
            <a:off x="2967946" y="5368631"/>
            <a:ext cx="2468150" cy="1322164"/>
          </a:xfrm>
          <a:prstGeom prst="ellipse">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sz="2800" b="1" dirty="0" smtClean="0"/>
              <a:t>كتابة المقدمة والاستنتاجات</a:t>
            </a:r>
            <a:endParaRPr lang="ar-SA" sz="2800" b="1" dirty="0"/>
          </a:p>
        </p:txBody>
      </p:sp>
      <p:sp>
        <p:nvSpPr>
          <p:cNvPr id="15" name="شكل بيضاوي 14"/>
          <p:cNvSpPr/>
          <p:nvPr/>
        </p:nvSpPr>
        <p:spPr>
          <a:xfrm>
            <a:off x="2961926" y="3888043"/>
            <a:ext cx="2468150" cy="1322164"/>
          </a:xfrm>
          <a:prstGeom prst="ellipse">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sz="2800" b="1" dirty="0" smtClean="0"/>
              <a:t>النظر في شكل الطباعة</a:t>
            </a:r>
            <a:endParaRPr lang="ar-SA" sz="2800" b="1" dirty="0"/>
          </a:p>
        </p:txBody>
      </p:sp>
      <p:sp>
        <p:nvSpPr>
          <p:cNvPr id="16" name="شكل بيضاوي 15"/>
          <p:cNvSpPr/>
          <p:nvPr/>
        </p:nvSpPr>
        <p:spPr>
          <a:xfrm>
            <a:off x="2967946" y="2420888"/>
            <a:ext cx="2468150" cy="1322164"/>
          </a:xfrm>
          <a:prstGeom prst="ellipse">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sz="2800" b="1" dirty="0" smtClean="0"/>
              <a:t>ترتيب الأفكار في شكل فقرات</a:t>
            </a:r>
            <a:endParaRPr lang="ar-SA" sz="2800" b="1" dirty="0"/>
          </a:p>
        </p:txBody>
      </p:sp>
      <p:sp>
        <p:nvSpPr>
          <p:cNvPr id="17" name="شكل بيضاوي 16"/>
          <p:cNvSpPr/>
          <p:nvPr/>
        </p:nvSpPr>
        <p:spPr>
          <a:xfrm>
            <a:off x="2937502" y="954708"/>
            <a:ext cx="2468150" cy="1322164"/>
          </a:xfrm>
          <a:prstGeom prst="ellipse">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sz="2800" b="1" dirty="0" smtClean="0"/>
              <a:t>تحديد موعد تقديم التقرير</a:t>
            </a:r>
            <a:endParaRPr lang="ar-SA" sz="2800" b="1" dirty="0"/>
          </a:p>
        </p:txBody>
      </p:sp>
    </p:spTree>
    <p:custDataLst>
      <p:tags r:id="rId1"/>
    </p:custDataLst>
    <p:extLst>
      <p:ext uri="{BB962C8B-B14F-4D97-AF65-F5344CB8AC3E}">
        <p14:creationId xmlns:p14="http://schemas.microsoft.com/office/powerpoint/2010/main" val="7043647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95536" y="2636912"/>
            <a:ext cx="8424936" cy="3816424"/>
          </a:xfrm>
        </p:spPr>
        <p:txBody>
          <a:bodyPr/>
          <a:lstStyle/>
          <a:p>
            <a:r>
              <a:rPr lang="ar-SA" b="1" dirty="0"/>
              <a:t>قد تؤدي عملك بشكل جيد ثم تعرض النتائج بتقرير سيء فيؤخذ عنك انطباعٌ سيء على الرغم من اجتهادك في العمل. </a:t>
            </a:r>
            <a:endParaRPr lang="en-US" dirty="0"/>
          </a:p>
          <a:p>
            <a:r>
              <a:rPr lang="ar-SA" b="1" dirty="0" smtClean="0"/>
              <a:t>لذلك </a:t>
            </a:r>
            <a:r>
              <a:rPr lang="ar-SA" b="1" dirty="0"/>
              <a:t>فإن كتابة التقارير قد تؤثر على مستقبلك الوظيفي لأنها أحد الأدوات الأساسية للاتصال بمديريك. </a:t>
            </a:r>
            <a:endParaRPr lang="en-US" dirty="0"/>
          </a:p>
          <a:p>
            <a:r>
              <a:rPr lang="ar-SA" b="1" dirty="0" smtClean="0"/>
              <a:t>إن </a:t>
            </a:r>
            <a:r>
              <a:rPr lang="ar-SA" b="1" dirty="0"/>
              <a:t>لم تستطع تقديم تقارير واضحة وجيدة لمديريك فإن هذا لن يساعدهم على تأدية عملهم وبالتالي سينعكس على تقييمك </a:t>
            </a:r>
            <a:r>
              <a:rPr lang="ar-SA" b="1" dirty="0" smtClean="0"/>
              <a:t>وترقياتك.</a:t>
            </a:r>
            <a:endParaRPr lang="en-US" dirty="0"/>
          </a:p>
          <a:p>
            <a:endParaRPr lang="ar-SA" dirty="0"/>
          </a:p>
        </p:txBody>
      </p:sp>
      <p:sp>
        <p:nvSpPr>
          <p:cNvPr id="9" name="مستطيل مستدير الزوايا 8"/>
          <p:cNvSpPr/>
          <p:nvPr/>
        </p:nvSpPr>
        <p:spPr>
          <a:xfrm>
            <a:off x="251520" y="2241656"/>
            <a:ext cx="8640960" cy="4283687"/>
          </a:xfrm>
          <a:prstGeom prst="roundRect">
            <a:avLst/>
          </a:prstGeom>
          <a:noFill/>
          <a:ln>
            <a:solidFill>
              <a:srgbClr val="1E7E3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p:cNvSpPr/>
          <p:nvPr/>
        </p:nvSpPr>
        <p:spPr>
          <a:xfrm>
            <a:off x="6660232" y="1844824"/>
            <a:ext cx="1440160" cy="828881"/>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4000" b="1" dirty="0"/>
              <a:t>انتبه</a:t>
            </a:r>
            <a:endParaRPr lang="ar-SA" sz="4000" dirty="0"/>
          </a:p>
        </p:txBody>
      </p:sp>
    </p:spTree>
    <p:extLst>
      <p:ext uri="{BB962C8B-B14F-4D97-AF65-F5344CB8AC3E}">
        <p14:creationId xmlns:p14="http://schemas.microsoft.com/office/powerpoint/2010/main" val="4012761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ext uri="{D42A27DB-BD31-4B8C-83A1-F6EECF244321}">
                <p14:modId xmlns:p14="http://schemas.microsoft.com/office/powerpoint/2010/main" val="3643091500"/>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65806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عنصر نائب للنص 4"/>
          <p:cNvSpPr>
            <a:spLocks noGrp="1"/>
          </p:cNvSpPr>
          <p:nvPr>
            <p:ph type="body" idx="10"/>
          </p:nvPr>
        </p:nvSpPr>
        <p:spPr>
          <a:xfrm>
            <a:off x="131384" y="692696"/>
            <a:ext cx="8833104" cy="75918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SA"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هل مواصفات التقرير الجيد تختلف من مؤسسة لأخرى</a:t>
            </a:r>
            <a:r>
              <a:rPr lang="ar-SA"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 name="صورة 6"/>
          <p:cNvPicPr>
            <a:picLocks/>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7845552" y="2234336"/>
            <a:ext cx="857250" cy="857250"/>
          </a:xfrm>
          <a:prstGeom prst="rect">
            <a:avLst/>
          </a:prstGeom>
        </p:spPr>
      </p:pic>
    </p:spTree>
    <p:custDataLst>
      <p:tags r:id="rId1"/>
    </p:custDataLst>
    <p:extLst>
      <p:ext uri="{BB962C8B-B14F-4D97-AF65-F5344CB8AC3E}">
        <p14:creationId xmlns:p14="http://schemas.microsoft.com/office/powerpoint/2010/main" val="3614870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5987008" cy="1498178"/>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ar-SA"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هل مواصفات التقرير الجيد تختلف من مؤسسة لأخرى؟</a:t>
            </a:r>
            <a:endParaRPr lang="ar-SA"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عنصر نائب للمحتوى 2"/>
          <p:cNvSpPr>
            <a:spLocks noGrp="1"/>
          </p:cNvSpPr>
          <p:nvPr>
            <p:ph idx="1"/>
          </p:nvPr>
        </p:nvSpPr>
        <p:spPr>
          <a:xfrm>
            <a:off x="251520" y="1916832"/>
            <a:ext cx="6048672" cy="4497363"/>
          </a:xfrm>
        </p:spPr>
        <p:txBody>
          <a:bodyPr>
            <a:noAutofit/>
          </a:bodyPr>
          <a:lstStyle/>
          <a:p>
            <a:pPr marL="0" indent="0">
              <a:buNone/>
            </a:pPr>
            <a:r>
              <a:rPr lang="ar-SA"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هناك أمور تختلف حسب ثقافة المؤسسة وهناك أمور لا تختلف. فوضوح التقرير واشتماله على المعلومات الأساسية وتوضيحه وتنظيمه هي من الأمور التي لا خلاف عليها. ولكن قد تجد بعض المؤسسات التي تفضل  الإطالة في التقرير بينما مؤسسات أخرى تُفضل التقارير القصيرة جداً. </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endParaRPr lang="ar-SA"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870157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SA" b="1" spc="50" dirty="0" smtClean="0">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rPr>
              <a:t>ماهية التقرير</a:t>
            </a:r>
            <a:endParaRPr lang="ar-SA" b="1" spc="50" dirty="0">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endParaRPr>
          </a:p>
        </p:txBody>
      </p:sp>
      <p:sp>
        <p:nvSpPr>
          <p:cNvPr id="4" name="عنصر نائب للمحتوى 3"/>
          <p:cNvSpPr>
            <a:spLocks noGrp="1"/>
          </p:cNvSpPr>
          <p:nvPr>
            <p:ph idx="1"/>
          </p:nvPr>
        </p:nvSpPr>
        <p:spPr>
          <a:xfrm>
            <a:off x="230832" y="1499319"/>
            <a:ext cx="8229600" cy="5026025"/>
          </a:xfrm>
        </p:spPr>
        <p:txBody>
          <a:bodyPr/>
          <a:lstStyle/>
          <a:p>
            <a:r>
              <a:rPr lang="ar-SA" dirty="0"/>
              <a:t>يُعد التقرير وسيلة من وسائل الاتصال بين الأشخاص, و يقرر فيه كاتبه حقائق موضوعية من أمرٍ مُعين يصف فيه عملًا أو حدثًا وقع له أو لغيره أو برامج أو اجتماعاتٍ ... و </a:t>
            </a:r>
            <a:r>
              <a:rPr lang="ar-SA" dirty="0" smtClean="0"/>
              <a:t>تتنوع </a:t>
            </a:r>
            <a:r>
              <a:rPr lang="ar-SA" dirty="0"/>
              <a:t>الحقائق المعروضة فيه وفق نوع الموضوع</a:t>
            </a:r>
            <a:r>
              <a:rPr lang="ar-SA" dirty="0" smtClean="0"/>
              <a:t>.</a:t>
            </a:r>
          </a:p>
          <a:p>
            <a:endParaRPr lang="en-US" dirty="0"/>
          </a:p>
          <a:p>
            <a:r>
              <a:rPr lang="ar-SA" dirty="0"/>
              <a:t>و يحتاج التقرير إلى تنظيم في عرض المعلومات و دقةٍ و وضوح, مع البُعد عن الاستنتاجات المُتسرعة و التعليقات الشخصية. و يتضمن التقرير في آخره توصيات و مُقترحات و ملاحق (إن وجدت</a:t>
            </a:r>
            <a:r>
              <a:rPr lang="ar-SA" dirty="0" smtClean="0"/>
              <a:t>).</a:t>
            </a:r>
            <a:endParaRPr lang="en-US" dirty="0"/>
          </a:p>
        </p:txBody>
      </p:sp>
    </p:spTree>
    <p:extLst>
      <p:ext uri="{BB962C8B-B14F-4D97-AF65-F5344CB8AC3E}">
        <p14:creationId xmlns:p14="http://schemas.microsoft.com/office/powerpoint/2010/main" val="35596957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05680" y="1988840"/>
            <a:ext cx="8686800" cy="3124944"/>
          </a:xfrm>
        </p:spPr>
        <p:txBody>
          <a:bodyPr>
            <a:noAutofit/>
          </a:bodyPr>
          <a:lstStyle/>
          <a:p>
            <a:pPr>
              <a:lnSpc>
                <a:spcPct val="120000"/>
              </a:lnSpc>
            </a:pPr>
            <a:r>
              <a:rPr lang="ar-SA" sz="3600" b="1"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التقرير الفعال يصيب الهدف الذي أُعد من أجله مباشرة.</a:t>
            </a:r>
          </a:p>
          <a:p>
            <a:pPr lvl="0">
              <a:lnSpc>
                <a:spcPct val="120000"/>
              </a:lnSpc>
            </a:pPr>
            <a:r>
              <a:rPr lang="ar-SA" sz="3600" b="1"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التقرير الفعّال </a:t>
            </a:r>
            <a:r>
              <a:rPr lang="ar-SA" sz="3600" b="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يشتمل على الجداول و الأشكال الرسوم البيانية و التوضيحية تقوم بدورٍ هامٍ و فعال في تلخيص المعلومات, و إبراز المُقارنات و عرض البيانات الشفوية بعيدًا عن مجهول </a:t>
            </a:r>
            <a:r>
              <a:rPr lang="ar-SA" sz="3600" b="1"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الأرقام.</a:t>
            </a:r>
            <a:endParaRPr lang="ar-SA" sz="3600" b="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4" name="شكل بيضاوي 3"/>
          <p:cNvSpPr/>
          <p:nvPr/>
        </p:nvSpPr>
        <p:spPr>
          <a:xfrm>
            <a:off x="3851920" y="1196752"/>
            <a:ext cx="1368152" cy="720080"/>
          </a:xfrm>
          <a:prstGeom prst="ellipse">
            <a:avLst/>
          </a:prstGeom>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a:ln w="11430"/>
                <a:solidFill>
                  <a:srgbClr val="FFC000"/>
                </a:solidFill>
                <a:effectLst>
                  <a:outerShdw blurRad="76200" dist="50800" dir="5400000" algn="tl" rotWithShape="0">
                    <a:srgbClr val="000000">
                      <a:alpha val="65000"/>
                    </a:srgbClr>
                  </a:outerShdw>
                </a:effectLst>
              </a:rPr>
              <a:t>انتبه</a:t>
            </a:r>
          </a:p>
        </p:txBody>
      </p:sp>
    </p:spTree>
    <p:extLst>
      <p:ext uri="{BB962C8B-B14F-4D97-AF65-F5344CB8AC3E}">
        <p14:creationId xmlns:p14="http://schemas.microsoft.com/office/powerpoint/2010/main" val="12485880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44008" y="1052736"/>
            <a:ext cx="3300984" cy="249514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ar-SA"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AL-Mateen" pitchFamily="2" charset="-78"/>
              </a:rPr>
              <a:t>عمل الطالبتين:</a:t>
            </a:r>
            <a:br>
              <a:rPr lang="ar-SA"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AL-Mateen" pitchFamily="2" charset="-78"/>
              </a:rPr>
            </a:br>
            <a:r>
              <a:rPr lang="ar-SA" sz="3600" b="1" spc="50" dirty="0" smtClean="0">
                <a:ln w="11430"/>
                <a:effectLst>
                  <a:outerShdw blurRad="76200" dist="50800" dir="5400000" algn="tl" rotWithShape="0">
                    <a:srgbClr val="000000">
                      <a:alpha val="65000"/>
                    </a:srgbClr>
                  </a:outerShdw>
                </a:effectLst>
                <a:cs typeface="AL-Mateen" pitchFamily="2" charset="-78"/>
              </a:rPr>
              <a:t>عبير الشهري</a:t>
            </a:r>
            <a:br>
              <a:rPr lang="ar-SA" sz="3600" b="1" spc="50" dirty="0" smtClean="0">
                <a:ln w="11430"/>
                <a:effectLst>
                  <a:outerShdw blurRad="76200" dist="50800" dir="5400000" algn="tl" rotWithShape="0">
                    <a:srgbClr val="000000">
                      <a:alpha val="65000"/>
                    </a:srgbClr>
                  </a:outerShdw>
                </a:effectLst>
                <a:cs typeface="AL-Mateen" pitchFamily="2" charset="-78"/>
              </a:rPr>
            </a:br>
            <a:r>
              <a:rPr lang="ar-SA" sz="3600" b="1" spc="50" dirty="0" smtClean="0">
                <a:ln w="11430"/>
                <a:effectLst>
                  <a:outerShdw blurRad="76200" dist="50800" dir="5400000" algn="tl" rotWithShape="0">
                    <a:srgbClr val="000000">
                      <a:alpha val="65000"/>
                    </a:srgbClr>
                  </a:outerShdw>
                </a:effectLst>
                <a:cs typeface="AL-Mateen" pitchFamily="2" charset="-78"/>
              </a:rPr>
              <a:t>سكينة العبدالله</a:t>
            </a:r>
            <a:endParaRPr lang="ar-SA" sz="3600" b="1" spc="50" dirty="0">
              <a:ln w="11430"/>
              <a:effectLst>
                <a:outerShdw blurRad="76200" dist="50800" dir="5400000" algn="tl" rotWithShape="0">
                  <a:srgbClr val="000000">
                    <a:alpha val="65000"/>
                  </a:srgbClr>
                </a:outerShdw>
              </a:effectLst>
              <a:cs typeface="AL-Mateen" pitchFamily="2" charset="-78"/>
            </a:endParaRPr>
          </a:p>
        </p:txBody>
      </p:sp>
      <p:pic>
        <p:nvPicPr>
          <p:cNvPr id="7" name="عنصر نائب للصورة 6"/>
          <p:cNvPicPr>
            <a:picLocks noGrp="1" noChangeAspect="1"/>
          </p:cNvPicPr>
          <p:nvPr>
            <p:ph type="pic" idx="1"/>
          </p:nvPr>
        </p:nvPicPr>
        <p:blipFill>
          <a:blip r:embed="rId3">
            <a:extLst>
              <a:ext uri="{28A0092B-C50C-407E-A947-70E740481C1C}">
                <a14:useLocalDpi xmlns:a14="http://schemas.microsoft.com/office/drawing/2010/main" val="0"/>
              </a:ext>
            </a:extLst>
          </a:blip>
          <a:srcRect l="3933" r="3933"/>
          <a:stretch>
            <a:fillRect/>
          </a:stretch>
        </p:blipFill>
        <p:spPr/>
      </p:pic>
      <p:sp>
        <p:nvSpPr>
          <p:cNvPr id="3" name="عنوان فرعي 2"/>
          <p:cNvSpPr>
            <a:spLocks noGrp="1"/>
          </p:cNvSpPr>
          <p:nvPr>
            <p:ph type="body" sz="half" idx="2"/>
          </p:nvPr>
        </p:nvSpPr>
        <p:spPr>
          <a:xfrm>
            <a:off x="4644008" y="4213695"/>
            <a:ext cx="3437770" cy="1519561"/>
          </a:xfrm>
        </p:spPr>
        <p:txBody>
          <a:bodyPr>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600" b="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معلمة المادة:</a:t>
            </a:r>
          </a:p>
          <a:p>
            <a:pPr algn="ctr"/>
            <a:r>
              <a:rPr lang="ar-SA" sz="3600" b="1" dirty="0" smtClean="0">
                <a:ln w="11430"/>
                <a:solidFill>
                  <a:schemeClr val="accent1"/>
                </a:solidFill>
                <a:effectLst>
                  <a:outerShdw blurRad="76200" dist="50800" dir="5400000" algn="tl" rotWithShape="0">
                    <a:srgbClr val="000000">
                      <a:alpha val="65000"/>
                    </a:srgbClr>
                  </a:outerShdw>
                </a:effectLst>
              </a:rPr>
              <a:t>أ/ عايدة العتيبي</a:t>
            </a:r>
            <a:endParaRPr lang="ar-SA" sz="3600" b="1" dirty="0">
              <a:ln w="11430"/>
              <a:solidFill>
                <a:schemeClr val="accent1"/>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126840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1" name="عنصر نائب للمحتوى 60"/>
          <p:cNvSpPr>
            <a:spLocks noGrp="1"/>
          </p:cNvSpPr>
          <p:nvPr>
            <p:ph sz="quarter" idx="11"/>
          </p:nvPr>
        </p:nvSpPr>
        <p:spPr>
          <a:xfrm>
            <a:off x="384048" y="2698612"/>
            <a:ext cx="7388352" cy="1522476"/>
          </a:xfrm>
        </p:spPr>
        <p:txBody>
          <a:bodyPr/>
          <a:lstStyle/>
          <a:p>
            <a:r>
              <a:rPr lang="ar-SA" dirty="0" smtClean="0"/>
              <a:t>تــــم.</a:t>
            </a:r>
            <a:endParaRPr lang="ar-SA" dirty="0"/>
          </a:p>
        </p:txBody>
      </p:sp>
      <p:sp>
        <p:nvSpPr>
          <p:cNvPr id="62" name="عنصر نائب للمحتوى 61"/>
          <p:cNvSpPr>
            <a:spLocks noGrp="1"/>
          </p:cNvSpPr>
          <p:nvPr>
            <p:ph sz="quarter" idx="12"/>
          </p:nvPr>
        </p:nvSpPr>
        <p:spPr>
          <a:xfrm>
            <a:off x="384048" y="3706724"/>
            <a:ext cx="7388352" cy="1522476"/>
          </a:xfrm>
        </p:spPr>
        <p:txBody>
          <a:bodyPr/>
          <a:lstStyle/>
          <a:p>
            <a:r>
              <a:rPr lang="ar-SA" dirty="0" smtClean="0"/>
              <a:t>لــــم يتم.</a:t>
            </a:r>
            <a:endParaRPr lang="ar-SA" dirty="0"/>
          </a:p>
        </p:txBody>
      </p:sp>
      <p:pic>
        <p:nvPicPr>
          <p:cNvPr id="60" name="عنصر نائب للمحتوى 57"/>
          <p:cNvPicPr>
            <a:picLocks/>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7845552" y="3075806"/>
            <a:ext cx="857250" cy="857250"/>
          </a:xfrm>
          <a:prstGeom prst="rect">
            <a:avLst/>
          </a:prstGeom>
        </p:spPr>
      </p:pic>
      <p:sp>
        <p:nvSpPr>
          <p:cNvPr id="63" name="مستطيل مستدير الزوايا 62"/>
          <p:cNvSpPr/>
          <p:nvPr/>
        </p:nvSpPr>
        <p:spPr>
          <a:xfrm>
            <a:off x="351850" y="5301208"/>
            <a:ext cx="8208912" cy="1080120"/>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w="28575"/>
        </p:spPr>
        <p:style>
          <a:lnRef idx="2">
            <a:schemeClr val="dk1">
              <a:shade val="50000"/>
            </a:schemeClr>
          </a:lnRef>
          <a:fillRef idx="1">
            <a:schemeClr val="dk1"/>
          </a:fillRef>
          <a:effectRef idx="0">
            <a:schemeClr val="dk1"/>
          </a:effectRef>
          <a:fontRef idx="minor">
            <a:schemeClr val="lt1"/>
          </a:fontRef>
        </p:style>
        <p:txBody>
          <a:bodyPr rIns="1800000" rtlCol="1" anchor="ctr"/>
          <a:lstStyle/>
          <a:p>
            <a:pPr algn="justLow"/>
            <a:r>
              <a:rPr lang="ar-SA" sz="2800" dirty="0" smtClean="0">
                <a:solidFill>
                  <a:schemeClr val="tx1"/>
                </a:solidFill>
              </a:rPr>
              <a:t>بعد انتهائك من التدوين قبل انتهاء الزمن المحدد اختاري تم، وإن انتهى الزمن قبل إتمام التدوين اختاري لم يتم.</a:t>
            </a:r>
          </a:p>
        </p:txBody>
      </p:sp>
      <p:sp>
        <p:nvSpPr>
          <p:cNvPr id="64" name="شكل بيضاوي 63"/>
          <p:cNvSpPr/>
          <p:nvPr/>
        </p:nvSpPr>
        <p:spPr>
          <a:xfrm>
            <a:off x="6870670" y="5157192"/>
            <a:ext cx="1584176" cy="1484784"/>
          </a:xfrm>
          <a:prstGeom prst="ellipse">
            <a:avLst/>
          </a:prstGeom>
          <a:solidFill>
            <a:srgbClr val="FFFFCC"/>
          </a:solidFill>
        </p:spPr>
        <p:style>
          <a:lnRef idx="2">
            <a:schemeClr val="dk1"/>
          </a:lnRef>
          <a:fillRef idx="1">
            <a:schemeClr val="lt1"/>
          </a:fillRef>
          <a:effectRef idx="0">
            <a:schemeClr val="dk1"/>
          </a:effectRef>
          <a:fontRef idx="minor">
            <a:schemeClr val="dk1"/>
          </a:fontRef>
        </p:style>
        <p:txBody>
          <a:bodyPr rtlCol="1" anchor="ctr"/>
          <a:lstStyle/>
          <a:p>
            <a:pPr algn="ctr"/>
            <a:endParaRPr lang="ar-SA"/>
          </a:p>
        </p:txBody>
      </p:sp>
      <p:pic>
        <p:nvPicPr>
          <p:cNvPr id="65" name="Picture 4" descr="http://img534.imageshack.us/img534/669/img21712125527546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8545" y="5162127"/>
            <a:ext cx="1507232" cy="1507233"/>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مستدير الزوايا 1"/>
          <p:cNvSpPr/>
          <p:nvPr/>
        </p:nvSpPr>
        <p:spPr>
          <a:xfrm>
            <a:off x="323528" y="2996952"/>
            <a:ext cx="5904656" cy="209109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1ـ بعد تعرفك على ماهية التقرير، اقترحي تعريفًا للتقرير، ودونيه على ورقة المشاركة التفاعلية</a:t>
            </a:r>
            <a:r>
              <a:rPr lang="ar-SA"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ar-SA"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2713998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5" name="Rectangle 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altLang="ar-SA"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7" name="رسم تخطيطي 6"/>
          <p:cNvGraphicFramePr/>
          <p:nvPr>
            <p:extLst>
              <p:ext uri="{D42A27DB-BD31-4B8C-83A1-F6EECF244321}">
                <p14:modId xmlns:p14="http://schemas.microsoft.com/office/powerpoint/2010/main" val="1810692728"/>
              </p:ext>
            </p:extLst>
          </p:nvPr>
        </p:nvGraphicFramePr>
        <p:xfrm>
          <a:off x="2843808" y="72008"/>
          <a:ext cx="6624736" cy="6741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67000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2000" b="-2000"/>
          </a:stretch>
        </a:blipFill>
        <a:effectLst/>
      </p:bgPr>
    </p:bg>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ext uri="{D42A27DB-BD31-4B8C-83A1-F6EECF244321}">
                <p14:modId xmlns:p14="http://schemas.microsoft.com/office/powerpoint/2010/main" val="2259152416"/>
              </p:ext>
            </p:extLst>
          </p:nvPr>
        </p:nvGraphicFramePr>
        <p:xfrm>
          <a:off x="755576" y="404664"/>
          <a:ext cx="7416824" cy="6237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6364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5000"/>
            <a:lum/>
          </a:blip>
          <a:srcRect/>
          <a:stretch>
            <a:fillRect l="-10000" r="-10000"/>
          </a:stretch>
        </a:blipFill>
        <a:effectLst/>
      </p:bgPr>
    </p:bg>
    <p:spTree>
      <p:nvGrpSpPr>
        <p:cNvPr id="1" name=""/>
        <p:cNvGrpSpPr/>
        <p:nvPr/>
      </p:nvGrpSpPr>
      <p:grpSpPr>
        <a:xfrm>
          <a:off x="0" y="0"/>
          <a:ext cx="0" cy="0"/>
          <a:chOff x="0" y="0"/>
          <a:chExt cx="0" cy="0"/>
        </a:xfrm>
      </p:grpSpPr>
      <p:sp>
        <p:nvSpPr>
          <p:cNvPr id="6" name="عنصر نائب للمحتوى 5"/>
          <p:cNvSpPr>
            <a:spLocks noGrp="1"/>
          </p:cNvSpPr>
          <p:nvPr>
            <p:ph sz="quarter" idx="11"/>
          </p:nvPr>
        </p:nvSpPr>
        <p:spPr>
          <a:xfrm>
            <a:off x="384048" y="2060848"/>
            <a:ext cx="7388352" cy="1522476"/>
          </a:xfrm>
        </p:spPr>
        <p:txBody>
          <a:bodyPr/>
          <a:lstStyle/>
          <a:p>
            <a:r>
              <a:rPr lang="ar-SA" sz="3600" b="1" dirty="0" smtClean="0"/>
              <a:t>تــــم.</a:t>
            </a:r>
          </a:p>
        </p:txBody>
      </p:sp>
      <p:sp>
        <p:nvSpPr>
          <p:cNvPr id="7" name="عنصر نائب للمحتوى 6"/>
          <p:cNvSpPr>
            <a:spLocks noGrp="1"/>
          </p:cNvSpPr>
          <p:nvPr>
            <p:ph sz="quarter" idx="12"/>
          </p:nvPr>
        </p:nvSpPr>
        <p:spPr>
          <a:xfrm>
            <a:off x="352000" y="3634716"/>
            <a:ext cx="7388352" cy="1522476"/>
          </a:xfrm>
        </p:spPr>
        <p:txBody>
          <a:bodyPr>
            <a:normAutofit/>
          </a:bodyPr>
          <a:lstStyle/>
          <a:p>
            <a:r>
              <a:rPr lang="ar-SA" sz="3600" b="1" dirty="0" smtClean="0"/>
              <a:t>لــــم يتم.</a:t>
            </a:r>
          </a:p>
        </p:txBody>
      </p:sp>
      <p:sp>
        <p:nvSpPr>
          <p:cNvPr id="8" name="مستطيل مستدير الزوايا 7"/>
          <p:cNvSpPr/>
          <p:nvPr/>
        </p:nvSpPr>
        <p:spPr>
          <a:xfrm>
            <a:off x="395536" y="5517232"/>
            <a:ext cx="8208912" cy="1080120"/>
          </a:xfrm>
          <a:prstGeom prst="round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w="28575"/>
        </p:spPr>
        <p:style>
          <a:lnRef idx="2">
            <a:schemeClr val="dk1">
              <a:shade val="50000"/>
            </a:schemeClr>
          </a:lnRef>
          <a:fillRef idx="1">
            <a:schemeClr val="dk1"/>
          </a:fillRef>
          <a:effectRef idx="0">
            <a:schemeClr val="dk1"/>
          </a:effectRef>
          <a:fontRef idx="minor">
            <a:schemeClr val="lt1"/>
          </a:fontRef>
        </p:style>
        <p:txBody>
          <a:bodyPr rIns="1800000" rtlCol="1" anchor="ctr"/>
          <a:lstStyle/>
          <a:p>
            <a:pPr algn="justLow"/>
            <a:r>
              <a:rPr lang="ar-SA" sz="2800" dirty="0" smtClean="0"/>
              <a:t>بعد انتهائك من التدوين قبل انتهاء الزمن المحدد اختاري تم، وإن انتهى الزمن قبل إتمام التدوين اختاري لم يتم.</a:t>
            </a:r>
          </a:p>
        </p:txBody>
      </p:sp>
      <p:sp>
        <p:nvSpPr>
          <p:cNvPr id="9" name="شكل بيضاوي 8"/>
          <p:cNvSpPr/>
          <p:nvPr/>
        </p:nvSpPr>
        <p:spPr>
          <a:xfrm>
            <a:off x="6876256" y="5301208"/>
            <a:ext cx="1584176" cy="1484784"/>
          </a:xfrm>
          <a:prstGeom prst="ellipse">
            <a:avLst/>
          </a:prstGeom>
          <a:solidFill>
            <a:srgbClr val="FFFFCC"/>
          </a:solidFill>
        </p:spPr>
        <p:style>
          <a:lnRef idx="2">
            <a:schemeClr val="dk1"/>
          </a:lnRef>
          <a:fillRef idx="1">
            <a:schemeClr val="lt1"/>
          </a:fillRef>
          <a:effectRef idx="0">
            <a:schemeClr val="dk1"/>
          </a:effectRef>
          <a:fontRef idx="minor">
            <a:schemeClr val="dk1"/>
          </a:fontRef>
        </p:style>
        <p:txBody>
          <a:bodyPr rtlCol="1" anchor="ctr"/>
          <a:lstStyle/>
          <a:p>
            <a:pPr algn="ctr"/>
            <a:endParaRPr lang="ar-SA"/>
          </a:p>
        </p:txBody>
      </p:sp>
      <p:pic>
        <p:nvPicPr>
          <p:cNvPr id="3074" name="Picture 2" descr="http://crezeman.com/th_imgs/206185.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0272" y="5373216"/>
            <a:ext cx="1296144"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6" name="صورة 15"/>
          <p:cNvPicPr>
            <a:picLocks/>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7845552" y="2420888"/>
            <a:ext cx="857250" cy="857250"/>
          </a:xfrm>
          <a:prstGeom prst="rect">
            <a:avLst/>
          </a:prstGeom>
        </p:spPr>
      </p:pic>
      <p:sp>
        <p:nvSpPr>
          <p:cNvPr id="2" name="مستطيل مستدير الزوايا 1"/>
          <p:cNvSpPr/>
          <p:nvPr/>
        </p:nvSpPr>
        <p:spPr>
          <a:xfrm>
            <a:off x="395536" y="2708920"/>
            <a:ext cx="5472608" cy="252028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4000" b="1" dirty="0">
                <a:ln w="1905"/>
                <a:solidFill>
                  <a:srgbClr val="9966FF"/>
                </a:solidFill>
                <a:effectLst>
                  <a:innerShdw blurRad="69850" dist="43180" dir="5400000">
                    <a:srgbClr val="000000">
                      <a:alpha val="65000"/>
                    </a:srgbClr>
                  </a:innerShdw>
                </a:effectLst>
              </a:rPr>
              <a:t>2ـ من وجهة نظرك: ما </a:t>
            </a:r>
            <a:r>
              <a:rPr lang="ar-SA" sz="4000" b="1" dirty="0" smtClean="0">
                <a:ln w="1905"/>
                <a:solidFill>
                  <a:srgbClr val="9966FF"/>
                </a:solidFill>
                <a:effectLst>
                  <a:innerShdw blurRad="69850" dist="43180" dir="5400000">
                    <a:srgbClr val="000000">
                      <a:alpha val="65000"/>
                    </a:srgbClr>
                  </a:innerShdw>
                </a:effectLst>
              </a:rPr>
              <a:t>المواصفات </a:t>
            </a:r>
            <a:r>
              <a:rPr lang="ar-SA" sz="4000" b="1" dirty="0">
                <a:ln w="1905"/>
                <a:solidFill>
                  <a:srgbClr val="9966FF"/>
                </a:solidFill>
                <a:effectLst>
                  <a:innerShdw blurRad="69850" dist="43180" dir="5400000">
                    <a:srgbClr val="000000">
                      <a:alpha val="65000"/>
                    </a:srgbClr>
                  </a:innerShdw>
                </a:effectLst>
              </a:rPr>
              <a:t>التي يجب أن يتمتع بها مُعد التقرير</a:t>
            </a:r>
            <a:r>
              <a:rPr lang="ar-SA" sz="4000" b="1" dirty="0" smtClean="0">
                <a:ln w="1905"/>
                <a:solidFill>
                  <a:srgbClr val="9966FF"/>
                </a:solidFill>
                <a:effectLst>
                  <a:innerShdw blurRad="69850" dist="43180" dir="5400000">
                    <a:srgbClr val="000000">
                      <a:alpha val="65000"/>
                    </a:srgbClr>
                  </a:innerShdw>
                </a:effectLst>
              </a:rPr>
              <a:t>. دوني </a:t>
            </a:r>
            <a:r>
              <a:rPr lang="ar-SA" sz="4000" b="1" dirty="0">
                <a:ln w="1905"/>
                <a:solidFill>
                  <a:srgbClr val="9966FF"/>
                </a:solidFill>
                <a:effectLst>
                  <a:innerShdw blurRad="69850" dist="43180" dir="5400000">
                    <a:srgbClr val="000000">
                      <a:alpha val="65000"/>
                    </a:srgbClr>
                  </a:innerShdw>
                </a:effectLst>
              </a:rPr>
              <a:t>إجابتك على ورقة المشاركة التفاعلية</a:t>
            </a:r>
            <a:r>
              <a:rPr lang="ar-SA" sz="4000" b="1" dirty="0" smtClean="0">
                <a:ln w="1905"/>
                <a:solidFill>
                  <a:srgbClr val="9966FF"/>
                </a:solidFill>
                <a:effectLst>
                  <a:innerShdw blurRad="69850" dist="43180" dir="5400000">
                    <a:srgbClr val="000000">
                      <a:alpha val="65000"/>
                    </a:srgbClr>
                  </a:innerShdw>
                </a:effectLst>
              </a:rPr>
              <a:t>.</a:t>
            </a:r>
            <a:endParaRPr lang="ar-SA" sz="4000" b="1" dirty="0">
              <a:ln w="1905"/>
              <a:solidFill>
                <a:srgbClr val="9966FF"/>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1538470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SA" b="1" spc="50" dirty="0" smtClean="0">
                <a:ln w="11430"/>
                <a:gradFill>
                  <a:gsLst>
                    <a:gs pos="25000">
                      <a:schemeClr val="accent2">
                        <a:satMod val="155000"/>
                      </a:schemeClr>
                    </a:gs>
                    <a:gs pos="100000">
                      <a:schemeClr val="accent2">
                        <a:shade val="45000"/>
                        <a:satMod val="165000"/>
                      </a:schemeClr>
                    </a:gs>
                  </a:gsLst>
                  <a:lin ang="5400000"/>
                </a:gradFill>
                <a:effectLst>
                  <a:glow rad="228600">
                    <a:schemeClr val="accent2">
                      <a:satMod val="175000"/>
                      <a:alpha val="40000"/>
                    </a:schemeClr>
                  </a:glow>
                  <a:outerShdw blurRad="76200" dist="50800" dir="5400000" algn="tl" rotWithShape="0">
                    <a:srgbClr val="000000">
                      <a:alpha val="65000"/>
                    </a:srgbClr>
                  </a:outerShdw>
                </a:effectLst>
              </a:rPr>
              <a:t>كاتب التقرير</a:t>
            </a:r>
            <a:endParaRPr lang="ar-SA" b="1" spc="50" dirty="0">
              <a:ln w="11430"/>
              <a:gradFill>
                <a:gsLst>
                  <a:gs pos="25000">
                    <a:schemeClr val="accent2">
                      <a:satMod val="155000"/>
                    </a:schemeClr>
                  </a:gs>
                  <a:gs pos="100000">
                    <a:schemeClr val="accent2">
                      <a:shade val="45000"/>
                      <a:satMod val="165000"/>
                    </a:schemeClr>
                  </a:gs>
                </a:gsLst>
                <a:lin ang="5400000"/>
              </a:gradFill>
              <a:effectLst>
                <a:glow rad="228600">
                  <a:schemeClr val="accent2">
                    <a:satMod val="175000"/>
                    <a:alpha val="40000"/>
                  </a:schemeClr>
                </a:glow>
                <a:outerShdw blurRad="76200" dist="50800" dir="5400000" algn="tl" rotWithShape="0">
                  <a:srgbClr val="000000">
                    <a:alpha val="65000"/>
                  </a:srgbClr>
                </a:outerShdw>
              </a:effectLst>
            </a:endParaRPr>
          </a:p>
        </p:txBody>
      </p:sp>
      <p:sp>
        <p:nvSpPr>
          <p:cNvPr id="3" name="عنصر نائب للمحتوى 2"/>
          <p:cNvSpPr>
            <a:spLocks noGrp="1"/>
          </p:cNvSpPr>
          <p:nvPr>
            <p:ph idx="1"/>
          </p:nvPr>
        </p:nvSpPr>
        <p:spPr>
          <a:xfrm>
            <a:off x="971600" y="1196752"/>
            <a:ext cx="6912768" cy="5069160"/>
          </a:xfrm>
        </p:spPr>
        <p:txBody>
          <a:bodyPr>
            <a:noAutofit/>
          </a:bodyPr>
          <a:lstStyle/>
          <a:p>
            <a:pPr marL="0" indent="0">
              <a:buNone/>
            </a:pPr>
            <a:r>
              <a:rPr lang="ar-SA" sz="2400" b="1" u="sng" dirty="0" smtClean="0">
                <a:solidFill>
                  <a:srgbClr val="1E7E30"/>
                </a:solidFill>
              </a:rPr>
              <a:t>تنقسم الصفات </a:t>
            </a:r>
            <a:r>
              <a:rPr lang="ar-SA" sz="2400" b="1" u="sng" dirty="0">
                <a:solidFill>
                  <a:srgbClr val="1E7E30"/>
                </a:solidFill>
              </a:rPr>
              <a:t>الأساسية لكاتب التقرير إلى</a:t>
            </a:r>
            <a:r>
              <a:rPr lang="en-US" sz="2400" b="1" u="sng" dirty="0">
                <a:solidFill>
                  <a:srgbClr val="1E7E30"/>
                </a:solidFill>
              </a:rPr>
              <a:t>:</a:t>
            </a:r>
            <a:r>
              <a:rPr lang="en-US" sz="2400" b="1" dirty="0"/>
              <a:t/>
            </a:r>
            <a:br>
              <a:rPr lang="en-US" sz="2400" b="1" dirty="0"/>
            </a:br>
            <a:r>
              <a:rPr lang="en-US" sz="2400" b="1" dirty="0">
                <a:solidFill>
                  <a:srgbClr val="7030A0"/>
                </a:solidFill>
              </a:rPr>
              <a:t> </a:t>
            </a:r>
            <a:r>
              <a:rPr lang="ar-SA" sz="2400" b="1" dirty="0">
                <a:solidFill>
                  <a:srgbClr val="7030A0"/>
                </a:solidFill>
              </a:rPr>
              <a:t>الصفات الذاتية: </a:t>
            </a:r>
            <a:r>
              <a:rPr lang="ar-SA" sz="2400" b="1" dirty="0"/>
              <a:t>تشمل تنظيم الأفكار و سلسلتها و عرضها إضافة إلى فن التلخيص و دقة الفهم</a:t>
            </a:r>
            <a:r>
              <a:rPr lang="en-US" sz="2400" b="1" dirty="0"/>
              <a:t>.</a:t>
            </a:r>
            <a:br>
              <a:rPr lang="en-US" sz="2400" b="1" dirty="0"/>
            </a:br>
            <a:r>
              <a:rPr lang="en-US" sz="2400" b="1" dirty="0"/>
              <a:t> </a:t>
            </a:r>
            <a:r>
              <a:rPr lang="ar-SA" sz="2400" b="1" dirty="0">
                <a:solidFill>
                  <a:srgbClr val="7030A0"/>
                </a:solidFill>
              </a:rPr>
              <a:t>الصفات الموضوعية: </a:t>
            </a:r>
            <a:r>
              <a:rPr lang="ar-SA" sz="2400" b="1" dirty="0"/>
              <a:t>التزام </a:t>
            </a:r>
            <a:r>
              <a:rPr lang="ar-SA" sz="2400" b="1" dirty="0" smtClean="0"/>
              <a:t>النزاهة، وتحقيق </a:t>
            </a:r>
            <a:r>
              <a:rPr lang="ar-SA" sz="2400" b="1" dirty="0"/>
              <a:t>الموضوعية و الورع في نقل كل الأحداث من غير التغطية أو إبراز وجهت نظر </a:t>
            </a:r>
            <a:r>
              <a:rPr lang="ar-SA" sz="2400" b="1" dirty="0" smtClean="0"/>
              <a:t>معينة</a:t>
            </a:r>
            <a:r>
              <a:rPr lang="en-US" sz="2400" b="1" dirty="0"/>
              <a:t>.</a:t>
            </a:r>
            <a:br>
              <a:rPr lang="en-US" sz="2400" b="1" dirty="0"/>
            </a:br>
            <a:r>
              <a:rPr lang="en-US" sz="2400" b="1" dirty="0">
                <a:solidFill>
                  <a:srgbClr val="7030A0"/>
                </a:solidFill>
              </a:rPr>
              <a:t> </a:t>
            </a:r>
            <a:r>
              <a:rPr lang="ar-SA" sz="2400" b="1" dirty="0">
                <a:solidFill>
                  <a:srgbClr val="7030A0"/>
                </a:solidFill>
              </a:rPr>
              <a:t>الصفات الأسلوبية: </a:t>
            </a:r>
            <a:r>
              <a:rPr lang="ar-SA" sz="2400" b="1" dirty="0"/>
              <a:t>تدور حول إتقان اللغة، ودقتها ووضوح دلالاتها، و مراعاة القواعد الإملائية و غيرها</a:t>
            </a:r>
            <a:r>
              <a:rPr lang="en-US" sz="2400" b="1" dirty="0"/>
              <a:t>.</a:t>
            </a:r>
            <a:br>
              <a:rPr lang="en-US" sz="2400" b="1" dirty="0"/>
            </a:br>
            <a:r>
              <a:rPr lang="ar-SA" sz="2400" b="1" u="sng" dirty="0" smtClean="0">
                <a:solidFill>
                  <a:srgbClr val="1E7E30"/>
                </a:solidFill>
              </a:rPr>
              <a:t>و </a:t>
            </a:r>
            <a:r>
              <a:rPr lang="ar-SA" sz="2400" b="1" u="sng" dirty="0">
                <a:solidFill>
                  <a:srgbClr val="1E7E30"/>
                </a:solidFill>
              </a:rPr>
              <a:t>قبل أن يبدأ أي منا بكتابة تقرير عليه أن يسال نفسه</a:t>
            </a:r>
            <a:r>
              <a:rPr lang="en-US" sz="2400" b="1" u="sng" dirty="0">
                <a:solidFill>
                  <a:srgbClr val="1E7E30"/>
                </a:solidFill>
              </a:rPr>
              <a:t>:</a:t>
            </a:r>
            <a:br>
              <a:rPr lang="en-US" sz="2400" b="1" u="sng" dirty="0">
                <a:solidFill>
                  <a:srgbClr val="1E7E30"/>
                </a:solidFill>
              </a:rPr>
            </a:br>
            <a:r>
              <a:rPr lang="ar-SA" sz="2400" b="1" dirty="0">
                <a:solidFill>
                  <a:srgbClr val="7030A0"/>
                </a:solidFill>
              </a:rPr>
              <a:t>-</a:t>
            </a:r>
            <a:r>
              <a:rPr lang="ar-SA" sz="2400" b="1" dirty="0"/>
              <a:t> هل لدي اقتناع بإعداده أم لا؟</a:t>
            </a:r>
            <a:r>
              <a:rPr lang="en-US" sz="2400" b="1" dirty="0"/>
              <a:t/>
            </a:r>
            <a:br>
              <a:rPr lang="en-US" sz="2400" b="1" dirty="0"/>
            </a:br>
            <a:r>
              <a:rPr lang="ar-SA" sz="2400" b="1" dirty="0">
                <a:solidFill>
                  <a:srgbClr val="7030A0"/>
                </a:solidFill>
              </a:rPr>
              <a:t>-</a:t>
            </a:r>
            <a:r>
              <a:rPr lang="ar-SA" sz="2400" b="1" dirty="0"/>
              <a:t> ما المطلوب مني بالتحديد ؟</a:t>
            </a:r>
            <a:r>
              <a:rPr lang="en-US" sz="2400" b="1" dirty="0"/>
              <a:t/>
            </a:r>
            <a:br>
              <a:rPr lang="en-US" sz="2400" b="1" dirty="0"/>
            </a:br>
            <a:r>
              <a:rPr lang="ar-SA" sz="2400" b="1" dirty="0">
                <a:solidFill>
                  <a:srgbClr val="7030A0"/>
                </a:solidFill>
              </a:rPr>
              <a:t>-</a:t>
            </a:r>
            <a:r>
              <a:rPr lang="ar-SA" sz="2400" b="1" dirty="0"/>
              <a:t> ما الهدف من إجراء هذا التقرير؟</a:t>
            </a:r>
            <a:r>
              <a:rPr lang="en-US" sz="2400" b="1" dirty="0"/>
              <a:t> </a:t>
            </a:r>
            <a:br>
              <a:rPr lang="en-US" sz="2400" b="1" dirty="0"/>
            </a:br>
            <a:r>
              <a:rPr lang="ar-SA" sz="2400" b="1" dirty="0">
                <a:solidFill>
                  <a:srgbClr val="7030A0"/>
                </a:solidFill>
              </a:rPr>
              <a:t>-</a:t>
            </a:r>
            <a:r>
              <a:rPr lang="ar-SA" sz="2400" b="1" dirty="0"/>
              <a:t> هل لدي القدرة الكافية </a:t>
            </a:r>
            <a:r>
              <a:rPr lang="ar-SA" sz="2400" b="1" dirty="0" smtClean="0"/>
              <a:t>لإنجازه؟</a:t>
            </a:r>
            <a:r>
              <a:rPr lang="en-US" sz="2400" b="1" dirty="0"/>
              <a:t/>
            </a:r>
            <a:br>
              <a:rPr lang="en-US" sz="2400" b="1" dirty="0"/>
            </a:br>
            <a:r>
              <a:rPr lang="ar-SA" sz="2400" b="1" dirty="0"/>
              <a:t>هذه الأسئلة توفر العديد من المزايا التي تساعد معد التقرير في إكمال عمله بشكل </a:t>
            </a:r>
            <a:r>
              <a:rPr lang="ar-SA" sz="2400" b="1" dirty="0" smtClean="0"/>
              <a:t>جيد.</a:t>
            </a:r>
            <a:endParaRPr lang="ar-SA" sz="2400" b="1" dirty="0"/>
          </a:p>
        </p:txBody>
      </p:sp>
      <p:pic>
        <p:nvPicPr>
          <p:cNvPr id="4" name="Picture 4" descr="C:\Users\ksa\Documents\عبير\عبير\تربية مهنية\درس إعداد التقارير\PIC-989-1335455992.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4149080"/>
            <a:ext cx="2808312" cy="154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7101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ext uri="{D42A27DB-BD31-4B8C-83A1-F6EECF244321}">
                <p14:modId xmlns:p14="http://schemas.microsoft.com/office/powerpoint/2010/main" val="2981499554"/>
              </p:ext>
            </p:extLst>
          </p:nvPr>
        </p:nvGraphicFramePr>
        <p:xfrm>
          <a:off x="251520" y="188640"/>
          <a:ext cx="8661648"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مستطيل مستدير الزوايا 5"/>
          <p:cNvSpPr/>
          <p:nvPr/>
        </p:nvSpPr>
        <p:spPr>
          <a:xfrm>
            <a:off x="7524328" y="4797152"/>
            <a:ext cx="1224136" cy="1512168"/>
          </a:xfrm>
          <a:prstGeom prst="roundRect">
            <a:avLst/>
          </a:prstGeom>
          <a:solidFill>
            <a:schemeClr val="tx1"/>
          </a:solidFill>
          <a:ln>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i="1" dirty="0" smtClean="0">
                <a:solidFill>
                  <a:srgbClr val="C00000"/>
                </a:solidFill>
              </a:rPr>
              <a:t>يختلف باختلاف الغرض الذي أُعد من أجله</a:t>
            </a:r>
            <a:r>
              <a:rPr lang="ar-SA" dirty="0" smtClean="0">
                <a:solidFill>
                  <a:srgbClr val="C00000"/>
                </a:solidFill>
              </a:rPr>
              <a:t>.</a:t>
            </a:r>
            <a:endParaRPr lang="ar-SA" i="1" dirty="0" smtClean="0">
              <a:solidFill>
                <a:srgbClr val="C00000"/>
              </a:solidFill>
            </a:endParaRPr>
          </a:p>
        </p:txBody>
      </p:sp>
    </p:spTree>
    <p:extLst>
      <p:ext uri="{BB962C8B-B14F-4D97-AF65-F5344CB8AC3E}">
        <p14:creationId xmlns:p14="http://schemas.microsoft.com/office/powerpoint/2010/main" val="58984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ext uri="{D42A27DB-BD31-4B8C-83A1-F6EECF244321}">
                <p14:modId xmlns:p14="http://schemas.microsoft.com/office/powerpoint/2010/main" val="3613954271"/>
              </p:ext>
            </p:extLst>
          </p:nvPr>
        </p:nvGraphicFramePr>
        <p:xfrm>
          <a:off x="-36512" y="116632"/>
          <a:ext cx="9145016" cy="6696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3" descr="C:\Users\ksa\Documents\عبير\عبير\تربية مهنية\درس إعداد التقارير\article-new_ehow_images_a08_8s_96_write-summative-report-800x8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791" y="4653136"/>
            <a:ext cx="3020561" cy="2016224"/>
          </a:xfrm>
          <a:prstGeom prst="roundRect">
            <a:avLst>
              <a:gd name="adj" fmla="val 25387"/>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59735172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10.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11.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12.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13.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14.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15.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16.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17.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18.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19.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2.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20.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21.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22.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23.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24.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25.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26.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27.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28.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29.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3.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30.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31.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32.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33.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34.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35.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36.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37.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38.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39.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4.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40.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41.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42.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43.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44.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45.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46.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47.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48.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49.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5.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50.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51.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3"/>
</p:tagLst>
</file>

<file path=ppt/tags/tag52.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4"/>
</p:tagLst>
</file>

<file path=ppt/tags/tag53.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5"/>
</p:tagLst>
</file>

<file path=ppt/tags/tag54.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6"/>
</p:tagLst>
</file>

<file path=ppt/tags/tag55.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56.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57.xml><?xml version="1.0" encoding="utf-8"?>
<p:tagLst xmlns:a="http://schemas.openxmlformats.org/drawingml/2006/main" xmlns:r="http://schemas.openxmlformats.org/officeDocument/2006/relationships" xmlns:p="http://schemas.openxmlformats.org/presentationml/2006/main">
  <p:tag name="SHAPETYPE" val="AnswerButton"/>
  <p:tag name="ANSWERBUTTONINDEX" val="3"/>
</p:tagLst>
</file>

<file path=ppt/tags/tag58.xml><?xml version="1.0" encoding="utf-8"?>
<p:tagLst xmlns:a="http://schemas.openxmlformats.org/drawingml/2006/main" xmlns:r="http://schemas.openxmlformats.org/officeDocument/2006/relationships" xmlns:p="http://schemas.openxmlformats.org/presentationml/2006/main">
  <p:tag name="SHAPETYPE" val="AnswerButton"/>
  <p:tag name="ANSWERBUTTONINDEX" val="4"/>
</p:tagLst>
</file>

<file path=ppt/tags/tag59.xml><?xml version="1.0" encoding="utf-8"?>
<p:tagLst xmlns:a="http://schemas.openxmlformats.org/drawingml/2006/main" xmlns:r="http://schemas.openxmlformats.org/officeDocument/2006/relationships" xmlns:p="http://schemas.openxmlformats.org/presentationml/2006/main">
  <p:tag name="SHAPETYPE" val="AnswerButton"/>
  <p:tag name="ANSWERBUTTONINDEX" val="5"/>
</p:tagLst>
</file>

<file path=ppt/tags/tag6.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60.xml><?xml version="1.0" encoding="utf-8"?>
<p:tagLst xmlns:a="http://schemas.openxmlformats.org/drawingml/2006/main" xmlns:r="http://schemas.openxmlformats.org/officeDocument/2006/relationships" xmlns:p="http://schemas.openxmlformats.org/presentationml/2006/main">
  <p:tag name="SHAPETYPE" val="AnswerButton"/>
  <p:tag name="ANSWERBUTTONINDEX" val="6"/>
</p:tagLst>
</file>

<file path=ppt/tags/tag61.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62.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63.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3"/>
</p:tagLst>
</file>

<file path=ppt/tags/tag64.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4"/>
</p:tagLst>
</file>

<file path=ppt/tags/tag65.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66.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67.xml><?xml version="1.0" encoding="utf-8"?>
<p:tagLst xmlns:a="http://schemas.openxmlformats.org/drawingml/2006/main" xmlns:r="http://schemas.openxmlformats.org/officeDocument/2006/relationships" xmlns:p="http://schemas.openxmlformats.org/presentationml/2006/main">
  <p:tag name="SHAPETYPE" val="AnswerButton"/>
  <p:tag name="ANSWERBUTTONINDEX" val="3"/>
</p:tagLst>
</file>

<file path=ppt/tags/tag68.xml><?xml version="1.0" encoding="utf-8"?>
<p:tagLst xmlns:a="http://schemas.openxmlformats.org/drawingml/2006/main" xmlns:r="http://schemas.openxmlformats.org/officeDocument/2006/relationships" xmlns:p="http://schemas.openxmlformats.org/presentationml/2006/main">
  <p:tag name="SHAPETYPE" val="AnswerButton"/>
  <p:tag name="ANSWERBUTTONINDEX" val="4"/>
</p:tagLst>
</file>

<file path=ppt/tags/tag69.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7.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70.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71.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3"/>
</p:tagLst>
</file>

<file path=ppt/tags/tag72.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4"/>
</p:tagLst>
</file>

<file path=ppt/tags/tag73.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5"/>
</p:tagLst>
</file>

<file path=ppt/tags/tag74.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75.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76.xml><?xml version="1.0" encoding="utf-8"?>
<p:tagLst xmlns:a="http://schemas.openxmlformats.org/drawingml/2006/main" xmlns:r="http://schemas.openxmlformats.org/officeDocument/2006/relationships" xmlns:p="http://schemas.openxmlformats.org/presentationml/2006/main">
  <p:tag name="SHAPETYPE" val="AnswerButton"/>
  <p:tag name="ANSWERBUTTONINDEX" val="3"/>
</p:tagLst>
</file>

<file path=ppt/tags/tag77.xml><?xml version="1.0" encoding="utf-8"?>
<p:tagLst xmlns:a="http://schemas.openxmlformats.org/drawingml/2006/main" xmlns:r="http://schemas.openxmlformats.org/officeDocument/2006/relationships" xmlns:p="http://schemas.openxmlformats.org/presentationml/2006/main">
  <p:tag name="SHAPETYPE" val="AnswerButton"/>
  <p:tag name="ANSWERBUTTONINDEX" val="4"/>
</p:tagLst>
</file>

<file path=ppt/tags/tag78.xml><?xml version="1.0" encoding="utf-8"?>
<p:tagLst xmlns:a="http://schemas.openxmlformats.org/drawingml/2006/main" xmlns:r="http://schemas.openxmlformats.org/officeDocument/2006/relationships" xmlns:p="http://schemas.openxmlformats.org/presentationml/2006/main">
  <p:tag name="SHAPETYPE" val="AnswerButton"/>
  <p:tag name="ANSWERBUTTONINDEX" val="5"/>
</p:tagLst>
</file>

<file path=ppt/tags/tag79.xml><?xml version="1.0" encoding="utf-8"?>
<p:tagLst xmlns:a="http://schemas.openxmlformats.org/drawingml/2006/main" xmlns:r="http://schemas.openxmlformats.org/officeDocument/2006/relationships" xmlns:p="http://schemas.openxmlformats.org/presentationml/2006/main">
  <p:tag name="SHAPETYPE" val="DrawingPalette"/>
</p:tagLst>
</file>

<file path=ppt/tags/tag8.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80.xml><?xml version="1.0" encoding="utf-8"?>
<p:tagLst xmlns:a="http://schemas.openxmlformats.org/drawingml/2006/main" xmlns:r="http://schemas.openxmlformats.org/officeDocument/2006/relationships" xmlns:p="http://schemas.openxmlformats.org/presentationml/2006/main">
  <p:tag name="SHAPETYPE" val="DrawingPalette"/>
</p:tagLst>
</file>

<file path=ppt/tags/tag81.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82.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2"/>
</p:tagLst>
</file>

<file path=ppt/tags/tag83.xml><?xml version="1.0" encoding="utf-8"?>
<p:tagLst xmlns:a="http://schemas.openxmlformats.org/drawingml/2006/main" xmlns:r="http://schemas.openxmlformats.org/officeDocument/2006/relationships" xmlns:p="http://schemas.openxmlformats.org/presentationml/2006/main">
  <p:tag name="SHAPETYPE" val="AnswerButton"/>
  <p:tag name="ANSWERBUTTONINDEX" val="1"/>
</p:tagLst>
</file>

<file path=ppt/tags/tag84.xml><?xml version="1.0" encoding="utf-8"?>
<p:tagLst xmlns:a="http://schemas.openxmlformats.org/drawingml/2006/main" xmlns:r="http://schemas.openxmlformats.org/officeDocument/2006/relationships" xmlns:p="http://schemas.openxmlformats.org/presentationml/2006/main">
  <p:tag name="SHAPETYPE" val="AnswerButton"/>
  <p:tag name="ANSWERBUTTONINDEX" val="2"/>
</p:tagLst>
</file>

<file path=ppt/tags/tag85.xml><?xml version="1.0" encoding="utf-8"?>
<p:tagLst xmlns:a="http://schemas.openxmlformats.org/drawingml/2006/main" xmlns:r="http://schemas.openxmlformats.org/officeDocument/2006/relationships" xmlns:p="http://schemas.openxmlformats.org/presentationml/2006/main">
  <p:tag name="SHAPETYPE" val="DrawingPalette"/>
</p:tagLst>
</file>

<file path=ppt/tags/tag86.xml><?xml version="1.0" encoding="utf-8"?>
<p:tagLst xmlns:a="http://schemas.openxmlformats.org/drawingml/2006/main" xmlns:r="http://schemas.openxmlformats.org/officeDocument/2006/relationships" xmlns:p="http://schemas.openxmlformats.org/presentationml/2006/main">
  <p:tag name="CORRECTANSWER" val="1"/>
  <p:tag name="CHOICESCOUNT" val="2"/>
</p:tagLst>
</file>

<file path=ppt/tags/tag87.xml><?xml version="1.0" encoding="utf-8"?>
<p:tagLst xmlns:a="http://schemas.openxmlformats.org/drawingml/2006/main" xmlns:r="http://schemas.openxmlformats.org/officeDocument/2006/relationships" xmlns:p="http://schemas.openxmlformats.org/presentationml/2006/main">
  <p:tag name="SHAPETYPE" val="AnswerIndicator"/>
</p:tagLst>
</file>

<file path=ppt/tags/tag88.xml><?xml version="1.0" encoding="utf-8"?>
<p:tagLst xmlns:a="http://schemas.openxmlformats.org/drawingml/2006/main" xmlns:r="http://schemas.openxmlformats.org/officeDocument/2006/relationships" xmlns:p="http://schemas.openxmlformats.org/presentationml/2006/main">
  <p:tag name="CHOICESCOUNT" val="2"/>
  <p:tag name="CORRECTANSWER" val="1"/>
</p:tagLst>
</file>

<file path=ppt/tags/tag89.xml><?xml version="1.0" encoding="utf-8"?>
<p:tagLst xmlns:a="http://schemas.openxmlformats.org/drawingml/2006/main" xmlns:r="http://schemas.openxmlformats.org/officeDocument/2006/relationships" xmlns:p="http://schemas.openxmlformats.org/presentationml/2006/main">
  <p:tag name="SHAPETYPE" val="AnswerIndicator"/>
</p:tagLst>
</file>

<file path=ppt/tags/tag9.xml><?xml version="1.0" encoding="utf-8"?>
<p:tagLst xmlns:a="http://schemas.openxmlformats.org/drawingml/2006/main" xmlns:r="http://schemas.openxmlformats.org/officeDocument/2006/relationships" xmlns:p="http://schemas.openxmlformats.org/presentationml/2006/main">
  <p:tag name="SHAPETYPE" val="AnswerPlaceholder"/>
  <p:tag name="PLACEHOLDERINDEX" val="1"/>
</p:tagLst>
</file>

<file path=ppt/tags/tag90.xml><?xml version="1.0" encoding="utf-8"?>
<p:tagLst xmlns:a="http://schemas.openxmlformats.org/drawingml/2006/main" xmlns:r="http://schemas.openxmlformats.org/officeDocument/2006/relationships" xmlns:p="http://schemas.openxmlformats.org/presentationml/2006/main">
  <p:tag name="CORRECTANSWER" val="3"/>
  <p:tag name="CHOICESCOUNT" val="5"/>
</p:tagLst>
</file>

<file path=ppt/tags/tag91.xml><?xml version="1.0" encoding="utf-8"?>
<p:tagLst xmlns:a="http://schemas.openxmlformats.org/drawingml/2006/main" xmlns:r="http://schemas.openxmlformats.org/officeDocument/2006/relationships" xmlns:p="http://schemas.openxmlformats.org/presentationml/2006/main">
  <p:tag name="SHAPETYPE" val="AnswerIndicator"/>
</p:tagLst>
</file>

<file path=ppt/tags/tag92.xml><?xml version="1.0" encoding="utf-8"?>
<p:tagLst xmlns:a="http://schemas.openxmlformats.org/drawingml/2006/main" xmlns:r="http://schemas.openxmlformats.org/officeDocument/2006/relationships" xmlns:p="http://schemas.openxmlformats.org/presentationml/2006/main">
  <p:tag name="CHOICESCOUNT" val="0"/>
</p:tagLst>
</file>

<file path=ppt/tags/tag93.xml><?xml version="1.0" encoding="utf-8"?>
<p:tagLst xmlns:a="http://schemas.openxmlformats.org/drawingml/2006/main" xmlns:r="http://schemas.openxmlformats.org/officeDocument/2006/relationships" xmlns:p="http://schemas.openxmlformats.org/presentationml/2006/main">
  <p:tag name="CHOICESCOUNT" val="0"/>
</p:tagLst>
</file>

<file path=ppt/tags/tag94.xml><?xml version="1.0" encoding="utf-8"?>
<p:tagLst xmlns:a="http://schemas.openxmlformats.org/drawingml/2006/main" xmlns:r="http://schemas.openxmlformats.org/officeDocument/2006/relationships" xmlns:p="http://schemas.openxmlformats.org/presentationml/2006/main">
  <p:tag name="CHOICESCOUNT" val="2"/>
  <p:tag name="CORRECTANSWER" val="1"/>
</p:tagLst>
</file>

<file path=ppt/tags/tag95.xml><?xml version="1.0" encoding="utf-8"?>
<p:tagLst xmlns:a="http://schemas.openxmlformats.org/drawingml/2006/main" xmlns:r="http://schemas.openxmlformats.org/officeDocument/2006/relationships" xmlns:p="http://schemas.openxmlformats.org/presentationml/2006/main">
  <p:tag name="SHAPETYPE" val="AnswerIndicator"/>
</p:tagLst>
</file>

<file path=ppt/theme/_rels/theme3.xml.rels><?xml version="1.0" encoding="UTF-8" standalone="yes"?>
<Relationships xmlns="http://schemas.openxmlformats.org/package/2006/relationships"><Relationship Id="rId1" Type="http://schemas.openxmlformats.org/officeDocument/2006/relationships/image" Target="../media/image20.jpeg"/></Relationships>
</file>

<file path=ppt/theme/_rels/theme36.xml.rels><?xml version="1.0" encoding="UTF-8" standalone="yes"?>
<Relationships xmlns="http://schemas.openxmlformats.org/package/2006/relationships"><Relationship Id="rId1" Type="http://schemas.openxmlformats.org/officeDocument/2006/relationships/image" Target="../media/image35.jpeg"/></Relationships>
</file>

<file path=ppt/theme/_rels/theme37.xml.rels><?xml version="1.0" encoding="UTF-8" standalone="yes"?>
<Relationships xmlns="http://schemas.openxmlformats.org/package/2006/relationships"><Relationship Id="rId1" Type="http://schemas.openxmlformats.org/officeDocument/2006/relationships/image" Target="../media/image36.jpeg"/></Relationships>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1">
  <a:themeElements>
    <a:clrScheme name="ms01_1 3">
      <a:dk1>
        <a:srgbClr val="0E3F96"/>
      </a:dk1>
      <a:lt1>
        <a:srgbClr val="FFFFFF"/>
      </a:lt1>
      <a:dk2>
        <a:srgbClr val="FFFFFF"/>
      </a:dk2>
      <a:lt2>
        <a:srgbClr val="B2B2B2"/>
      </a:lt2>
      <a:accent1>
        <a:srgbClr val="306FCC"/>
      </a:accent1>
      <a:accent2>
        <a:srgbClr val="99CCFF"/>
      </a:accent2>
      <a:accent3>
        <a:srgbClr val="FFFFFF"/>
      </a:accent3>
      <a:accent4>
        <a:srgbClr val="0A347F"/>
      </a:accent4>
      <a:accent5>
        <a:srgbClr val="ADBBE2"/>
      </a:accent5>
      <a:accent6>
        <a:srgbClr val="8AB9E7"/>
      </a:accent6>
      <a:hlink>
        <a:srgbClr val="25A2AF"/>
      </a:hlink>
      <a:folHlink>
        <a:srgbClr val="6666FF"/>
      </a:folHlink>
    </a:clrScheme>
    <a:fontScheme name="ms01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ar-SA"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ar-SA" sz="1800" b="0" i="0" u="none" strike="noStrike" cap="none" normalizeH="0" baseline="0" smtClean="0">
            <a:ln>
              <a:noFill/>
            </a:ln>
            <a:solidFill>
              <a:schemeClr val="tx1"/>
            </a:solidFill>
            <a:effectLst/>
            <a:latin typeface="Arial" charset="0"/>
          </a:defRPr>
        </a:defPPr>
      </a:lstStyle>
    </a:lnDef>
  </a:objectDefaults>
  <a:extraClrSchemeLst>
    <a:extraClrScheme>
      <a:clrScheme name="ms01_1 1">
        <a:dk1>
          <a:srgbClr val="808080"/>
        </a:dk1>
        <a:lt1>
          <a:srgbClr val="FFFFFF"/>
        </a:lt1>
        <a:dk2>
          <a:srgbClr val="FFFFFF"/>
        </a:dk2>
        <a:lt2>
          <a:srgbClr val="B2B2B2"/>
        </a:lt2>
        <a:accent1>
          <a:srgbClr val="058089"/>
        </a:accent1>
        <a:accent2>
          <a:srgbClr val="66BE0E"/>
        </a:accent2>
        <a:accent3>
          <a:srgbClr val="FFFFFF"/>
        </a:accent3>
        <a:accent4>
          <a:srgbClr val="6C6C6C"/>
        </a:accent4>
        <a:accent5>
          <a:srgbClr val="AAC0C4"/>
        </a:accent5>
        <a:accent6>
          <a:srgbClr val="5CAC0C"/>
        </a:accent6>
        <a:hlink>
          <a:srgbClr val="2CA9D0"/>
        </a:hlink>
        <a:folHlink>
          <a:srgbClr val="4841D9"/>
        </a:folHlink>
      </a:clrScheme>
      <a:clrMap bg1="lt1" tx1="dk1" bg2="lt2" tx2="dk2" accent1="accent1" accent2="accent2" accent3="accent3" accent4="accent4" accent5="accent5" accent6="accent6" hlink="hlink" folHlink="folHlink"/>
    </a:extraClrScheme>
    <a:extraClrScheme>
      <a:clrScheme name="ms01_1 2">
        <a:dk1>
          <a:srgbClr val="1D528D"/>
        </a:dk1>
        <a:lt1>
          <a:srgbClr val="FFFFFF"/>
        </a:lt1>
        <a:dk2>
          <a:srgbClr val="FFFFFF"/>
        </a:dk2>
        <a:lt2>
          <a:srgbClr val="CACACA"/>
        </a:lt2>
        <a:accent1>
          <a:srgbClr val="0099CC"/>
        </a:accent1>
        <a:accent2>
          <a:srgbClr val="8BC84E"/>
        </a:accent2>
        <a:accent3>
          <a:srgbClr val="FFFFFF"/>
        </a:accent3>
        <a:accent4>
          <a:srgbClr val="174578"/>
        </a:accent4>
        <a:accent5>
          <a:srgbClr val="AACAE2"/>
        </a:accent5>
        <a:accent6>
          <a:srgbClr val="7DB54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ms01_1 3">
        <a:dk1>
          <a:srgbClr val="0E3F96"/>
        </a:dk1>
        <a:lt1>
          <a:srgbClr val="FFFFFF"/>
        </a:lt1>
        <a:dk2>
          <a:srgbClr val="FFFFFF"/>
        </a:dk2>
        <a:lt2>
          <a:srgbClr val="B2B2B2"/>
        </a:lt2>
        <a:accent1>
          <a:srgbClr val="306FCC"/>
        </a:accent1>
        <a:accent2>
          <a:srgbClr val="99CCFF"/>
        </a:accent2>
        <a:accent3>
          <a:srgbClr val="FFFFFF"/>
        </a:accent3>
        <a:accent4>
          <a:srgbClr val="0A347F"/>
        </a:accent4>
        <a:accent5>
          <a:srgbClr val="ADBBE2"/>
        </a:accent5>
        <a:accent6>
          <a:srgbClr val="8AB9E7"/>
        </a:accent6>
        <a:hlink>
          <a:srgbClr val="25A2AF"/>
        </a:hlink>
        <a:folHlink>
          <a:srgbClr val="6666F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منظور">
  <a:themeElements>
    <a:clrScheme name="منظور">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كلاسيكي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منظور">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30.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3- Rippling Water">
  <a:themeElements>
    <a:clrScheme name="حركة">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دفق الهواء">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lgn="ctr">
          <a:defRPr sz="2000" dirty="0" smtClean="0">
            <a:solidFill>
              <a:schemeClr val="bg1"/>
            </a:solidFill>
          </a:defRPr>
        </a:defPPr>
      </a:lstStyle>
      <a:style>
        <a:lnRef idx="1">
          <a:schemeClr val="accent4"/>
        </a:lnRef>
        <a:fillRef idx="2">
          <a:schemeClr val="accent4"/>
        </a:fillRef>
        <a:effectRef idx="1">
          <a:schemeClr val="accent4"/>
        </a:effectRef>
        <a:fontRef idx="minor">
          <a:schemeClr val="dk1"/>
        </a:fontRef>
      </a:style>
    </a:spDef>
    <a:lnDef>
      <a:spPr>
        <a:ln/>
      </a:spPr>
      <a:bodyPr/>
      <a:lstStyle/>
      <a:style>
        <a:lnRef idx="3">
          <a:schemeClr val="accent4"/>
        </a:lnRef>
        <a:fillRef idx="0">
          <a:schemeClr val="accent4"/>
        </a:fillRef>
        <a:effectRef idx="2">
          <a:schemeClr val="accent4"/>
        </a:effectRef>
        <a:fontRef idx="minor">
          <a:schemeClr val="tx1"/>
        </a:fontRef>
      </a:style>
    </a:lnDef>
    <a:txDef>
      <a:spPr>
        <a:noFill/>
      </a:spPr>
      <a:bodyPr wrap="square" rtlCol="0">
        <a:spAutoFit/>
      </a:bodyPr>
      <a:lstStyle>
        <a:defPPr algn="ctr">
          <a:defRPr dirty="0" smtClean="0"/>
        </a:defPPr>
      </a:lstStyle>
    </a:txDef>
  </a:objectDefaults>
  <a:extraClrSchemeLst/>
</a:theme>
</file>

<file path=ppt/theme/theme35.xml><?xml version="1.0" encoding="utf-8"?>
<a:theme xmlns:a="http://schemas.openxmlformats.org/drawingml/2006/main" name="أفق">
  <a:themeElements>
    <a:clrScheme name="أوستن">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أف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أف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36.xml><?xml version="1.0" encoding="utf-8"?>
<a:theme xmlns:a="http://schemas.openxmlformats.org/drawingml/2006/main" name="ذروة">
  <a:themeElements>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ذروة">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ذروة">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7.xml><?xml version="1.0" encoding="utf-8"?>
<a:theme xmlns:a="http://schemas.openxmlformats.org/drawingml/2006/main" name="أوستن">
  <a:themeElements>
    <a:clrScheme name="أوستن">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أوستن">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أوستن">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نسق12">
  <a:themeElements>
    <a:clrScheme name="واجهة">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lobal_rea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Black"/>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ملتقى">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دفق الهواء">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Layout>
  <Type>Drawing</Type>
  <ChoicesCount>0</ChoicesCount>
  <Orientation>Right</Orientation>
</Layout>
</file>

<file path=customXml/item10.xml><?xml version="1.0" encoding="utf-8"?>
<Layout>
  <Type>MultipleChoice</Type>
  <ChoicesCount>2</ChoicesCount>
  <Orientation>Top</Orientation>
</Layout>
</file>

<file path=customXml/item11.xml><?xml version="1.0" encoding="utf-8"?>
<Layout>
  <Type>MultipleChoice</Type>
  <ChoicesCount>6</ChoicesCount>
  <Orientation>Right</Orientation>
</Layout>
</file>

<file path=customXml/item12.xml><?xml version="1.0" encoding="utf-8"?>
<Layout>
  <Type>YesNo</Type>
  <ChoicesCount>2</ChoicesCount>
  <Orientation>Right</Orientation>
</Layout>
</file>

<file path=customXml/item13.xml><?xml version="1.0" encoding="utf-8"?>
<Layout>
  <Type>YesNo</Type>
  <ChoicesCount>2</ChoicesCount>
  <Orientation>Right</Orientation>
</Layout>
</file>

<file path=customXml/item14.xml><?xml version="1.0" encoding="utf-8"?>
<Layout>
  <Type>MultipleChoice</Type>
  <ChoicesCount>5</ChoicesCount>
  <Orientation>Right</Orientation>
</Layout>
</file>

<file path=customXml/item15.xml><?xml version="1.0" encoding="utf-8"?>
<Layout>
  <Type>MultipleChoice</Type>
  <ChoicesCount>2</ChoicesCount>
  <Orientation>Right</Orientation>
</Layout>
</file>

<file path=customXml/item16.xml><?xml version="1.0" encoding="utf-8"?>
<Layout>
  <Type>Drawing</Type>
  <ChoicesCount>0</ChoicesCount>
  <Orientation>Right</Orientation>
</Layout>
</file>

<file path=customXml/item17.xml><?xml version="1.0" encoding="utf-8"?>
<Layout>
  <Type>Drawing</Type>
  <ChoicesCount>0</ChoicesCount>
  <Orientation>Right</Orientation>
</Layout>
</file>

<file path=customXml/item18.xml><?xml version="1.0" encoding="utf-8"?>
<Layout>
  <Type>MultipleChoice</Type>
  <ChoicesCount>2</ChoicesCount>
  <Orientation>Right</Orientation>
</Layout>
</file>

<file path=customXml/item19.xml><?xml version="1.0" encoding="utf-8"?>
<Layout>
  <Type>MultipleChoice</Type>
  <ChoicesCount>2</ChoicesCount>
  <Orientation>Right</Orientation>
</Layout>
</file>

<file path=customXml/item2.xml><?xml version="1.0" encoding="utf-8"?>
<Layout>
  <Type>YesNo</Type>
  <ChoicesCount>2</ChoicesCount>
  <Orientation>Right</Orientation>
</Layout>
</file>

<file path=customXml/item20.xml><?xml version="1.0" encoding="utf-8"?>
<Layout>
  <Type>MultipleChoice</Type>
  <ChoicesCount>2</ChoicesCount>
  <Orientation>Bottom</Orientation>
</Layout>
</file>

<file path=customXml/item3.xml><?xml version="1.0" encoding="utf-8"?>
<Layout>
  <Type>YesNo</Type>
  <ChoicesCount>2</ChoicesCount>
  <Orientation>Bottom</Orientation>
</Layout>
</file>

<file path=customXml/item4.xml><?xml version="1.0" encoding="utf-8"?>
<Layout>
  <Type>MultipleChoice</Type>
  <ChoicesCount>2</ChoicesCount>
  <Orientation>Bottom</Orientation>
</Layout>
</file>

<file path=customXml/item5.xml><?xml version="1.0" encoding="utf-8"?>
<Layout>
  <Type>MultipleChoice</Type>
  <ChoicesCount>4</ChoicesCount>
  <Orientation>Right</Orientation>
</Layout>
</file>

<file path=customXml/item6.xml><?xml version="1.0" encoding="utf-8"?>
<Layout>
  <Type>MultipleChoice</Type>
  <ChoicesCount>2</ChoicesCount>
  <Orientation>Left</Orientation>
</Layout>
</file>

<file path=customXml/item7.xml><?xml version="1.0" encoding="utf-8"?>
<Layout>
  <Type>YesNo</Type>
  <ChoicesCount>2</ChoicesCount>
  <Orientation>Left</Orientation>
</Layout>
</file>

<file path=customXml/item8.xml><?xml version="1.0" encoding="utf-8"?>
<Layout>
  <Type>YesNo</Type>
  <ChoicesCount>2</ChoicesCount>
  <Orientation>TopStacked</Orientation>
</Layout>
</file>

<file path=customXml/item9.xml><?xml version="1.0" encoding="utf-8"?>
<Layout>
  <Type>MultipleChoice</Type>
  <ChoicesCount>2</ChoicesCount>
  <Orientation>TopStacked</Orientation>
</Layout>
</file>

<file path=customXml/itemProps1.xml><?xml version="1.0" encoding="utf-8"?>
<ds:datastoreItem xmlns:ds="http://schemas.openxmlformats.org/officeDocument/2006/customXml" ds:itemID="{AB860DF5-DA64-49CB-8E96-43BB4BDAD1B5}">
  <ds:schemaRefs/>
</ds:datastoreItem>
</file>

<file path=customXml/itemProps10.xml><?xml version="1.0" encoding="utf-8"?>
<ds:datastoreItem xmlns:ds="http://schemas.openxmlformats.org/officeDocument/2006/customXml" ds:itemID="{35F2933C-2A90-4FF1-AFC2-301E989D5FD7}">
  <ds:schemaRefs/>
</ds:datastoreItem>
</file>

<file path=customXml/itemProps11.xml><?xml version="1.0" encoding="utf-8"?>
<ds:datastoreItem xmlns:ds="http://schemas.openxmlformats.org/officeDocument/2006/customXml" ds:itemID="{CD050E93-4776-4079-9351-BAFA8B4635EF}">
  <ds:schemaRefs/>
</ds:datastoreItem>
</file>

<file path=customXml/itemProps12.xml><?xml version="1.0" encoding="utf-8"?>
<ds:datastoreItem xmlns:ds="http://schemas.openxmlformats.org/officeDocument/2006/customXml" ds:itemID="{AE2C39FA-594D-4D33-9053-2A79700AA8DB}">
  <ds:schemaRefs/>
</ds:datastoreItem>
</file>

<file path=customXml/itemProps13.xml><?xml version="1.0" encoding="utf-8"?>
<ds:datastoreItem xmlns:ds="http://schemas.openxmlformats.org/officeDocument/2006/customXml" ds:itemID="{398AA4F1-E96D-4C9B-B5A7-E04772651B22}">
  <ds:schemaRefs/>
</ds:datastoreItem>
</file>

<file path=customXml/itemProps14.xml><?xml version="1.0" encoding="utf-8"?>
<ds:datastoreItem xmlns:ds="http://schemas.openxmlformats.org/officeDocument/2006/customXml" ds:itemID="{51FBEBF3-58CF-41C2-AE32-76AF8E6F3311}">
  <ds:schemaRefs/>
</ds:datastoreItem>
</file>

<file path=customXml/itemProps15.xml><?xml version="1.0" encoding="utf-8"?>
<ds:datastoreItem xmlns:ds="http://schemas.openxmlformats.org/officeDocument/2006/customXml" ds:itemID="{F7DE9D3A-08E4-49AE-9934-2E8E5A49370C}">
  <ds:schemaRefs/>
</ds:datastoreItem>
</file>

<file path=customXml/itemProps16.xml><?xml version="1.0" encoding="utf-8"?>
<ds:datastoreItem xmlns:ds="http://schemas.openxmlformats.org/officeDocument/2006/customXml" ds:itemID="{9A165768-CD3F-42FD-BD07-F7AF4FBD64CA}">
  <ds:schemaRefs/>
</ds:datastoreItem>
</file>

<file path=customXml/itemProps17.xml><?xml version="1.0" encoding="utf-8"?>
<ds:datastoreItem xmlns:ds="http://schemas.openxmlformats.org/officeDocument/2006/customXml" ds:itemID="{1C19715F-8EF1-4419-B044-FD7E035AD07F}">
  <ds:schemaRefs/>
</ds:datastoreItem>
</file>

<file path=customXml/itemProps18.xml><?xml version="1.0" encoding="utf-8"?>
<ds:datastoreItem xmlns:ds="http://schemas.openxmlformats.org/officeDocument/2006/customXml" ds:itemID="{87AC6883-901F-47B9-920F-A993CE14709D}">
  <ds:schemaRefs/>
</ds:datastoreItem>
</file>

<file path=customXml/itemProps19.xml><?xml version="1.0" encoding="utf-8"?>
<ds:datastoreItem xmlns:ds="http://schemas.openxmlformats.org/officeDocument/2006/customXml" ds:itemID="{491E0442-7AB7-4CC3-8B8E-6A0F37D84898}">
  <ds:schemaRefs/>
</ds:datastoreItem>
</file>

<file path=customXml/itemProps2.xml><?xml version="1.0" encoding="utf-8"?>
<ds:datastoreItem xmlns:ds="http://schemas.openxmlformats.org/officeDocument/2006/customXml" ds:itemID="{675D7857-B23D-4FDD-B292-CDA581889C99}">
  <ds:schemaRefs/>
</ds:datastoreItem>
</file>

<file path=customXml/itemProps20.xml><?xml version="1.0" encoding="utf-8"?>
<ds:datastoreItem xmlns:ds="http://schemas.openxmlformats.org/officeDocument/2006/customXml" ds:itemID="{25A8CED5-0FCA-415A-998E-378153BBEA16}">
  <ds:schemaRefs/>
</ds:datastoreItem>
</file>

<file path=customXml/itemProps3.xml><?xml version="1.0" encoding="utf-8"?>
<ds:datastoreItem xmlns:ds="http://schemas.openxmlformats.org/officeDocument/2006/customXml" ds:itemID="{0BE92A46-4968-428E-9713-3D632040CCCA}">
  <ds:schemaRefs/>
</ds:datastoreItem>
</file>

<file path=customXml/itemProps4.xml><?xml version="1.0" encoding="utf-8"?>
<ds:datastoreItem xmlns:ds="http://schemas.openxmlformats.org/officeDocument/2006/customXml" ds:itemID="{426F96D6-F274-4BD5-9420-F3BDC3B5F523}">
  <ds:schemaRefs/>
</ds:datastoreItem>
</file>

<file path=customXml/itemProps5.xml><?xml version="1.0" encoding="utf-8"?>
<ds:datastoreItem xmlns:ds="http://schemas.openxmlformats.org/officeDocument/2006/customXml" ds:itemID="{DED5F044-721C-4B33-A3B5-E957579BD6D7}">
  <ds:schemaRefs/>
</ds:datastoreItem>
</file>

<file path=customXml/itemProps6.xml><?xml version="1.0" encoding="utf-8"?>
<ds:datastoreItem xmlns:ds="http://schemas.openxmlformats.org/officeDocument/2006/customXml" ds:itemID="{C73E0DB4-032F-4F72-BFB9-35517E522E39}">
  <ds:schemaRefs/>
</ds:datastoreItem>
</file>

<file path=customXml/itemProps7.xml><?xml version="1.0" encoding="utf-8"?>
<ds:datastoreItem xmlns:ds="http://schemas.openxmlformats.org/officeDocument/2006/customXml" ds:itemID="{9D6B3536-860E-4D87-B693-BEDD75DDD834}">
  <ds:schemaRefs/>
</ds:datastoreItem>
</file>

<file path=customXml/itemProps8.xml><?xml version="1.0" encoding="utf-8"?>
<ds:datastoreItem xmlns:ds="http://schemas.openxmlformats.org/officeDocument/2006/customXml" ds:itemID="{3F2ED119-1B08-4B53-8617-5A6DC1292E13}">
  <ds:schemaRefs/>
</ds:datastoreItem>
</file>

<file path=customXml/itemProps9.xml><?xml version="1.0" encoding="utf-8"?>
<ds:datastoreItem xmlns:ds="http://schemas.openxmlformats.org/officeDocument/2006/customXml" ds:itemID="{1568B76A-C23F-4B0A-A7D4-09414FE50A35}">
  <ds:schemaRefs/>
</ds:datastoreItem>
</file>

<file path=docProps/app.xml><?xml version="1.0" encoding="utf-8"?>
<Properties xmlns="http://schemas.openxmlformats.org/officeDocument/2006/extended-properties" xmlns:vt="http://schemas.openxmlformats.org/officeDocument/2006/docPropsVTypes">
  <TotalTime>650</TotalTime>
  <Words>861</Words>
  <Application>Microsoft Office PowerPoint</Application>
  <PresentationFormat>عرض على الشاشة (3:4)‏</PresentationFormat>
  <Paragraphs>140</Paragraphs>
  <Slides>21</Slides>
  <Notes>0</Notes>
  <HiddenSlides>0</HiddenSlides>
  <MMClips>0</MMClips>
  <ScaleCrop>false</ScaleCrop>
  <HeadingPairs>
    <vt:vector size="4" baseType="variant">
      <vt:variant>
        <vt:lpstr>نسق</vt:lpstr>
      </vt:variant>
      <vt:variant>
        <vt:i4>37</vt:i4>
      </vt:variant>
      <vt:variant>
        <vt:lpstr>عناوين الشرائح</vt:lpstr>
      </vt:variant>
      <vt:variant>
        <vt:i4>21</vt:i4>
      </vt:variant>
    </vt:vector>
  </HeadingPairs>
  <TitlesOfParts>
    <vt:vector size="58" baseType="lpstr">
      <vt:lpstr>نسق Office</vt:lpstr>
      <vt:lpstr>نسق1</vt:lpstr>
      <vt:lpstr>منظور</vt:lpstr>
      <vt:lpstr>نسق12</vt:lpstr>
      <vt:lpstr>global_read</vt:lpstr>
      <vt:lpstr>1_Office Theme</vt:lpstr>
      <vt:lpstr>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33- Rippling Water</vt:lpstr>
      <vt:lpstr>أفق</vt:lpstr>
      <vt:lpstr>ذروة</vt:lpstr>
      <vt:lpstr>أوستن</vt:lpstr>
      <vt:lpstr>إعداد التقارير</vt:lpstr>
      <vt:lpstr>ماهية التقرير</vt:lpstr>
      <vt:lpstr>عرض تقديمي في PowerPoint</vt:lpstr>
      <vt:lpstr>عرض تقديمي في PowerPoint</vt:lpstr>
      <vt:lpstr>عرض تقديمي في PowerPoint</vt:lpstr>
      <vt:lpstr>عرض تقديمي في PowerPoint</vt:lpstr>
      <vt:lpstr>كاتب التقرير</vt:lpstr>
      <vt:lpstr>عرض تقديمي في PowerPoint</vt:lpstr>
      <vt:lpstr>عرض تقديمي في PowerPoint</vt:lpstr>
      <vt:lpstr>عرض تقديمي في PowerPoint</vt:lpstr>
      <vt:lpstr>هيكل التقرير:</vt:lpstr>
      <vt:lpstr>مكونات التقرير</vt:lpstr>
      <vt:lpstr>عرض تقديمي في PowerPoint</vt:lpstr>
      <vt:lpstr>مراحل وخطوات إعداد التقرير</vt:lpstr>
      <vt:lpstr>عرض تقديمي في PowerPoint</vt:lpstr>
      <vt:lpstr>عرض تقديمي في PowerPoint</vt:lpstr>
      <vt:lpstr>عرض تقديمي في PowerPoint</vt:lpstr>
      <vt:lpstr>عرض تقديمي في PowerPoint</vt:lpstr>
      <vt:lpstr>هل مواصفات التقرير الجيد تختلف من مؤسسة لأخرى؟</vt:lpstr>
      <vt:lpstr>عرض تقديمي في PowerPoint</vt:lpstr>
      <vt:lpstr>عمل الطالبتين: عبير الشهري سكينة العبدالله</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ksa</dc:creator>
  <cp:lastModifiedBy>SanamIT</cp:lastModifiedBy>
  <cp:revision>102</cp:revision>
  <dcterms:created xsi:type="dcterms:W3CDTF">2014-02-12T16:16:04Z</dcterms:created>
  <dcterms:modified xsi:type="dcterms:W3CDTF">2015-02-07T10:27:44Z</dcterms:modified>
</cp:coreProperties>
</file>