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l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72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9" r:id="rId13"/>
    <p:sldId id="257" r:id="rId14"/>
    <p:sldId id="273" r:id="rId15"/>
    <p:sldId id="258" r:id="rId16"/>
    <p:sldId id="274" r:id="rId17"/>
    <p:sldId id="268" r:id="rId18"/>
    <p:sldId id="269" r:id="rId19"/>
    <p:sldId id="275" r:id="rId20"/>
    <p:sldId id="270" r:id="rId21"/>
    <p:sldId id="276" r:id="rId22"/>
    <p:sldId id="271" r:id="rId23"/>
    <p:sldId id="277" r:id="rId24"/>
    <p:sldId id="278" r:id="rId2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A39E007-03AD-43AE-8856-9CD5591263BD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617BC8D-BA92-432A-BCD6-1DA42A8BCFBA}" type="slidenum">
              <a:rPr lang="ar-SA" smtClean="0"/>
              <a:t>‹#›</a:t>
            </a:fld>
            <a:endParaRPr lang="ar-SA"/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7" Type="http://schemas.openxmlformats.org/officeDocument/2006/relationships/image" Target="../media/image1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ma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15616" y="2202458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Unit 3</a:t>
            </a:r>
            <a:br>
              <a:rPr lang="en-US" sz="6000" dirty="0" smtClean="0"/>
            </a:br>
            <a:r>
              <a:rPr lang="en-US" sz="6000" dirty="0" smtClean="0"/>
              <a:t>My house</a:t>
            </a:r>
            <a:endParaRPr lang="ar-SA" sz="60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15616" y="4556720"/>
            <a:ext cx="7406640" cy="1752600"/>
          </a:xfrm>
        </p:spPr>
        <p:txBody>
          <a:bodyPr/>
          <a:lstStyle/>
          <a:p>
            <a:pPr algn="ctr"/>
            <a:r>
              <a:rPr lang="en-US" sz="4000" dirty="0" smtClean="0"/>
              <a:t>Lesson 1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1478441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112456" cy="549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umbrella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5478747" y="2492896"/>
            <a:ext cx="265411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U </a:t>
            </a:r>
            <a:r>
              <a:rPr lang="en-US" sz="80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u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3513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416824" cy="55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y</a:t>
            </a:r>
            <a:r>
              <a:rPr lang="en-US" sz="60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o</a:t>
            </a:r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– </a:t>
            </a:r>
            <a:r>
              <a:rPr lang="en-US" sz="60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yo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5478747" y="836712"/>
            <a:ext cx="265411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Y </a:t>
            </a:r>
            <a:r>
              <a:rPr lang="en-US" sz="80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y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526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1187624" y="1844824"/>
            <a:ext cx="7498080" cy="32403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Write the new words </a:t>
            </a:r>
            <a:r>
              <a:rPr lang="en-US" dirty="0" smtClean="0"/>
              <a:t>&amp; letters on </a:t>
            </a:r>
            <a:r>
              <a:rPr lang="en-US" dirty="0" smtClean="0"/>
              <a:t>B.B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my house – living room – bathroom – bedroom – kitchen – garden – </a:t>
            </a:r>
            <a:r>
              <a:rPr lang="en-US" dirty="0" smtClean="0"/>
              <a:t>key</a:t>
            </a:r>
            <a:r>
              <a:rPr lang="ar-SA" dirty="0" smtClean="0"/>
              <a:t/>
            </a:r>
            <a:br>
              <a:rPr lang="ar-SA" dirty="0" smtClean="0"/>
            </a:br>
            <a:r>
              <a:rPr lang="ar-SA" dirty="0"/>
              <a:t/>
            </a:r>
            <a:br>
              <a:rPr lang="ar-SA" dirty="0"/>
            </a:br>
            <a:r>
              <a:rPr lang="en-US" dirty="0" smtClean="0"/>
              <a:t>J </a:t>
            </a:r>
            <a:r>
              <a:rPr lang="en-US" dirty="0" err="1" smtClean="0"/>
              <a:t>j</a:t>
            </a:r>
            <a:r>
              <a:rPr lang="en-US" dirty="0" smtClean="0"/>
              <a:t> – U </a:t>
            </a:r>
            <a:r>
              <a:rPr lang="en-US" dirty="0" err="1" smtClean="0"/>
              <a:t>u</a:t>
            </a:r>
            <a:r>
              <a:rPr lang="en-US" dirty="0" smtClean="0"/>
              <a:t> – Y </a:t>
            </a:r>
            <a:r>
              <a:rPr lang="en-US" dirty="0" err="1" smtClean="0"/>
              <a:t>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84314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2902" r="3516" b="37811"/>
          <a:stretch/>
        </p:blipFill>
        <p:spPr bwMode="auto">
          <a:xfrm>
            <a:off x="278092" y="260648"/>
            <a:ext cx="861438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2 Track 2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663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0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60473" r="3824" b="3514"/>
          <a:stretch/>
        </p:blipFill>
        <p:spPr bwMode="auto">
          <a:xfrm>
            <a:off x="395536" y="332656"/>
            <a:ext cx="842493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3 Track 2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2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901" r="3824" b="36097"/>
          <a:stretch/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4 Track 2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908720"/>
            <a:ext cx="609600" cy="609600"/>
          </a:xfrm>
          <a:prstGeom prst="rect">
            <a:avLst/>
          </a:prstGeom>
        </p:spPr>
      </p:pic>
      <p:pic>
        <p:nvPicPr>
          <p:cNvPr id="3" name="25 Track 25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5897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6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63168" r="3208" b="3514"/>
          <a:stretch/>
        </p:blipFill>
        <p:spPr bwMode="auto">
          <a:xfrm>
            <a:off x="179512" y="260648"/>
            <a:ext cx="871296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36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27584" y="2060848"/>
            <a:ext cx="7498080" cy="2232248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/>
              <a:t>Work book</a:t>
            </a:r>
            <a:br>
              <a:rPr lang="en-US" sz="8800" dirty="0" smtClean="0"/>
            </a:br>
            <a:r>
              <a:rPr lang="en-US" sz="8800" dirty="0" smtClean="0"/>
              <a:t>p. 67</a:t>
            </a:r>
            <a:endParaRPr lang="ar-SA" sz="8800" dirty="0"/>
          </a:p>
        </p:txBody>
      </p:sp>
    </p:spTree>
    <p:extLst>
      <p:ext uri="{BB962C8B-B14F-4D97-AF65-F5344CB8AC3E}">
        <p14:creationId xmlns:p14="http://schemas.microsoft.com/office/powerpoint/2010/main" val="3887473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3146" r="3823" b="41242"/>
          <a:stretch/>
        </p:blipFill>
        <p:spPr bwMode="auto">
          <a:xfrm>
            <a:off x="304798" y="260648"/>
            <a:ext cx="8515673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3563888" y="4934091"/>
            <a:ext cx="1233384" cy="936104"/>
          </a:xfrm>
          <a:prstGeom prst="rect">
            <a:avLst/>
          </a:prstGeom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5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1</a:t>
            </a:r>
            <a:endParaRPr lang="ar-SA" sz="5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6228184" y="4581128"/>
            <a:ext cx="1233384" cy="936104"/>
          </a:xfrm>
          <a:prstGeom prst="rect">
            <a:avLst/>
          </a:prstGeom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5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2</a:t>
            </a:r>
            <a:endParaRPr lang="ar-SA" sz="5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1331640" y="4653136"/>
            <a:ext cx="1233384" cy="936104"/>
          </a:xfrm>
          <a:prstGeom prst="rect">
            <a:avLst/>
          </a:prstGeom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5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3</a:t>
            </a:r>
            <a:endParaRPr lang="ar-SA" sz="5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274720" y="3140968"/>
            <a:ext cx="1233384" cy="936104"/>
          </a:xfrm>
          <a:prstGeom prst="rect">
            <a:avLst/>
          </a:prstGeom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5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4</a:t>
            </a:r>
            <a:endParaRPr lang="ar-SA" sz="5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6362952" y="2780928"/>
            <a:ext cx="1233384" cy="936104"/>
          </a:xfrm>
          <a:prstGeom prst="rect">
            <a:avLst/>
          </a:prstGeom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5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5</a:t>
            </a:r>
            <a:endParaRPr lang="ar-SA" sz="5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39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t="58395" r="3516" b="3759"/>
          <a:stretch/>
        </p:blipFill>
        <p:spPr bwMode="auto">
          <a:xfrm>
            <a:off x="232226" y="188640"/>
            <a:ext cx="8804270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5364088" y="1340768"/>
            <a:ext cx="7920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3995936" y="2420888"/>
            <a:ext cx="108012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2483768" y="3429000"/>
            <a:ext cx="108012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3995936" y="4509120"/>
            <a:ext cx="108012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5335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s is my house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656" r="2593" b="61576"/>
          <a:stretch/>
        </p:blipFill>
        <p:spPr bwMode="auto">
          <a:xfrm>
            <a:off x="188685" y="260648"/>
            <a:ext cx="8487771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7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40139" r="3516" b="4004"/>
          <a:stretch/>
        </p:blipFill>
        <p:spPr bwMode="auto">
          <a:xfrm>
            <a:off x="212145" y="332656"/>
            <a:ext cx="8536319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2699792" y="1196752"/>
            <a:ext cx="39604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2663788" y="2204864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6012160" y="2204864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2699792" y="3212976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3275856" y="3212976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5220072" y="3212976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7092280" y="3212976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9229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657" r="3516" b="63044"/>
          <a:stretch/>
        </p:blipFill>
        <p:spPr bwMode="auto">
          <a:xfrm>
            <a:off x="210455" y="116632"/>
            <a:ext cx="853800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17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36954" r="11959" b="37812"/>
          <a:stretch/>
        </p:blipFill>
        <p:spPr bwMode="auto">
          <a:xfrm>
            <a:off x="107504" y="188640"/>
            <a:ext cx="9036495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8532440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7740352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1763688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2195736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3419872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4716016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5580112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6444208" y="162880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1763688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532440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6444208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5580112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5" name="شكل بيضاوي 14"/>
          <p:cNvSpPr/>
          <p:nvPr/>
        </p:nvSpPr>
        <p:spPr>
          <a:xfrm>
            <a:off x="6012160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4716016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7" name="شكل بيضاوي 16"/>
          <p:cNvSpPr/>
          <p:nvPr/>
        </p:nvSpPr>
        <p:spPr>
          <a:xfrm>
            <a:off x="3419872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8" name="شكل بيضاوي 17"/>
          <p:cNvSpPr/>
          <p:nvPr/>
        </p:nvSpPr>
        <p:spPr>
          <a:xfrm>
            <a:off x="2555776" y="242088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9" name="شكل بيضاوي 18"/>
          <p:cNvSpPr/>
          <p:nvPr/>
        </p:nvSpPr>
        <p:spPr>
          <a:xfrm>
            <a:off x="1691680" y="321297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0" name="شكل بيضاوي 19"/>
          <p:cNvSpPr/>
          <p:nvPr/>
        </p:nvSpPr>
        <p:spPr>
          <a:xfrm>
            <a:off x="1691680" y="393305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1763688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2" name="شكل بيضاوي 21"/>
          <p:cNvSpPr/>
          <p:nvPr/>
        </p:nvSpPr>
        <p:spPr>
          <a:xfrm>
            <a:off x="1691680" y="558924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3" name="شكل بيضاوي 22"/>
          <p:cNvSpPr/>
          <p:nvPr/>
        </p:nvSpPr>
        <p:spPr>
          <a:xfrm>
            <a:off x="2987824" y="314096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6876256" y="3140968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2987824" y="393305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6" name="شكل بيضاوي 25"/>
          <p:cNvSpPr/>
          <p:nvPr/>
        </p:nvSpPr>
        <p:spPr>
          <a:xfrm>
            <a:off x="8172400" y="393305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شكل بيضاوي 26"/>
          <p:cNvSpPr/>
          <p:nvPr/>
        </p:nvSpPr>
        <p:spPr>
          <a:xfrm>
            <a:off x="3851920" y="393305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8" name="شكل بيضاوي 27"/>
          <p:cNvSpPr/>
          <p:nvPr/>
        </p:nvSpPr>
        <p:spPr>
          <a:xfrm>
            <a:off x="5148064" y="393305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9" name="شكل بيضاوي 28"/>
          <p:cNvSpPr/>
          <p:nvPr/>
        </p:nvSpPr>
        <p:spPr>
          <a:xfrm>
            <a:off x="6444208" y="3933056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0" name="شكل بيضاوي 29"/>
          <p:cNvSpPr/>
          <p:nvPr/>
        </p:nvSpPr>
        <p:spPr>
          <a:xfrm>
            <a:off x="2987824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شكل بيضاوي 30"/>
          <p:cNvSpPr/>
          <p:nvPr/>
        </p:nvSpPr>
        <p:spPr>
          <a:xfrm>
            <a:off x="8604448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2" name="شكل بيضاوي 31"/>
          <p:cNvSpPr/>
          <p:nvPr/>
        </p:nvSpPr>
        <p:spPr>
          <a:xfrm>
            <a:off x="7308304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3" name="شكل بيضاوي 32"/>
          <p:cNvSpPr/>
          <p:nvPr/>
        </p:nvSpPr>
        <p:spPr>
          <a:xfrm>
            <a:off x="6012160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4" name="شكل بيضاوي 33"/>
          <p:cNvSpPr/>
          <p:nvPr/>
        </p:nvSpPr>
        <p:spPr>
          <a:xfrm>
            <a:off x="5148064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5" name="شكل بيضاوي 34"/>
          <p:cNvSpPr/>
          <p:nvPr/>
        </p:nvSpPr>
        <p:spPr>
          <a:xfrm>
            <a:off x="3419872" y="4797152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6" name="شكل بيضاوي 35"/>
          <p:cNvSpPr/>
          <p:nvPr/>
        </p:nvSpPr>
        <p:spPr>
          <a:xfrm>
            <a:off x="8604448" y="558924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7" name="شكل بيضاوي 36"/>
          <p:cNvSpPr/>
          <p:nvPr/>
        </p:nvSpPr>
        <p:spPr>
          <a:xfrm>
            <a:off x="7740352" y="558924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8" name="شكل بيضاوي 37"/>
          <p:cNvSpPr/>
          <p:nvPr/>
        </p:nvSpPr>
        <p:spPr>
          <a:xfrm>
            <a:off x="4283968" y="558924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9" name="شكل بيضاوي 38"/>
          <p:cNvSpPr/>
          <p:nvPr/>
        </p:nvSpPr>
        <p:spPr>
          <a:xfrm>
            <a:off x="2123728" y="5589240"/>
            <a:ext cx="28803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250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t="62187" r="3516" b="4004"/>
          <a:stretch/>
        </p:blipFill>
        <p:spPr bwMode="auto">
          <a:xfrm>
            <a:off x="232226" y="260648"/>
            <a:ext cx="880427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حر 2"/>
          <p:cNvSpPr/>
          <p:nvPr/>
        </p:nvSpPr>
        <p:spPr>
          <a:xfrm>
            <a:off x="5065486" y="1419414"/>
            <a:ext cx="2249714" cy="2281729"/>
          </a:xfrm>
          <a:custGeom>
            <a:avLst/>
            <a:gdLst>
              <a:gd name="connsiteX0" fmla="*/ 0 w 2249714"/>
              <a:gd name="connsiteY0" fmla="*/ 104586 h 2281729"/>
              <a:gd name="connsiteX1" fmla="*/ 1625600 w 2249714"/>
              <a:gd name="connsiteY1" fmla="*/ 249729 h 2281729"/>
              <a:gd name="connsiteX2" fmla="*/ 2249714 w 2249714"/>
              <a:gd name="connsiteY2" fmla="*/ 2281729 h 2281729"/>
              <a:gd name="connsiteX3" fmla="*/ 2249714 w 2249714"/>
              <a:gd name="connsiteY3" fmla="*/ 2281729 h 228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714" h="2281729">
                <a:moveTo>
                  <a:pt x="0" y="104586"/>
                </a:moveTo>
                <a:cubicBezTo>
                  <a:pt x="625324" y="-4271"/>
                  <a:pt x="1250648" y="-113128"/>
                  <a:pt x="1625600" y="249729"/>
                </a:cubicBezTo>
                <a:cubicBezTo>
                  <a:pt x="2000552" y="612586"/>
                  <a:pt x="2249714" y="2281729"/>
                  <a:pt x="2249714" y="2281729"/>
                </a:cubicBezTo>
                <a:lnTo>
                  <a:pt x="2249714" y="228172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شكل حر 3"/>
          <p:cNvSpPr/>
          <p:nvPr/>
        </p:nvSpPr>
        <p:spPr>
          <a:xfrm>
            <a:off x="4934857" y="941615"/>
            <a:ext cx="2307772" cy="1525814"/>
          </a:xfrm>
          <a:custGeom>
            <a:avLst/>
            <a:gdLst>
              <a:gd name="connsiteX0" fmla="*/ 0 w 2307772"/>
              <a:gd name="connsiteY0" fmla="*/ 1525814 h 1525814"/>
              <a:gd name="connsiteX1" fmla="*/ 1248229 w 2307772"/>
              <a:gd name="connsiteY1" fmla="*/ 59871 h 1525814"/>
              <a:gd name="connsiteX2" fmla="*/ 2307772 w 2307772"/>
              <a:gd name="connsiteY2" fmla="*/ 422728 h 152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7772" h="1525814">
                <a:moveTo>
                  <a:pt x="0" y="1525814"/>
                </a:moveTo>
                <a:cubicBezTo>
                  <a:pt x="431800" y="884766"/>
                  <a:pt x="863600" y="243719"/>
                  <a:pt x="1248229" y="59871"/>
                </a:cubicBezTo>
                <a:cubicBezTo>
                  <a:pt x="1632858" y="-123977"/>
                  <a:pt x="1970315" y="149375"/>
                  <a:pt x="2307772" y="4227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" name="رابط مستقيم 5"/>
          <p:cNvCxnSpPr/>
          <p:nvPr/>
        </p:nvCxnSpPr>
        <p:spPr>
          <a:xfrm>
            <a:off x="5065486" y="3701143"/>
            <a:ext cx="802658" cy="8799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شكل حر 6"/>
          <p:cNvSpPr/>
          <p:nvPr/>
        </p:nvSpPr>
        <p:spPr>
          <a:xfrm>
            <a:off x="4702629" y="2859314"/>
            <a:ext cx="1335314" cy="1727200"/>
          </a:xfrm>
          <a:custGeom>
            <a:avLst/>
            <a:gdLst>
              <a:gd name="connsiteX0" fmla="*/ 0 w 1335314"/>
              <a:gd name="connsiteY0" fmla="*/ 1727200 h 1727200"/>
              <a:gd name="connsiteX1" fmla="*/ 928914 w 1335314"/>
              <a:gd name="connsiteY1" fmla="*/ 769257 h 1727200"/>
              <a:gd name="connsiteX2" fmla="*/ 1335314 w 1335314"/>
              <a:gd name="connsiteY2" fmla="*/ 0 h 1727200"/>
              <a:gd name="connsiteX3" fmla="*/ 1335314 w 1335314"/>
              <a:gd name="connsiteY3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5314" h="1727200">
                <a:moveTo>
                  <a:pt x="0" y="1727200"/>
                </a:moveTo>
                <a:cubicBezTo>
                  <a:pt x="353181" y="1392162"/>
                  <a:pt x="706362" y="1057124"/>
                  <a:pt x="928914" y="769257"/>
                </a:cubicBezTo>
                <a:cubicBezTo>
                  <a:pt x="1151466" y="481390"/>
                  <a:pt x="1335314" y="0"/>
                  <a:pt x="1335314" y="0"/>
                </a:cubicBezTo>
                <a:lnTo>
                  <a:pt x="1335314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514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4" cy="503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living room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3216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bathroom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8238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849694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kitchen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994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bedroom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15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2" y="260648"/>
            <a:ext cx="856289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garden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7312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056784" cy="531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940688" y="5411131"/>
            <a:ext cx="7406640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ar-SA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348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554461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2926000" y="5411131"/>
            <a:ext cx="589447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juice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5478747" y="2492896"/>
            <a:ext cx="2654112" cy="11862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J </a:t>
            </a:r>
            <a:r>
              <a:rPr lang="en-US" sz="80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j</a:t>
            </a:r>
            <a:endParaRPr lang="ar-SA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34528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78</TotalTime>
  <Words>37</Words>
  <Application>Microsoft Office PowerPoint</Application>
  <PresentationFormat>عرض على الشاشة (3:4)‏</PresentationFormat>
  <Paragraphs>21</Paragraphs>
  <Slides>24</Slides>
  <Notes>0</Notes>
  <HiddenSlides>0</HiddenSlides>
  <MMClips>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5" baseType="lpstr">
      <vt:lpstr>انقلاب</vt:lpstr>
      <vt:lpstr>Unit 3 My house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Write the new words &amp; letters on B.B  my house – living room – bathroom – bedroom – kitchen – garden – key  J j – U u – Y 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Work book p. 67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My home</dc:title>
  <dc:creator>HP</dc:creator>
  <cp:lastModifiedBy>HP</cp:lastModifiedBy>
  <cp:revision>84</cp:revision>
  <dcterms:created xsi:type="dcterms:W3CDTF">2016-01-12T22:38:23Z</dcterms:created>
  <dcterms:modified xsi:type="dcterms:W3CDTF">2016-01-15T05:05:00Z</dcterms:modified>
</cp:coreProperties>
</file>