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99" r:id="rId2"/>
    <p:sldId id="39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95" r:id="rId74"/>
    <p:sldId id="396" r:id="rId75"/>
    <p:sldId id="394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  <p:sldId id="377" r:id="rId126"/>
    <p:sldId id="378" r:id="rId127"/>
    <p:sldId id="379" r:id="rId128"/>
    <p:sldId id="380" r:id="rId129"/>
    <p:sldId id="381" r:id="rId130"/>
    <p:sldId id="382" r:id="rId131"/>
    <p:sldId id="383" r:id="rId132"/>
    <p:sldId id="384" r:id="rId133"/>
    <p:sldId id="385" r:id="rId134"/>
    <p:sldId id="386" r:id="rId135"/>
    <p:sldId id="387" r:id="rId136"/>
    <p:sldId id="388" r:id="rId137"/>
    <p:sldId id="389" r:id="rId138"/>
    <p:sldId id="390" r:id="rId139"/>
    <p:sldId id="391" r:id="rId140"/>
    <p:sldId id="392" r:id="rId141"/>
    <p:sldId id="393" r:id="rId142"/>
  </p:sldIdLst>
  <p:sldSz cx="9144000" cy="6858000" type="screen4x3"/>
  <p:notesSz cx="6858000" cy="9144000"/>
  <p:custDataLst>
    <p:tags r:id="rId143"/>
  </p:custDataLst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FF725-972C-4676-B293-CB305F7401C8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8F02C-6369-427D-AA5F-6A2F2DB8F4D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3779762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3C674-E2F1-411D-A326-23DB81B59B56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953C4-AA17-448A-B247-7680C87F56B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408394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2640-B41E-4989-8F00-BB60FB08533B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6B456-3B68-4C24-84EA-3436BD479C9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1460189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84C23-4A2A-44DB-A81B-8B63F5B52306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59F48-6AE4-4BAC-BAD0-1017399A86D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1317105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F7D9E-F5FA-41C6-8A3B-AF204E9ECC67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0D698-EC4C-4C4F-8435-5780B96A268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476607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4B1E9-E587-4EA9-8B74-7AC5BA43A9E4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7ADFD-25F9-4F04-8E25-5A7EC133997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301481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F00A-86B6-42E9-AF87-92626DACB4E6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E9301-A1EB-499F-8F18-7917BA462BD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2761956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DDD39-F3CA-4DBD-82EA-D5A1D04B69BD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F256A-5812-4D93-AE93-6A89F9A2DFE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3655958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0E82C-7D9B-49C3-9AF1-52A62B0D454D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0CA43-E2F4-4596-90D7-08D0D8B897F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156904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5B3C2-B831-4FCD-9767-3BC8FC418AE3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1B3CA-BA04-4DEE-B99F-5E530A7A85E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123858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ar-SA" noProof="0" smtClean="0"/>
              <a:t>انقر فوق الأيقونة لإضافة صورة</a:t>
            </a:r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788B8-17BB-42F6-9CC7-1BEAD868FF8B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BD511-3537-4DD0-9006-47CD91ACC09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638450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6F2366-D26F-4A39-AEF5-C7A974AC65A7}" type="datetimeFigureOut">
              <a:rPr lang="ar-SA"/>
              <a:pPr>
                <a:defRPr/>
              </a:pPr>
              <a:t>21/02/37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A91A99-C7D9-4FAC-AAE7-1B2AC207D2A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436.png"/><Relationship Id="rId7" Type="http://schemas.openxmlformats.org/officeDocument/2006/relationships/audio" Target="../media/audio4.wav"/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3.png"/><Relationship Id="rId3" Type="http://schemas.openxmlformats.org/officeDocument/2006/relationships/image" Target="../media/image439.png"/><Relationship Id="rId7" Type="http://schemas.openxmlformats.org/officeDocument/2006/relationships/audio" Target="../media/audio3.wav"/><Relationship Id="rId12" Type="http://schemas.openxmlformats.org/officeDocument/2006/relationships/image" Target="../media/image442.png"/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41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440.png"/><Relationship Id="rId9" Type="http://schemas.openxmlformats.org/officeDocument/2006/relationships/audio" Target="../media/audio5.wav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45.png"/><Relationship Id="rId7" Type="http://schemas.openxmlformats.org/officeDocument/2006/relationships/audio" Target="../media/audio3.wav"/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446.png"/><Relationship Id="rId9" Type="http://schemas.openxmlformats.org/officeDocument/2006/relationships/audio" Target="../media/audio5.wav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48.png"/><Relationship Id="rId7" Type="http://schemas.openxmlformats.org/officeDocument/2006/relationships/audio" Target="../media/audio3.wav"/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449.png"/><Relationship Id="rId9" Type="http://schemas.openxmlformats.org/officeDocument/2006/relationships/audio" Target="../media/audio5.wav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6.png"/><Relationship Id="rId13" Type="http://schemas.openxmlformats.org/officeDocument/2006/relationships/image" Target="../media/image10.png"/><Relationship Id="rId3" Type="http://schemas.openxmlformats.org/officeDocument/2006/relationships/image" Target="../media/image451.png"/><Relationship Id="rId7" Type="http://schemas.openxmlformats.org/officeDocument/2006/relationships/image" Target="../media/image455.png"/><Relationship Id="rId12" Type="http://schemas.openxmlformats.org/officeDocument/2006/relationships/audio" Target="../media/audio2.wav"/><Relationship Id="rId17" Type="http://schemas.openxmlformats.org/officeDocument/2006/relationships/image" Target="../media/image11.png"/><Relationship Id="rId2" Type="http://schemas.openxmlformats.org/officeDocument/2006/relationships/image" Target="../media/image450.png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4.png"/><Relationship Id="rId11" Type="http://schemas.openxmlformats.org/officeDocument/2006/relationships/image" Target="../media/image459.png"/><Relationship Id="rId5" Type="http://schemas.openxmlformats.org/officeDocument/2006/relationships/image" Target="../media/image453.png"/><Relationship Id="rId15" Type="http://schemas.openxmlformats.org/officeDocument/2006/relationships/audio" Target="../media/audio4.wav"/><Relationship Id="rId10" Type="http://schemas.openxmlformats.org/officeDocument/2006/relationships/image" Target="../media/image458.png"/><Relationship Id="rId4" Type="http://schemas.openxmlformats.org/officeDocument/2006/relationships/image" Target="../media/image452.png"/><Relationship Id="rId9" Type="http://schemas.openxmlformats.org/officeDocument/2006/relationships/image" Target="../media/image457.png"/><Relationship Id="rId14" Type="http://schemas.openxmlformats.org/officeDocument/2006/relationships/audio" Target="../media/audio3.wav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6.png"/><Relationship Id="rId13" Type="http://schemas.openxmlformats.org/officeDocument/2006/relationships/audio" Target="../media/audio5.wav"/><Relationship Id="rId3" Type="http://schemas.openxmlformats.org/officeDocument/2006/relationships/image" Target="../media/image461.png"/><Relationship Id="rId7" Type="http://schemas.openxmlformats.org/officeDocument/2006/relationships/image" Target="../media/image465.png"/><Relationship Id="rId12" Type="http://schemas.openxmlformats.org/officeDocument/2006/relationships/audio" Target="../media/audio4.wav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4.png"/><Relationship Id="rId11" Type="http://schemas.openxmlformats.org/officeDocument/2006/relationships/audio" Target="../media/audio3.wav"/><Relationship Id="rId5" Type="http://schemas.openxmlformats.org/officeDocument/2006/relationships/image" Target="../media/image463.png"/><Relationship Id="rId10" Type="http://schemas.openxmlformats.org/officeDocument/2006/relationships/image" Target="../media/image10.png"/><Relationship Id="rId4" Type="http://schemas.openxmlformats.org/officeDocument/2006/relationships/image" Target="../media/image462.png"/><Relationship Id="rId9" Type="http://schemas.openxmlformats.org/officeDocument/2006/relationships/audio" Target="../media/audio2.wav"/><Relationship Id="rId14" Type="http://schemas.openxmlformats.org/officeDocument/2006/relationships/image" Target="../media/image11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3.png"/><Relationship Id="rId13" Type="http://schemas.openxmlformats.org/officeDocument/2006/relationships/audio" Target="../media/audio4.wav"/><Relationship Id="rId3" Type="http://schemas.openxmlformats.org/officeDocument/2006/relationships/image" Target="../media/image468.png"/><Relationship Id="rId7" Type="http://schemas.openxmlformats.org/officeDocument/2006/relationships/image" Target="../media/image472.png"/><Relationship Id="rId12" Type="http://schemas.openxmlformats.org/officeDocument/2006/relationships/audio" Target="../media/audio3.wav"/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1.png"/><Relationship Id="rId11" Type="http://schemas.openxmlformats.org/officeDocument/2006/relationships/image" Target="../media/image10.png"/><Relationship Id="rId5" Type="http://schemas.openxmlformats.org/officeDocument/2006/relationships/image" Target="../media/image470.png"/><Relationship Id="rId15" Type="http://schemas.openxmlformats.org/officeDocument/2006/relationships/image" Target="../media/image11.png"/><Relationship Id="rId10" Type="http://schemas.openxmlformats.org/officeDocument/2006/relationships/audio" Target="../media/audio2.wav"/><Relationship Id="rId4" Type="http://schemas.openxmlformats.org/officeDocument/2006/relationships/image" Target="../media/image469.png"/><Relationship Id="rId9" Type="http://schemas.openxmlformats.org/officeDocument/2006/relationships/image" Target="../media/image474.png"/><Relationship Id="rId14" Type="http://schemas.openxmlformats.org/officeDocument/2006/relationships/audio" Target="../media/audio5.wav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76.png"/><Relationship Id="rId7" Type="http://schemas.openxmlformats.org/officeDocument/2006/relationships/audio" Target="../media/audio3.wav"/><Relationship Id="rId2" Type="http://schemas.openxmlformats.org/officeDocument/2006/relationships/image" Target="../media/image4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477.png"/><Relationship Id="rId9" Type="http://schemas.openxmlformats.org/officeDocument/2006/relationships/audio" Target="../media/audio5.wav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png"/><Relationship Id="rId13" Type="http://schemas.openxmlformats.org/officeDocument/2006/relationships/image" Target="../media/image10.png"/><Relationship Id="rId3" Type="http://schemas.openxmlformats.org/officeDocument/2006/relationships/image" Target="../media/image479.png"/><Relationship Id="rId7" Type="http://schemas.openxmlformats.org/officeDocument/2006/relationships/image" Target="../media/image483.png"/><Relationship Id="rId12" Type="http://schemas.openxmlformats.org/officeDocument/2006/relationships/audio" Target="../media/audio2.wav"/><Relationship Id="rId17" Type="http://schemas.openxmlformats.org/officeDocument/2006/relationships/image" Target="../media/image11.png"/><Relationship Id="rId2" Type="http://schemas.openxmlformats.org/officeDocument/2006/relationships/image" Target="../media/image478.png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2.png"/><Relationship Id="rId11" Type="http://schemas.openxmlformats.org/officeDocument/2006/relationships/image" Target="../media/image487.png"/><Relationship Id="rId5" Type="http://schemas.openxmlformats.org/officeDocument/2006/relationships/image" Target="../media/image481.png"/><Relationship Id="rId15" Type="http://schemas.openxmlformats.org/officeDocument/2006/relationships/audio" Target="../media/audio4.wav"/><Relationship Id="rId10" Type="http://schemas.openxmlformats.org/officeDocument/2006/relationships/image" Target="../media/image486.png"/><Relationship Id="rId4" Type="http://schemas.openxmlformats.org/officeDocument/2006/relationships/image" Target="../media/image480.png"/><Relationship Id="rId9" Type="http://schemas.openxmlformats.org/officeDocument/2006/relationships/image" Target="../media/image485.png"/><Relationship Id="rId1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489.png"/><Relationship Id="rId7" Type="http://schemas.openxmlformats.org/officeDocument/2006/relationships/audio" Target="../media/audio4.wav"/><Relationship Id="rId2" Type="http://schemas.openxmlformats.org/officeDocument/2006/relationships/image" Target="../media/image48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491.png"/><Relationship Id="rId5" Type="http://schemas.openxmlformats.org/officeDocument/2006/relationships/image" Target="../media/image10.png"/><Relationship Id="rId10" Type="http://schemas.openxmlformats.org/officeDocument/2006/relationships/image" Target="../media/image49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49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494.png"/><Relationship Id="rId4" Type="http://schemas.openxmlformats.org/officeDocument/2006/relationships/image" Target="../media/image10.png"/><Relationship Id="rId9" Type="http://schemas.openxmlformats.org/officeDocument/2006/relationships/image" Target="../media/image493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95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8.png"/><Relationship Id="rId11" Type="http://schemas.openxmlformats.org/officeDocument/2006/relationships/audio" Target="../media/audio5.wav"/><Relationship Id="rId5" Type="http://schemas.openxmlformats.org/officeDocument/2006/relationships/image" Target="../media/image497.png"/><Relationship Id="rId10" Type="http://schemas.openxmlformats.org/officeDocument/2006/relationships/audio" Target="../media/audio4.wav"/><Relationship Id="rId4" Type="http://schemas.openxmlformats.org/officeDocument/2006/relationships/image" Target="../media/image496.png"/><Relationship Id="rId9" Type="http://schemas.openxmlformats.org/officeDocument/2006/relationships/audio" Target="../media/audio3.wav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9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502.png"/><Relationship Id="rId5" Type="http://schemas.openxmlformats.org/officeDocument/2006/relationships/audio" Target="../media/audio4.wav"/><Relationship Id="rId10" Type="http://schemas.openxmlformats.org/officeDocument/2006/relationships/image" Target="../media/image501.png"/><Relationship Id="rId4" Type="http://schemas.openxmlformats.org/officeDocument/2006/relationships/audio" Target="../media/audio3.wav"/><Relationship Id="rId9" Type="http://schemas.openxmlformats.org/officeDocument/2006/relationships/image" Target="../media/image500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504.png"/><Relationship Id="rId7" Type="http://schemas.openxmlformats.org/officeDocument/2006/relationships/audio" Target="../media/audio4.wav"/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06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9.png"/><Relationship Id="rId11" Type="http://schemas.openxmlformats.org/officeDocument/2006/relationships/audio" Target="../media/audio5.wav"/><Relationship Id="rId5" Type="http://schemas.openxmlformats.org/officeDocument/2006/relationships/image" Target="../media/image508.png"/><Relationship Id="rId10" Type="http://schemas.openxmlformats.org/officeDocument/2006/relationships/audio" Target="../media/audio4.wav"/><Relationship Id="rId4" Type="http://schemas.openxmlformats.org/officeDocument/2006/relationships/image" Target="../media/image507.png"/><Relationship Id="rId9" Type="http://schemas.openxmlformats.org/officeDocument/2006/relationships/audio" Target="../media/audio3.wav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11.png"/><Relationship Id="rId7" Type="http://schemas.openxmlformats.org/officeDocument/2006/relationships/audio" Target="../media/audio3.wav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512.png"/><Relationship Id="rId9" Type="http://schemas.openxmlformats.org/officeDocument/2006/relationships/audio" Target="../media/audio5.wav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14.png"/><Relationship Id="rId7" Type="http://schemas.openxmlformats.org/officeDocument/2006/relationships/audio" Target="../media/audio3.wav"/><Relationship Id="rId2" Type="http://schemas.openxmlformats.org/officeDocument/2006/relationships/image" Target="../media/image5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16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515.png"/><Relationship Id="rId9" Type="http://schemas.openxmlformats.org/officeDocument/2006/relationships/audio" Target="../media/audio5.wav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518.png"/><Relationship Id="rId7" Type="http://schemas.openxmlformats.org/officeDocument/2006/relationships/audio" Target="../media/audio4.wav"/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520.png"/><Relationship Id="rId5" Type="http://schemas.openxmlformats.org/officeDocument/2006/relationships/image" Target="../media/image10.png"/><Relationship Id="rId10" Type="http://schemas.openxmlformats.org/officeDocument/2006/relationships/image" Target="../media/image519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22.png"/><Relationship Id="rId7" Type="http://schemas.openxmlformats.org/officeDocument/2006/relationships/audio" Target="../media/audio3.wav"/><Relationship Id="rId2" Type="http://schemas.openxmlformats.org/officeDocument/2006/relationships/image" Target="../media/image5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523.png"/><Relationship Id="rId9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524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3" Type="http://schemas.openxmlformats.org/officeDocument/2006/relationships/image" Target="../media/image526.png"/><Relationship Id="rId7" Type="http://schemas.openxmlformats.org/officeDocument/2006/relationships/image" Target="../media/image530.png"/><Relationship Id="rId12" Type="http://schemas.openxmlformats.org/officeDocument/2006/relationships/audio" Target="../media/audio5.wav"/><Relationship Id="rId2" Type="http://schemas.openxmlformats.org/officeDocument/2006/relationships/image" Target="../media/image5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9.png"/><Relationship Id="rId11" Type="http://schemas.openxmlformats.org/officeDocument/2006/relationships/audio" Target="../media/audio4.wav"/><Relationship Id="rId5" Type="http://schemas.openxmlformats.org/officeDocument/2006/relationships/image" Target="../media/image528.png"/><Relationship Id="rId10" Type="http://schemas.openxmlformats.org/officeDocument/2006/relationships/audio" Target="../media/audio3.wav"/><Relationship Id="rId4" Type="http://schemas.openxmlformats.org/officeDocument/2006/relationships/image" Target="../media/image527.png"/><Relationship Id="rId9" Type="http://schemas.openxmlformats.org/officeDocument/2006/relationships/image" Target="../media/image10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532.png"/><Relationship Id="rId7" Type="http://schemas.openxmlformats.org/officeDocument/2006/relationships/audio" Target="../media/audio4.wav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9.png"/><Relationship Id="rId13" Type="http://schemas.openxmlformats.org/officeDocument/2006/relationships/audio" Target="../media/audio4.wav"/><Relationship Id="rId3" Type="http://schemas.openxmlformats.org/officeDocument/2006/relationships/image" Target="../media/image534.png"/><Relationship Id="rId7" Type="http://schemas.openxmlformats.org/officeDocument/2006/relationships/image" Target="../media/image538.png"/><Relationship Id="rId12" Type="http://schemas.openxmlformats.org/officeDocument/2006/relationships/audio" Target="../media/audio3.wav"/><Relationship Id="rId2" Type="http://schemas.openxmlformats.org/officeDocument/2006/relationships/image" Target="../media/image5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7.png"/><Relationship Id="rId11" Type="http://schemas.openxmlformats.org/officeDocument/2006/relationships/image" Target="../media/image10.png"/><Relationship Id="rId5" Type="http://schemas.openxmlformats.org/officeDocument/2006/relationships/image" Target="../media/image536.png"/><Relationship Id="rId15" Type="http://schemas.openxmlformats.org/officeDocument/2006/relationships/image" Target="../media/image11.png"/><Relationship Id="rId10" Type="http://schemas.openxmlformats.org/officeDocument/2006/relationships/audio" Target="../media/audio2.wav"/><Relationship Id="rId4" Type="http://schemas.openxmlformats.org/officeDocument/2006/relationships/image" Target="../media/image535.png"/><Relationship Id="rId9" Type="http://schemas.openxmlformats.org/officeDocument/2006/relationships/image" Target="../media/image540.png"/><Relationship Id="rId14" Type="http://schemas.openxmlformats.org/officeDocument/2006/relationships/audio" Target="../media/audio5.wav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7.png"/><Relationship Id="rId13" Type="http://schemas.openxmlformats.org/officeDocument/2006/relationships/audio" Target="../media/audio4.wav"/><Relationship Id="rId3" Type="http://schemas.openxmlformats.org/officeDocument/2006/relationships/image" Target="../media/image542.png"/><Relationship Id="rId7" Type="http://schemas.openxmlformats.org/officeDocument/2006/relationships/image" Target="../media/image546.png"/><Relationship Id="rId12" Type="http://schemas.openxmlformats.org/officeDocument/2006/relationships/audio" Target="../media/audio3.wav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11" Type="http://schemas.openxmlformats.org/officeDocument/2006/relationships/image" Target="../media/image10.png"/><Relationship Id="rId5" Type="http://schemas.openxmlformats.org/officeDocument/2006/relationships/image" Target="../media/image544.png"/><Relationship Id="rId15" Type="http://schemas.openxmlformats.org/officeDocument/2006/relationships/image" Target="../media/image11.png"/><Relationship Id="rId10" Type="http://schemas.openxmlformats.org/officeDocument/2006/relationships/audio" Target="../media/audio2.wav"/><Relationship Id="rId4" Type="http://schemas.openxmlformats.org/officeDocument/2006/relationships/image" Target="../media/image543.png"/><Relationship Id="rId9" Type="http://schemas.openxmlformats.org/officeDocument/2006/relationships/image" Target="../media/image548.png"/><Relationship Id="rId14" Type="http://schemas.openxmlformats.org/officeDocument/2006/relationships/audio" Target="../media/audio5.wav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550.png"/><Relationship Id="rId7" Type="http://schemas.openxmlformats.org/officeDocument/2006/relationships/audio" Target="../media/audio4.wav"/><Relationship Id="rId2" Type="http://schemas.openxmlformats.org/officeDocument/2006/relationships/image" Target="../media/image54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552.png"/><Relationship Id="rId5" Type="http://schemas.openxmlformats.org/officeDocument/2006/relationships/image" Target="../media/image10.png"/><Relationship Id="rId10" Type="http://schemas.openxmlformats.org/officeDocument/2006/relationships/image" Target="../media/image551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554.png"/><Relationship Id="rId7" Type="http://schemas.openxmlformats.org/officeDocument/2006/relationships/audio" Target="../media/audio4.wav"/><Relationship Id="rId2" Type="http://schemas.openxmlformats.org/officeDocument/2006/relationships/image" Target="../media/image55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556.png"/><Relationship Id="rId5" Type="http://schemas.openxmlformats.org/officeDocument/2006/relationships/image" Target="../media/image10.png"/><Relationship Id="rId10" Type="http://schemas.openxmlformats.org/officeDocument/2006/relationships/image" Target="../media/image555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557.png"/><Relationship Id="rId7" Type="http://schemas.openxmlformats.org/officeDocument/2006/relationships/audio" Target="../media/audio4.wav"/><Relationship Id="rId12" Type="http://schemas.openxmlformats.org/officeDocument/2006/relationships/image" Target="../media/image560.png"/><Relationship Id="rId2" Type="http://schemas.openxmlformats.org/officeDocument/2006/relationships/image" Target="../media/image55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559.png"/><Relationship Id="rId5" Type="http://schemas.openxmlformats.org/officeDocument/2006/relationships/image" Target="../media/image10.png"/><Relationship Id="rId10" Type="http://schemas.openxmlformats.org/officeDocument/2006/relationships/image" Target="../media/image558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66.png"/><Relationship Id="rId3" Type="http://schemas.openxmlformats.org/officeDocument/2006/relationships/image" Target="../media/image562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5.png"/><Relationship Id="rId11" Type="http://schemas.openxmlformats.org/officeDocument/2006/relationships/audio" Target="../media/audio5.wav"/><Relationship Id="rId5" Type="http://schemas.openxmlformats.org/officeDocument/2006/relationships/image" Target="../media/image564.png"/><Relationship Id="rId10" Type="http://schemas.openxmlformats.org/officeDocument/2006/relationships/audio" Target="../media/audio4.wav"/><Relationship Id="rId4" Type="http://schemas.openxmlformats.org/officeDocument/2006/relationships/image" Target="../media/image563.png"/><Relationship Id="rId9" Type="http://schemas.openxmlformats.org/officeDocument/2006/relationships/audio" Target="../media/audio3.wav"/><Relationship Id="rId14" Type="http://schemas.openxmlformats.org/officeDocument/2006/relationships/image" Target="../media/image567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56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570.png"/><Relationship Id="rId4" Type="http://schemas.openxmlformats.org/officeDocument/2006/relationships/image" Target="../media/image10.png"/><Relationship Id="rId9" Type="http://schemas.openxmlformats.org/officeDocument/2006/relationships/image" Target="../media/image5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72.png"/><Relationship Id="rId7" Type="http://schemas.openxmlformats.org/officeDocument/2006/relationships/audio" Target="../media/audio3.wav"/><Relationship Id="rId12" Type="http://schemas.openxmlformats.org/officeDocument/2006/relationships/image" Target="../media/image575.png"/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74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573.png"/><Relationship Id="rId9" Type="http://schemas.openxmlformats.org/officeDocument/2006/relationships/audio" Target="../media/audio5.wav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77.png"/><Relationship Id="rId7" Type="http://schemas.openxmlformats.org/officeDocument/2006/relationships/audio" Target="../media/audio3.wav"/><Relationship Id="rId12" Type="http://schemas.openxmlformats.org/officeDocument/2006/relationships/image" Target="../media/image580.png"/><Relationship Id="rId2" Type="http://schemas.openxmlformats.org/officeDocument/2006/relationships/image" Target="../media/image5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79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578.png"/><Relationship Id="rId9" Type="http://schemas.openxmlformats.org/officeDocument/2006/relationships/audio" Target="../media/audio5.wav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582.png"/><Relationship Id="rId7" Type="http://schemas.openxmlformats.org/officeDocument/2006/relationships/audio" Target="../media/audio3.wav"/><Relationship Id="rId12" Type="http://schemas.openxmlformats.org/officeDocument/2006/relationships/image" Target="../media/image585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84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583.png"/><Relationship Id="rId9" Type="http://schemas.openxmlformats.org/officeDocument/2006/relationships/audio" Target="../media/audio5.wav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587.png"/><Relationship Id="rId7" Type="http://schemas.openxmlformats.org/officeDocument/2006/relationships/audio" Target="../media/audio4.wav"/><Relationship Id="rId12" Type="http://schemas.openxmlformats.org/officeDocument/2006/relationships/image" Target="../media/image590.png"/><Relationship Id="rId2" Type="http://schemas.openxmlformats.org/officeDocument/2006/relationships/image" Target="../media/image58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589.png"/><Relationship Id="rId5" Type="http://schemas.openxmlformats.org/officeDocument/2006/relationships/image" Target="../media/image10.png"/><Relationship Id="rId10" Type="http://schemas.openxmlformats.org/officeDocument/2006/relationships/image" Target="../media/image588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96.png"/><Relationship Id="rId3" Type="http://schemas.openxmlformats.org/officeDocument/2006/relationships/image" Target="../media/image592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5.png"/><Relationship Id="rId11" Type="http://schemas.openxmlformats.org/officeDocument/2006/relationships/audio" Target="../media/audio5.wav"/><Relationship Id="rId5" Type="http://schemas.openxmlformats.org/officeDocument/2006/relationships/image" Target="../media/image594.png"/><Relationship Id="rId10" Type="http://schemas.openxmlformats.org/officeDocument/2006/relationships/audio" Target="../media/audio4.wav"/><Relationship Id="rId4" Type="http://schemas.openxmlformats.org/officeDocument/2006/relationships/image" Target="../media/image593.png"/><Relationship Id="rId9" Type="http://schemas.openxmlformats.org/officeDocument/2006/relationships/audio" Target="../media/audio3.wav"/><Relationship Id="rId14" Type="http://schemas.openxmlformats.org/officeDocument/2006/relationships/image" Target="../media/image597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8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9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601.png"/><Relationship Id="rId4" Type="http://schemas.openxmlformats.org/officeDocument/2006/relationships/audio" Target="../media/audio3.wav"/><Relationship Id="rId9" Type="http://schemas.openxmlformats.org/officeDocument/2006/relationships/image" Target="../media/image600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2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603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4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607.png"/><Relationship Id="rId5" Type="http://schemas.openxmlformats.org/officeDocument/2006/relationships/audio" Target="../media/audio4.wav"/><Relationship Id="rId10" Type="http://schemas.openxmlformats.org/officeDocument/2006/relationships/image" Target="../media/image606.png"/><Relationship Id="rId4" Type="http://schemas.openxmlformats.org/officeDocument/2006/relationships/audio" Target="../media/audio3.wav"/><Relationship Id="rId9" Type="http://schemas.openxmlformats.org/officeDocument/2006/relationships/image" Target="../media/image605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8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607.png"/><Relationship Id="rId4" Type="http://schemas.openxmlformats.org/officeDocument/2006/relationships/audio" Target="../media/audio3.wav"/><Relationship Id="rId9" Type="http://schemas.openxmlformats.org/officeDocument/2006/relationships/image" Target="../media/image60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3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1.png"/><Relationship Id="rId5" Type="http://schemas.openxmlformats.org/officeDocument/2006/relationships/audio" Target="../media/audio4.wav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607.png"/><Relationship Id="rId5" Type="http://schemas.openxmlformats.org/officeDocument/2006/relationships/audio" Target="../media/audio4.wav"/><Relationship Id="rId10" Type="http://schemas.openxmlformats.org/officeDocument/2006/relationships/image" Target="../media/image612.png"/><Relationship Id="rId4" Type="http://schemas.openxmlformats.org/officeDocument/2006/relationships/audio" Target="../media/audio3.wav"/><Relationship Id="rId9" Type="http://schemas.openxmlformats.org/officeDocument/2006/relationships/image" Target="../media/image611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3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615.png"/><Relationship Id="rId4" Type="http://schemas.openxmlformats.org/officeDocument/2006/relationships/audio" Target="../media/audio3.wav"/><Relationship Id="rId9" Type="http://schemas.openxmlformats.org/officeDocument/2006/relationships/image" Target="../media/image6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62.png"/><Relationship Id="rId7" Type="http://schemas.openxmlformats.org/officeDocument/2006/relationships/audio" Target="../media/audio4.wav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5.xml"/><Relationship Id="rId13" Type="http://schemas.openxmlformats.org/officeDocument/2006/relationships/slide" Target="slide138.xml"/><Relationship Id="rId18" Type="http://schemas.openxmlformats.org/officeDocument/2006/relationships/audio" Target="../media/audio3.wav"/><Relationship Id="rId3" Type="http://schemas.openxmlformats.org/officeDocument/2006/relationships/slide" Target="slide4.xml"/><Relationship Id="rId21" Type="http://schemas.openxmlformats.org/officeDocument/2006/relationships/image" Target="../media/image11.png"/><Relationship Id="rId7" Type="http://schemas.openxmlformats.org/officeDocument/2006/relationships/slide" Target="slide3.xml"/><Relationship Id="rId12" Type="http://schemas.openxmlformats.org/officeDocument/2006/relationships/image" Target="../media/image9.png"/><Relationship Id="rId17" Type="http://schemas.openxmlformats.org/officeDocument/2006/relationships/image" Target="../media/image10.png"/><Relationship Id="rId2" Type="http://schemas.openxmlformats.org/officeDocument/2006/relationships/image" Target="../media/image8.png"/><Relationship Id="rId16" Type="http://schemas.openxmlformats.org/officeDocument/2006/relationships/audio" Target="../media/audio2.wav"/><Relationship Id="rId20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9.xml"/><Relationship Id="rId11" Type="http://schemas.openxmlformats.org/officeDocument/2006/relationships/slide" Target="slide93.xml"/><Relationship Id="rId5" Type="http://schemas.openxmlformats.org/officeDocument/2006/relationships/slide" Target="slide34.xml"/><Relationship Id="rId15" Type="http://schemas.openxmlformats.org/officeDocument/2006/relationships/slide" Target="slide120.xml"/><Relationship Id="rId10" Type="http://schemas.openxmlformats.org/officeDocument/2006/relationships/slide" Target="slide75.xml"/><Relationship Id="rId19" Type="http://schemas.openxmlformats.org/officeDocument/2006/relationships/audio" Target="../media/audio4.wav"/><Relationship Id="rId4" Type="http://schemas.openxmlformats.org/officeDocument/2006/relationships/slide" Target="slide19.xml"/><Relationship Id="rId9" Type="http://schemas.openxmlformats.org/officeDocument/2006/relationships/slide" Target="slide50.xml"/><Relationship Id="rId14" Type="http://schemas.openxmlformats.org/officeDocument/2006/relationships/slide" Target="slide101.xml"/><Relationship Id="rId22" Type="http://schemas.openxmlformats.org/officeDocument/2006/relationships/slide" Target="slide7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64.png"/><Relationship Id="rId7" Type="http://schemas.openxmlformats.org/officeDocument/2006/relationships/audio" Target="../media/audio4.wav"/><Relationship Id="rId12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66.png"/><Relationship Id="rId5" Type="http://schemas.openxmlformats.org/officeDocument/2006/relationships/image" Target="../media/image10.png"/><Relationship Id="rId10" Type="http://schemas.openxmlformats.org/officeDocument/2006/relationships/image" Target="../media/image65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audio" Target="../media/audio3.wav"/><Relationship Id="rId12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71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70.png"/><Relationship Id="rId9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76.png"/><Relationship Id="rId7" Type="http://schemas.openxmlformats.org/officeDocument/2006/relationships/image" Target="../media/image1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78.png"/><Relationship Id="rId10" Type="http://schemas.openxmlformats.org/officeDocument/2006/relationships/audio" Target="../media/audio5.wav"/><Relationship Id="rId4" Type="http://schemas.openxmlformats.org/officeDocument/2006/relationships/image" Target="../media/image77.png"/><Relationship Id="rId9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80.png"/><Relationship Id="rId7" Type="http://schemas.openxmlformats.org/officeDocument/2006/relationships/audio" Target="../media/audio3.wav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81.png"/><Relationship Id="rId9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audio" Target="../media/audio4.wav"/><Relationship Id="rId18" Type="http://schemas.openxmlformats.org/officeDocument/2006/relationships/image" Target="../media/image92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audio" Target="../media/audio3.wav"/><Relationship Id="rId17" Type="http://schemas.openxmlformats.org/officeDocument/2006/relationships/image" Target="../media/image91.png"/><Relationship Id="rId2" Type="http://schemas.openxmlformats.org/officeDocument/2006/relationships/image" Target="../media/image82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0.png"/><Relationship Id="rId5" Type="http://schemas.openxmlformats.org/officeDocument/2006/relationships/image" Target="../media/image85.png"/><Relationship Id="rId15" Type="http://schemas.openxmlformats.org/officeDocument/2006/relationships/image" Target="../media/image11.png"/><Relationship Id="rId10" Type="http://schemas.openxmlformats.org/officeDocument/2006/relationships/audio" Target="../media/audio2.wav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audio" Target="../media/audio5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8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image" Target="../media/image93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96.png"/><Relationship Id="rId5" Type="http://schemas.openxmlformats.org/officeDocument/2006/relationships/audio" Target="../media/audio3.wav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10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04.png"/><Relationship Id="rId7" Type="http://schemas.openxmlformats.org/officeDocument/2006/relationships/audio" Target="../media/audio4.wav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10" Type="http://schemas.openxmlformats.org/officeDocument/2006/relationships/image" Target="../media/image105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07.png"/><Relationship Id="rId7" Type="http://schemas.openxmlformats.org/officeDocument/2006/relationships/audio" Target="../media/audio4.wav"/><Relationship Id="rId12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109.png"/><Relationship Id="rId5" Type="http://schemas.openxmlformats.org/officeDocument/2006/relationships/image" Target="../media/image10.png"/><Relationship Id="rId10" Type="http://schemas.openxmlformats.org/officeDocument/2006/relationships/image" Target="../media/image108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4.png"/><Relationship Id="rId5" Type="http://schemas.openxmlformats.org/officeDocument/2006/relationships/audio" Target="../media/audio3.wav"/><Relationship Id="rId10" Type="http://schemas.openxmlformats.org/officeDocument/2006/relationships/image" Target="../media/image113.png"/><Relationship Id="rId4" Type="http://schemas.openxmlformats.org/officeDocument/2006/relationships/image" Target="../media/image10.png"/><Relationship Id="rId9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audio" Target="../media/audio3.wav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12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11.png"/><Relationship Id="rId19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audio" Target="../media/audio5.wav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16.png"/><Relationship Id="rId7" Type="http://schemas.openxmlformats.org/officeDocument/2006/relationships/audio" Target="../media/audio3.wav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117.png"/><Relationship Id="rId9" Type="http://schemas.openxmlformats.org/officeDocument/2006/relationships/audio" Target="../media/audio5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19.png"/><Relationship Id="rId7" Type="http://schemas.openxmlformats.org/officeDocument/2006/relationships/audio" Target="../media/audio4.wav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10" Type="http://schemas.openxmlformats.org/officeDocument/2006/relationships/image" Target="../media/image12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6.png"/><Relationship Id="rId3" Type="http://schemas.openxmlformats.org/officeDocument/2006/relationships/image" Target="../media/image122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audio" Target="../media/audio5.wav"/><Relationship Id="rId5" Type="http://schemas.openxmlformats.org/officeDocument/2006/relationships/image" Target="../media/image124.png"/><Relationship Id="rId10" Type="http://schemas.openxmlformats.org/officeDocument/2006/relationships/audio" Target="../media/audio4.wav"/><Relationship Id="rId4" Type="http://schemas.openxmlformats.org/officeDocument/2006/relationships/image" Target="../media/image123.png"/><Relationship Id="rId9" Type="http://schemas.openxmlformats.org/officeDocument/2006/relationships/audio" Target="../media/audio3.wav"/><Relationship Id="rId14" Type="http://schemas.openxmlformats.org/officeDocument/2006/relationships/image" Target="../media/image1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33.png"/><Relationship Id="rId3" Type="http://schemas.openxmlformats.org/officeDocument/2006/relationships/image" Target="../media/image129.png"/><Relationship Id="rId7" Type="http://schemas.openxmlformats.org/officeDocument/2006/relationships/audio" Target="../media/audio4.wav"/><Relationship Id="rId12" Type="http://schemas.openxmlformats.org/officeDocument/2006/relationships/image" Target="../media/image1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131.png"/><Relationship Id="rId5" Type="http://schemas.openxmlformats.org/officeDocument/2006/relationships/image" Target="../media/image10.png"/><Relationship Id="rId10" Type="http://schemas.openxmlformats.org/officeDocument/2006/relationships/image" Target="../media/image13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7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audio" Target="../media/audio5.wav"/><Relationship Id="rId5" Type="http://schemas.openxmlformats.org/officeDocument/2006/relationships/image" Target="../media/image139.png"/><Relationship Id="rId10" Type="http://schemas.openxmlformats.org/officeDocument/2006/relationships/audio" Target="../media/audio4.wav"/><Relationship Id="rId4" Type="http://schemas.openxmlformats.org/officeDocument/2006/relationships/image" Target="../media/image138.png"/><Relationship Id="rId9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audio" Target="../media/audio3.wav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0.png"/><Relationship Id="rId2" Type="http://schemas.openxmlformats.org/officeDocument/2006/relationships/image" Target="../media/image14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audio" Target="../media/audio2.wav"/><Relationship Id="rId5" Type="http://schemas.openxmlformats.org/officeDocument/2006/relationships/image" Target="../media/image144.png"/><Relationship Id="rId15" Type="http://schemas.openxmlformats.org/officeDocument/2006/relationships/audio" Target="../media/audio5.wav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0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audio" Target="../media/audio2.wav"/><Relationship Id="rId17" Type="http://schemas.openxmlformats.org/officeDocument/2006/relationships/image" Target="../media/image11.png"/><Relationship Id="rId2" Type="http://schemas.openxmlformats.org/officeDocument/2006/relationships/image" Target="../media/image150.png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audio" Target="../media/audio4.wav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61.png"/><Relationship Id="rId7" Type="http://schemas.openxmlformats.org/officeDocument/2006/relationships/image" Target="../media/image1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163.png"/><Relationship Id="rId10" Type="http://schemas.openxmlformats.org/officeDocument/2006/relationships/audio" Target="../media/audio5.wav"/><Relationship Id="rId4" Type="http://schemas.openxmlformats.org/officeDocument/2006/relationships/image" Target="../media/image162.png"/><Relationship Id="rId9" Type="http://schemas.openxmlformats.org/officeDocument/2006/relationships/audio" Target="../media/audio4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audio" Target="../media/audio4.wav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12" Type="http://schemas.openxmlformats.org/officeDocument/2006/relationships/audio" Target="../media/audio3.wav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11" Type="http://schemas.openxmlformats.org/officeDocument/2006/relationships/image" Target="../media/image10.png"/><Relationship Id="rId5" Type="http://schemas.openxmlformats.org/officeDocument/2006/relationships/image" Target="../media/image167.png"/><Relationship Id="rId15" Type="http://schemas.openxmlformats.org/officeDocument/2006/relationships/image" Target="../media/image11.png"/><Relationship Id="rId10" Type="http://schemas.openxmlformats.org/officeDocument/2006/relationships/audio" Target="../media/audio2.wav"/><Relationship Id="rId4" Type="http://schemas.openxmlformats.org/officeDocument/2006/relationships/image" Target="../media/image166.png"/><Relationship Id="rId9" Type="http://schemas.openxmlformats.org/officeDocument/2006/relationships/image" Target="../media/image171.png"/><Relationship Id="rId1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6.png"/><Relationship Id="rId7" Type="http://schemas.openxmlformats.org/officeDocument/2006/relationships/audio" Target="../media/audio4.wav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7.png"/><Relationship Id="rId3" Type="http://schemas.openxmlformats.org/officeDocument/2006/relationships/image" Target="../media/image173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audio" Target="../media/audio5.wav"/><Relationship Id="rId5" Type="http://schemas.openxmlformats.org/officeDocument/2006/relationships/image" Target="../media/image175.png"/><Relationship Id="rId15" Type="http://schemas.openxmlformats.org/officeDocument/2006/relationships/image" Target="../media/image179.png"/><Relationship Id="rId10" Type="http://schemas.openxmlformats.org/officeDocument/2006/relationships/audio" Target="../media/audio4.wav"/><Relationship Id="rId4" Type="http://schemas.openxmlformats.org/officeDocument/2006/relationships/image" Target="../media/image174.png"/><Relationship Id="rId9" Type="http://schemas.openxmlformats.org/officeDocument/2006/relationships/audio" Target="../media/audio3.wav"/><Relationship Id="rId14" Type="http://schemas.openxmlformats.org/officeDocument/2006/relationships/image" Target="../media/image17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85.png"/><Relationship Id="rId3" Type="http://schemas.openxmlformats.org/officeDocument/2006/relationships/image" Target="../media/image181.png"/><Relationship Id="rId7" Type="http://schemas.openxmlformats.org/officeDocument/2006/relationships/image" Target="../media/image10.png"/><Relationship Id="rId12" Type="http://schemas.openxmlformats.org/officeDocument/2006/relationships/image" Target="../media/image184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183.png"/><Relationship Id="rId10" Type="http://schemas.openxmlformats.org/officeDocument/2006/relationships/audio" Target="../media/audio5.wav"/><Relationship Id="rId4" Type="http://schemas.openxmlformats.org/officeDocument/2006/relationships/image" Target="../media/image182.png"/><Relationship Id="rId9" Type="http://schemas.openxmlformats.org/officeDocument/2006/relationships/audio" Target="../media/audio4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audio" Target="../media/audio5.wav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12" Type="http://schemas.openxmlformats.org/officeDocument/2006/relationships/audio" Target="../media/audio4.wav"/><Relationship Id="rId2" Type="http://schemas.openxmlformats.org/officeDocument/2006/relationships/image" Target="../media/image186.png"/><Relationship Id="rId16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audio" Target="../media/audio3.wav"/><Relationship Id="rId5" Type="http://schemas.openxmlformats.org/officeDocument/2006/relationships/image" Target="../media/image189.png"/><Relationship Id="rId15" Type="http://schemas.openxmlformats.org/officeDocument/2006/relationships/image" Target="../media/image193.png"/><Relationship Id="rId10" Type="http://schemas.openxmlformats.org/officeDocument/2006/relationships/image" Target="../media/image10.png"/><Relationship Id="rId4" Type="http://schemas.openxmlformats.org/officeDocument/2006/relationships/image" Target="../media/image188.png"/><Relationship Id="rId9" Type="http://schemas.openxmlformats.org/officeDocument/2006/relationships/audio" Target="../media/audio2.wav"/><Relationship Id="rId1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6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1" Type="http://schemas.openxmlformats.org/officeDocument/2006/relationships/audio" Target="../media/audio5.wav"/><Relationship Id="rId5" Type="http://schemas.openxmlformats.org/officeDocument/2006/relationships/image" Target="../media/image198.png"/><Relationship Id="rId10" Type="http://schemas.openxmlformats.org/officeDocument/2006/relationships/audio" Target="../media/audio4.wav"/><Relationship Id="rId4" Type="http://schemas.openxmlformats.org/officeDocument/2006/relationships/image" Target="../media/image197.png"/><Relationship Id="rId9" Type="http://schemas.openxmlformats.org/officeDocument/2006/relationships/audio" Target="../media/audio3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01.png"/><Relationship Id="rId7" Type="http://schemas.openxmlformats.org/officeDocument/2006/relationships/image" Target="../media/image10.png"/><Relationship Id="rId12" Type="http://schemas.openxmlformats.org/officeDocument/2006/relationships/image" Target="../media/image204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203.png"/><Relationship Id="rId10" Type="http://schemas.openxmlformats.org/officeDocument/2006/relationships/audio" Target="../media/audio5.wav"/><Relationship Id="rId4" Type="http://schemas.openxmlformats.org/officeDocument/2006/relationships/image" Target="../media/image202.png"/><Relationship Id="rId9" Type="http://schemas.openxmlformats.org/officeDocument/2006/relationships/audio" Target="../media/audio4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05.png"/><Relationship Id="rId7" Type="http://schemas.openxmlformats.org/officeDocument/2006/relationships/audio" Target="../media/audio3.wav"/><Relationship Id="rId12" Type="http://schemas.openxmlformats.org/officeDocument/2006/relationships/image" Target="../media/image208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07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206.png"/><Relationship Id="rId9" Type="http://schemas.openxmlformats.org/officeDocument/2006/relationships/audio" Target="../media/audio5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14.png"/><Relationship Id="rId3" Type="http://schemas.openxmlformats.org/officeDocument/2006/relationships/image" Target="../media/image210.png"/><Relationship Id="rId7" Type="http://schemas.openxmlformats.org/officeDocument/2006/relationships/audio" Target="../media/audio3.wav"/><Relationship Id="rId12" Type="http://schemas.openxmlformats.org/officeDocument/2006/relationships/image" Target="../media/image213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12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211.png"/><Relationship Id="rId9" Type="http://schemas.openxmlformats.org/officeDocument/2006/relationships/audio" Target="../media/audio5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16.png"/><Relationship Id="rId7" Type="http://schemas.openxmlformats.org/officeDocument/2006/relationships/audio" Target="../media/audio4.wav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22.png"/><Relationship Id="rId3" Type="http://schemas.openxmlformats.org/officeDocument/2006/relationships/image" Target="../media/image218.png"/><Relationship Id="rId7" Type="http://schemas.openxmlformats.org/officeDocument/2006/relationships/audio" Target="../media/audio4.wav"/><Relationship Id="rId12" Type="http://schemas.openxmlformats.org/officeDocument/2006/relationships/image" Target="../media/image221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220.png"/><Relationship Id="rId5" Type="http://schemas.openxmlformats.org/officeDocument/2006/relationships/image" Target="../media/image10.png"/><Relationship Id="rId10" Type="http://schemas.openxmlformats.org/officeDocument/2006/relationships/image" Target="../media/image219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22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25.png"/><Relationship Id="rId7" Type="http://schemas.openxmlformats.org/officeDocument/2006/relationships/audio" Target="../media/audio4.wav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8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audio" Target="../media/audio5.wav"/><Relationship Id="rId5" Type="http://schemas.openxmlformats.org/officeDocument/2006/relationships/image" Target="../media/image30.png"/><Relationship Id="rId10" Type="http://schemas.openxmlformats.org/officeDocument/2006/relationships/audio" Target="../media/audio4.wav"/><Relationship Id="rId4" Type="http://schemas.openxmlformats.org/officeDocument/2006/relationships/image" Target="../media/image29.png"/><Relationship Id="rId9" Type="http://schemas.openxmlformats.org/officeDocument/2006/relationships/audio" Target="../media/audio3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230.png"/><Relationship Id="rId5" Type="http://schemas.openxmlformats.org/officeDocument/2006/relationships/audio" Target="../media/audio3.wav"/><Relationship Id="rId10" Type="http://schemas.openxmlformats.org/officeDocument/2006/relationships/image" Target="../media/image229.png"/><Relationship Id="rId4" Type="http://schemas.openxmlformats.org/officeDocument/2006/relationships/image" Target="../media/image10.png"/><Relationship Id="rId9" Type="http://schemas.openxmlformats.org/officeDocument/2006/relationships/image" Target="../media/image22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32.png"/><Relationship Id="rId7" Type="http://schemas.openxmlformats.org/officeDocument/2006/relationships/audio" Target="../media/audio4.wav"/><Relationship Id="rId12" Type="http://schemas.openxmlformats.org/officeDocument/2006/relationships/image" Target="../media/image235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234.png"/><Relationship Id="rId5" Type="http://schemas.openxmlformats.org/officeDocument/2006/relationships/image" Target="../media/image10.png"/><Relationship Id="rId10" Type="http://schemas.openxmlformats.org/officeDocument/2006/relationships/image" Target="../media/image233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37.png"/><Relationship Id="rId7" Type="http://schemas.openxmlformats.org/officeDocument/2006/relationships/image" Target="../media/image10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239.png"/><Relationship Id="rId10" Type="http://schemas.openxmlformats.org/officeDocument/2006/relationships/audio" Target="../media/audio5.wav"/><Relationship Id="rId4" Type="http://schemas.openxmlformats.org/officeDocument/2006/relationships/image" Target="../media/image238.png"/><Relationship Id="rId9" Type="http://schemas.openxmlformats.org/officeDocument/2006/relationships/audio" Target="../media/audio4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41.png"/><Relationship Id="rId7" Type="http://schemas.openxmlformats.org/officeDocument/2006/relationships/audio" Target="../media/audio3.wav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242.png"/><Relationship Id="rId9" Type="http://schemas.openxmlformats.org/officeDocument/2006/relationships/audio" Target="../media/audio5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44.png"/><Relationship Id="rId7" Type="http://schemas.openxmlformats.org/officeDocument/2006/relationships/audio" Target="../media/audio4.wav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46.png"/><Relationship Id="rId7" Type="http://schemas.openxmlformats.org/officeDocument/2006/relationships/audio" Target="../media/audio3.wav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247.png"/><Relationship Id="rId9" Type="http://schemas.openxmlformats.org/officeDocument/2006/relationships/audio" Target="../media/audio5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50.png"/><Relationship Id="rId7" Type="http://schemas.openxmlformats.org/officeDocument/2006/relationships/audio" Target="../media/audio4.wav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252.png"/><Relationship Id="rId5" Type="http://schemas.openxmlformats.org/officeDocument/2006/relationships/image" Target="../media/image10.png"/><Relationship Id="rId10" Type="http://schemas.openxmlformats.org/officeDocument/2006/relationships/image" Target="../media/image251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59.png"/><Relationship Id="rId3" Type="http://schemas.openxmlformats.org/officeDocument/2006/relationships/image" Target="../media/image255.png"/><Relationship Id="rId7" Type="http://schemas.openxmlformats.org/officeDocument/2006/relationships/audio" Target="../media/audio3.wav"/><Relationship Id="rId12" Type="http://schemas.openxmlformats.org/officeDocument/2006/relationships/image" Target="../media/image258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57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256.png"/><Relationship Id="rId9" Type="http://schemas.openxmlformats.org/officeDocument/2006/relationships/audio" Target="../media/audio5.wav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13" Type="http://schemas.openxmlformats.org/officeDocument/2006/relationships/image" Target="../media/image10.png"/><Relationship Id="rId18" Type="http://schemas.openxmlformats.org/officeDocument/2006/relationships/image" Target="../media/image270.png"/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12" Type="http://schemas.openxmlformats.org/officeDocument/2006/relationships/audio" Target="../media/audio2.wav"/><Relationship Id="rId17" Type="http://schemas.openxmlformats.org/officeDocument/2006/relationships/image" Target="../media/image11.png"/><Relationship Id="rId2" Type="http://schemas.openxmlformats.org/officeDocument/2006/relationships/image" Target="../media/image260.png"/><Relationship Id="rId16" Type="http://schemas.openxmlformats.org/officeDocument/2006/relationships/audio" Target="../media/audio5.wav"/><Relationship Id="rId20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11" Type="http://schemas.openxmlformats.org/officeDocument/2006/relationships/image" Target="../media/image269.png"/><Relationship Id="rId5" Type="http://schemas.openxmlformats.org/officeDocument/2006/relationships/image" Target="../media/image263.png"/><Relationship Id="rId15" Type="http://schemas.openxmlformats.org/officeDocument/2006/relationships/audio" Target="../media/audio4.wav"/><Relationship Id="rId10" Type="http://schemas.openxmlformats.org/officeDocument/2006/relationships/image" Target="../media/image268.png"/><Relationship Id="rId19" Type="http://schemas.openxmlformats.org/officeDocument/2006/relationships/image" Target="../media/image271.png"/><Relationship Id="rId4" Type="http://schemas.openxmlformats.org/officeDocument/2006/relationships/image" Target="../media/image262.png"/><Relationship Id="rId9" Type="http://schemas.openxmlformats.org/officeDocument/2006/relationships/image" Target="../media/image267.png"/><Relationship Id="rId14" Type="http://schemas.openxmlformats.org/officeDocument/2006/relationships/audio" Target="../media/audio3.wav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13" Type="http://schemas.openxmlformats.org/officeDocument/2006/relationships/image" Target="../media/image284.png"/><Relationship Id="rId18" Type="http://schemas.openxmlformats.org/officeDocument/2006/relationships/audio" Target="../media/audio5.wav"/><Relationship Id="rId3" Type="http://schemas.openxmlformats.org/officeDocument/2006/relationships/image" Target="../media/image274.png"/><Relationship Id="rId7" Type="http://schemas.openxmlformats.org/officeDocument/2006/relationships/image" Target="../media/image278.png"/><Relationship Id="rId12" Type="http://schemas.openxmlformats.org/officeDocument/2006/relationships/image" Target="../media/image283.png"/><Relationship Id="rId17" Type="http://schemas.openxmlformats.org/officeDocument/2006/relationships/audio" Target="../media/audio4.wav"/><Relationship Id="rId2" Type="http://schemas.openxmlformats.org/officeDocument/2006/relationships/image" Target="../media/image273.png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11" Type="http://schemas.openxmlformats.org/officeDocument/2006/relationships/image" Target="../media/image282.png"/><Relationship Id="rId5" Type="http://schemas.openxmlformats.org/officeDocument/2006/relationships/image" Target="../media/image276.png"/><Relationship Id="rId15" Type="http://schemas.openxmlformats.org/officeDocument/2006/relationships/image" Target="../media/image10.png"/><Relationship Id="rId10" Type="http://schemas.openxmlformats.org/officeDocument/2006/relationships/image" Target="../media/image281.png"/><Relationship Id="rId19" Type="http://schemas.openxmlformats.org/officeDocument/2006/relationships/image" Target="../media/image11.png"/><Relationship Id="rId4" Type="http://schemas.openxmlformats.org/officeDocument/2006/relationships/image" Target="../media/image275.png"/><Relationship Id="rId9" Type="http://schemas.openxmlformats.org/officeDocument/2006/relationships/image" Target="../media/image280.png"/><Relationship Id="rId14" Type="http://schemas.openxmlformats.org/officeDocument/2006/relationships/audio" Target="../media/audio2.wav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86.png"/><Relationship Id="rId7" Type="http://schemas.openxmlformats.org/officeDocument/2006/relationships/audio" Target="../media/audio4.wav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288.png"/><Relationship Id="rId5" Type="http://schemas.openxmlformats.org/officeDocument/2006/relationships/image" Target="../media/image10.png"/><Relationship Id="rId10" Type="http://schemas.openxmlformats.org/officeDocument/2006/relationships/image" Target="../media/image287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94.png"/><Relationship Id="rId3" Type="http://schemas.openxmlformats.org/officeDocument/2006/relationships/image" Target="../media/image290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289.png"/><Relationship Id="rId16" Type="http://schemas.openxmlformats.org/officeDocument/2006/relationships/image" Target="../media/image2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png"/><Relationship Id="rId11" Type="http://schemas.openxmlformats.org/officeDocument/2006/relationships/audio" Target="../media/audio5.wav"/><Relationship Id="rId5" Type="http://schemas.openxmlformats.org/officeDocument/2006/relationships/image" Target="../media/image292.png"/><Relationship Id="rId15" Type="http://schemas.openxmlformats.org/officeDocument/2006/relationships/image" Target="../media/image296.png"/><Relationship Id="rId10" Type="http://schemas.openxmlformats.org/officeDocument/2006/relationships/audio" Target="../media/audio4.wav"/><Relationship Id="rId4" Type="http://schemas.openxmlformats.org/officeDocument/2006/relationships/image" Target="../media/image291.png"/><Relationship Id="rId9" Type="http://schemas.openxmlformats.org/officeDocument/2006/relationships/audio" Target="../media/audio3.wav"/><Relationship Id="rId14" Type="http://schemas.openxmlformats.org/officeDocument/2006/relationships/image" Target="../media/image29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99.png"/><Relationship Id="rId7" Type="http://schemas.openxmlformats.org/officeDocument/2006/relationships/audio" Target="../media/audio4.wav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01.png"/><Relationship Id="rId5" Type="http://schemas.openxmlformats.org/officeDocument/2006/relationships/image" Target="../media/image10.png"/><Relationship Id="rId10" Type="http://schemas.openxmlformats.org/officeDocument/2006/relationships/image" Target="../media/image30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03.png"/><Relationship Id="rId7" Type="http://schemas.openxmlformats.org/officeDocument/2006/relationships/image" Target="../media/image10.png"/><Relationship Id="rId12" Type="http://schemas.openxmlformats.org/officeDocument/2006/relationships/image" Target="../media/image306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305.png"/><Relationship Id="rId10" Type="http://schemas.openxmlformats.org/officeDocument/2006/relationships/audio" Target="../media/audio5.wav"/><Relationship Id="rId4" Type="http://schemas.openxmlformats.org/officeDocument/2006/relationships/image" Target="../media/image304.png"/><Relationship Id="rId9" Type="http://schemas.openxmlformats.org/officeDocument/2006/relationships/audio" Target="../media/audio4.wav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08.png"/><Relationship Id="rId7" Type="http://schemas.openxmlformats.org/officeDocument/2006/relationships/audio" Target="../media/audio4.wav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10.png"/><Relationship Id="rId7" Type="http://schemas.openxmlformats.org/officeDocument/2006/relationships/audio" Target="../media/audio3.wav"/><Relationship Id="rId2" Type="http://schemas.openxmlformats.org/officeDocument/2006/relationships/image" Target="../media/image30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311.wmf"/><Relationship Id="rId9" Type="http://schemas.openxmlformats.org/officeDocument/2006/relationships/audio" Target="../media/audio5.wav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13.png"/><Relationship Id="rId7" Type="http://schemas.openxmlformats.org/officeDocument/2006/relationships/audio" Target="../media/audio3.wav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314.png"/><Relationship Id="rId9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10.png"/><Relationship Id="rId12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37.png"/><Relationship Id="rId10" Type="http://schemas.openxmlformats.org/officeDocument/2006/relationships/audio" Target="../media/audio5.wav"/><Relationship Id="rId4" Type="http://schemas.openxmlformats.org/officeDocument/2006/relationships/image" Target="../media/image36.png"/><Relationship Id="rId9" Type="http://schemas.openxmlformats.org/officeDocument/2006/relationships/audio" Target="../media/audio4.wav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16.png"/><Relationship Id="rId7" Type="http://schemas.openxmlformats.org/officeDocument/2006/relationships/audio" Target="../media/audio4.wav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3" Type="http://schemas.openxmlformats.org/officeDocument/2006/relationships/image" Target="../media/image318.png"/><Relationship Id="rId7" Type="http://schemas.openxmlformats.org/officeDocument/2006/relationships/image" Target="../media/image322.png"/><Relationship Id="rId12" Type="http://schemas.openxmlformats.org/officeDocument/2006/relationships/audio" Target="../media/audio5.wav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png"/><Relationship Id="rId11" Type="http://schemas.openxmlformats.org/officeDocument/2006/relationships/audio" Target="../media/audio4.wav"/><Relationship Id="rId5" Type="http://schemas.openxmlformats.org/officeDocument/2006/relationships/image" Target="../media/image320.png"/><Relationship Id="rId10" Type="http://schemas.openxmlformats.org/officeDocument/2006/relationships/audio" Target="../media/audio3.wav"/><Relationship Id="rId4" Type="http://schemas.openxmlformats.org/officeDocument/2006/relationships/image" Target="../media/image319.png"/><Relationship Id="rId9" Type="http://schemas.openxmlformats.org/officeDocument/2006/relationships/image" Target="../media/image1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326.png"/><Relationship Id="rId5" Type="http://schemas.openxmlformats.org/officeDocument/2006/relationships/audio" Target="../media/audio4.wav"/><Relationship Id="rId10" Type="http://schemas.openxmlformats.org/officeDocument/2006/relationships/image" Target="../media/image325.png"/><Relationship Id="rId4" Type="http://schemas.openxmlformats.org/officeDocument/2006/relationships/audio" Target="../media/audio3.wav"/><Relationship Id="rId9" Type="http://schemas.openxmlformats.org/officeDocument/2006/relationships/image" Target="../media/image32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328.png"/><Relationship Id="rId4" Type="http://schemas.openxmlformats.org/officeDocument/2006/relationships/audio" Target="../media/audio3.wav"/><Relationship Id="rId9" Type="http://schemas.openxmlformats.org/officeDocument/2006/relationships/image" Target="../media/image327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330.png"/><Relationship Id="rId4" Type="http://schemas.openxmlformats.org/officeDocument/2006/relationships/audio" Target="../media/audio3.wav"/><Relationship Id="rId9" Type="http://schemas.openxmlformats.org/officeDocument/2006/relationships/image" Target="../media/image32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32.png"/><Relationship Id="rId7" Type="http://schemas.openxmlformats.org/officeDocument/2006/relationships/audio" Target="../media/audio3.wav"/><Relationship Id="rId2" Type="http://schemas.openxmlformats.org/officeDocument/2006/relationships/image" Target="../media/image30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311.wmf"/><Relationship Id="rId9" Type="http://schemas.openxmlformats.org/officeDocument/2006/relationships/audio" Target="../media/audio5.wav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34.png"/><Relationship Id="rId7" Type="http://schemas.openxmlformats.org/officeDocument/2006/relationships/audio" Target="../media/audio4.wav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36.png"/><Relationship Id="rId5" Type="http://schemas.openxmlformats.org/officeDocument/2006/relationships/image" Target="../media/image10.png"/><Relationship Id="rId10" Type="http://schemas.openxmlformats.org/officeDocument/2006/relationships/image" Target="../media/image335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38.png"/><Relationship Id="rId7" Type="http://schemas.openxmlformats.org/officeDocument/2006/relationships/audio" Target="../media/audio4.wav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40.png"/><Relationship Id="rId7" Type="http://schemas.openxmlformats.org/officeDocument/2006/relationships/audio" Target="../media/audio4.wav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13" Type="http://schemas.openxmlformats.org/officeDocument/2006/relationships/audio" Target="../media/audio2.wav"/><Relationship Id="rId18" Type="http://schemas.openxmlformats.org/officeDocument/2006/relationships/image" Target="../media/image11.png"/><Relationship Id="rId3" Type="http://schemas.openxmlformats.org/officeDocument/2006/relationships/image" Target="../media/image342.png"/><Relationship Id="rId7" Type="http://schemas.openxmlformats.org/officeDocument/2006/relationships/image" Target="../media/image346.png"/><Relationship Id="rId12" Type="http://schemas.openxmlformats.org/officeDocument/2006/relationships/image" Target="../media/image351.png"/><Relationship Id="rId17" Type="http://schemas.openxmlformats.org/officeDocument/2006/relationships/audio" Target="../media/audio5.wav"/><Relationship Id="rId2" Type="http://schemas.openxmlformats.org/officeDocument/2006/relationships/image" Target="../media/image341.png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5.png"/><Relationship Id="rId11" Type="http://schemas.openxmlformats.org/officeDocument/2006/relationships/image" Target="../media/image350.png"/><Relationship Id="rId5" Type="http://schemas.openxmlformats.org/officeDocument/2006/relationships/image" Target="../media/image344.png"/><Relationship Id="rId15" Type="http://schemas.openxmlformats.org/officeDocument/2006/relationships/audio" Target="../media/audio3.wav"/><Relationship Id="rId10" Type="http://schemas.openxmlformats.org/officeDocument/2006/relationships/image" Target="../media/image349.png"/><Relationship Id="rId4" Type="http://schemas.openxmlformats.org/officeDocument/2006/relationships/image" Target="../media/image343.png"/><Relationship Id="rId9" Type="http://schemas.openxmlformats.org/officeDocument/2006/relationships/image" Target="../media/image348.png"/><Relationship Id="rId14" Type="http://schemas.openxmlformats.org/officeDocument/2006/relationships/image" Target="../media/image1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53.png"/><Relationship Id="rId7" Type="http://schemas.openxmlformats.org/officeDocument/2006/relationships/image" Target="../media/image10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355.png"/><Relationship Id="rId10" Type="http://schemas.openxmlformats.org/officeDocument/2006/relationships/audio" Target="../media/audio5.wav"/><Relationship Id="rId4" Type="http://schemas.openxmlformats.org/officeDocument/2006/relationships/image" Target="../media/image354.png"/><Relationship Id="rId9" Type="http://schemas.openxmlformats.org/officeDocument/2006/relationships/audio" Target="../media/audio4.wav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57.png"/><Relationship Id="rId7" Type="http://schemas.openxmlformats.org/officeDocument/2006/relationships/audio" Target="../media/audio4.wav"/><Relationship Id="rId12" Type="http://schemas.openxmlformats.org/officeDocument/2006/relationships/image" Target="../media/image360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59.png"/><Relationship Id="rId5" Type="http://schemas.openxmlformats.org/officeDocument/2006/relationships/image" Target="../media/image10.png"/><Relationship Id="rId10" Type="http://schemas.openxmlformats.org/officeDocument/2006/relationships/image" Target="../media/image358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66.png"/><Relationship Id="rId3" Type="http://schemas.openxmlformats.org/officeDocument/2006/relationships/image" Target="../media/image362.png"/><Relationship Id="rId7" Type="http://schemas.openxmlformats.org/officeDocument/2006/relationships/audio" Target="../media/audio4.wav"/><Relationship Id="rId12" Type="http://schemas.openxmlformats.org/officeDocument/2006/relationships/image" Target="../media/image365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64.png"/><Relationship Id="rId5" Type="http://schemas.openxmlformats.org/officeDocument/2006/relationships/image" Target="../media/image10.png"/><Relationship Id="rId10" Type="http://schemas.openxmlformats.org/officeDocument/2006/relationships/image" Target="../media/image363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68.png"/><Relationship Id="rId7" Type="http://schemas.openxmlformats.org/officeDocument/2006/relationships/audio" Target="../media/audio4.wav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70.png"/><Relationship Id="rId5" Type="http://schemas.openxmlformats.org/officeDocument/2006/relationships/image" Target="../media/image10.png"/><Relationship Id="rId10" Type="http://schemas.openxmlformats.org/officeDocument/2006/relationships/image" Target="../media/image369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72.png"/><Relationship Id="rId7" Type="http://schemas.openxmlformats.org/officeDocument/2006/relationships/audio" Target="../media/audio4.wav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74.png"/><Relationship Id="rId5" Type="http://schemas.openxmlformats.org/officeDocument/2006/relationships/image" Target="../media/image10.png"/><Relationship Id="rId10" Type="http://schemas.openxmlformats.org/officeDocument/2006/relationships/image" Target="../media/image373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76.png"/><Relationship Id="rId7" Type="http://schemas.openxmlformats.org/officeDocument/2006/relationships/audio" Target="../media/audio3.wav"/><Relationship Id="rId12" Type="http://schemas.openxmlformats.org/officeDocument/2006/relationships/image" Target="../media/image379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78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377.png"/><Relationship Id="rId9" Type="http://schemas.openxmlformats.org/officeDocument/2006/relationships/audio" Target="../media/audio5.wav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81.png"/><Relationship Id="rId7" Type="http://schemas.openxmlformats.org/officeDocument/2006/relationships/audio" Target="../media/audio4.wav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83.png"/><Relationship Id="rId5" Type="http://schemas.openxmlformats.org/officeDocument/2006/relationships/image" Target="../media/image10.png"/><Relationship Id="rId10" Type="http://schemas.openxmlformats.org/officeDocument/2006/relationships/image" Target="../media/image38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86.png"/><Relationship Id="rId7" Type="http://schemas.openxmlformats.org/officeDocument/2006/relationships/audio" Target="../media/audio4.wav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88.png"/><Relationship Id="rId7" Type="http://schemas.openxmlformats.org/officeDocument/2006/relationships/audio" Target="../media/audio4.wav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3" Type="http://schemas.openxmlformats.org/officeDocument/2006/relationships/image" Target="../media/image390.png"/><Relationship Id="rId7" Type="http://schemas.openxmlformats.org/officeDocument/2006/relationships/image" Target="../media/image394.png"/><Relationship Id="rId12" Type="http://schemas.openxmlformats.org/officeDocument/2006/relationships/audio" Target="../media/audio5.wav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3.png"/><Relationship Id="rId11" Type="http://schemas.openxmlformats.org/officeDocument/2006/relationships/audio" Target="../media/audio4.wav"/><Relationship Id="rId5" Type="http://schemas.openxmlformats.org/officeDocument/2006/relationships/image" Target="../media/image392.png"/><Relationship Id="rId10" Type="http://schemas.openxmlformats.org/officeDocument/2006/relationships/audio" Target="../media/audio3.wav"/><Relationship Id="rId4" Type="http://schemas.openxmlformats.org/officeDocument/2006/relationships/image" Target="../media/image391.png"/><Relationship Id="rId9" Type="http://schemas.openxmlformats.org/officeDocument/2006/relationships/image" Target="../media/image10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396.png"/><Relationship Id="rId7" Type="http://schemas.openxmlformats.org/officeDocument/2006/relationships/image" Target="../media/image10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398.png"/><Relationship Id="rId10" Type="http://schemas.openxmlformats.org/officeDocument/2006/relationships/audio" Target="../media/audio5.wav"/><Relationship Id="rId4" Type="http://schemas.openxmlformats.org/officeDocument/2006/relationships/image" Target="../media/image397.png"/><Relationship Id="rId9" Type="http://schemas.openxmlformats.org/officeDocument/2006/relationships/audio" Target="../media/audio4.wav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05.png"/><Relationship Id="rId3" Type="http://schemas.openxmlformats.org/officeDocument/2006/relationships/image" Target="../media/image401.png"/><Relationship Id="rId7" Type="http://schemas.openxmlformats.org/officeDocument/2006/relationships/image" Target="../media/image10.png"/><Relationship Id="rId12" Type="http://schemas.openxmlformats.org/officeDocument/2006/relationships/image" Target="../media/image404.png"/><Relationship Id="rId17" Type="http://schemas.openxmlformats.org/officeDocument/2006/relationships/image" Target="../media/image409.png"/><Relationship Id="rId2" Type="http://schemas.openxmlformats.org/officeDocument/2006/relationships/image" Target="../media/image400.png"/><Relationship Id="rId16" Type="http://schemas.openxmlformats.org/officeDocument/2006/relationships/image" Target="../media/image40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image" Target="../media/image403.png"/><Relationship Id="rId15" Type="http://schemas.openxmlformats.org/officeDocument/2006/relationships/image" Target="../media/image407.png"/><Relationship Id="rId10" Type="http://schemas.openxmlformats.org/officeDocument/2006/relationships/audio" Target="../media/audio5.wav"/><Relationship Id="rId4" Type="http://schemas.openxmlformats.org/officeDocument/2006/relationships/image" Target="../media/image402.png"/><Relationship Id="rId9" Type="http://schemas.openxmlformats.org/officeDocument/2006/relationships/audio" Target="../media/audio4.wav"/><Relationship Id="rId14" Type="http://schemas.openxmlformats.org/officeDocument/2006/relationships/image" Target="../media/image40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15.png"/><Relationship Id="rId3" Type="http://schemas.openxmlformats.org/officeDocument/2006/relationships/image" Target="../media/image411.png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4.png"/><Relationship Id="rId11" Type="http://schemas.openxmlformats.org/officeDocument/2006/relationships/audio" Target="../media/audio5.wav"/><Relationship Id="rId5" Type="http://schemas.openxmlformats.org/officeDocument/2006/relationships/image" Target="../media/image413.png"/><Relationship Id="rId15" Type="http://schemas.openxmlformats.org/officeDocument/2006/relationships/image" Target="../media/image417.png"/><Relationship Id="rId10" Type="http://schemas.openxmlformats.org/officeDocument/2006/relationships/audio" Target="../media/audio4.wav"/><Relationship Id="rId4" Type="http://schemas.openxmlformats.org/officeDocument/2006/relationships/image" Target="../media/image412.png"/><Relationship Id="rId9" Type="http://schemas.openxmlformats.org/officeDocument/2006/relationships/audio" Target="../media/audio3.wav"/><Relationship Id="rId14" Type="http://schemas.openxmlformats.org/officeDocument/2006/relationships/image" Target="../media/image416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3" Type="http://schemas.openxmlformats.org/officeDocument/2006/relationships/image" Target="../media/image419.png"/><Relationship Id="rId7" Type="http://schemas.openxmlformats.org/officeDocument/2006/relationships/image" Target="../media/image423.png"/><Relationship Id="rId12" Type="http://schemas.openxmlformats.org/officeDocument/2006/relationships/audio" Target="../media/audio5.wav"/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2.png"/><Relationship Id="rId11" Type="http://schemas.openxmlformats.org/officeDocument/2006/relationships/audio" Target="../media/audio4.wav"/><Relationship Id="rId5" Type="http://schemas.openxmlformats.org/officeDocument/2006/relationships/image" Target="../media/image421.png"/><Relationship Id="rId10" Type="http://schemas.openxmlformats.org/officeDocument/2006/relationships/audio" Target="../media/audio3.wav"/><Relationship Id="rId4" Type="http://schemas.openxmlformats.org/officeDocument/2006/relationships/image" Target="../media/image420.png"/><Relationship Id="rId9" Type="http://schemas.openxmlformats.org/officeDocument/2006/relationships/image" Target="../media/image10.png"/><Relationship Id="rId14" Type="http://schemas.openxmlformats.org/officeDocument/2006/relationships/image" Target="../media/image424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426.png"/><Relationship Id="rId7" Type="http://schemas.openxmlformats.org/officeDocument/2006/relationships/audio" Target="../media/audio3.wav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28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image" Target="../media/image427.png"/><Relationship Id="rId9" Type="http://schemas.openxmlformats.org/officeDocument/2006/relationships/audio" Target="../media/audio5.wav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430.png"/><Relationship Id="rId7" Type="http://schemas.openxmlformats.org/officeDocument/2006/relationships/audio" Target="../media/audio4.wav"/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10" Type="http://schemas.openxmlformats.org/officeDocument/2006/relationships/image" Target="../media/image431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433.png"/><Relationship Id="rId7" Type="http://schemas.openxmlformats.org/officeDocument/2006/relationships/audio" Target="../media/audio4.wav"/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10.png"/><Relationship Id="rId10" Type="http://schemas.openxmlformats.org/officeDocument/2006/relationships/image" Target="../media/image434.png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2"/>
          <p:cNvGrpSpPr/>
          <p:nvPr/>
        </p:nvGrpSpPr>
        <p:grpSpPr>
          <a:xfrm>
            <a:off x="1547664" y="-27384"/>
            <a:ext cx="4812028" cy="1121235"/>
            <a:chOff x="2274540" y="0"/>
            <a:chExt cx="4457700" cy="845423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pic>
          <p:nvPicPr>
            <p:cNvPr id="14" name="صورة 1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4540" y="0"/>
              <a:ext cx="4457700" cy="845423"/>
            </a:xfrm>
            <a:prstGeom prst="downArrowCallout">
              <a:avLst/>
            </a:prstGeom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5" name="مستطيل 8"/>
            <p:cNvSpPr/>
            <p:nvPr/>
          </p:nvSpPr>
          <p:spPr>
            <a:xfrm>
              <a:off x="3234978" y="116632"/>
              <a:ext cx="2373276" cy="568810"/>
            </a:xfrm>
            <a:prstGeom prst="downArrowCallout">
              <a:avLst/>
            </a:prstGeom>
            <a:ln>
              <a:noFill/>
            </a:ln>
            <a:effectLst/>
            <a:sp3d prstMaterial="softEdge">
              <a:bevelT w="127000" prst="artDeco"/>
            </a:sp3d>
          </p:spPr>
          <p:txBody>
            <a:bodyPr wrap="none">
              <a:spAutoFit/>
            </a:bodyPr>
            <a:lstStyle>
              <a:defPPr>
                <a:defRPr lang="ar-EG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SA" sz="26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استراتيجية </a:t>
              </a:r>
              <a:r>
                <a:rPr lang="ar-SA" sz="2600" b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latin typeface="Traditional Arabic" panose="02020603050405020304" pitchFamily="18" charset="-78"/>
                  <a:cs typeface="Traditional Arabic" panose="02020603050405020304" pitchFamily="18" charset="-78"/>
                </a:rPr>
                <a:t>: التعلم التعاوني</a:t>
              </a:r>
              <a:endParaRPr lang="ar-EG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endParaRPr>
            </a:p>
          </p:txBody>
        </p:sp>
      </p:grpSp>
      <p:pic>
        <p:nvPicPr>
          <p:cNvPr id="19" name="صورة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1403648" y="5981776"/>
            <a:ext cx="881484" cy="881484"/>
          </a:xfrm>
          <a:prstGeom prst="rect">
            <a:avLst/>
          </a:prstGeom>
        </p:spPr>
      </p:pic>
      <p:pic>
        <p:nvPicPr>
          <p:cNvPr id="29" name="صورة 28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2443"/>
            <a:ext cx="840817" cy="840817"/>
          </a:xfrm>
          <a:prstGeom prst="rect">
            <a:avLst/>
          </a:prstGeom>
        </p:spPr>
      </p:pic>
      <p:grpSp>
        <p:nvGrpSpPr>
          <p:cNvPr id="3" name="مجموعة 29"/>
          <p:cNvGrpSpPr/>
          <p:nvPr/>
        </p:nvGrpSpPr>
        <p:grpSpPr>
          <a:xfrm>
            <a:off x="401013" y="1015091"/>
            <a:ext cx="8563475" cy="5364550"/>
            <a:chOff x="936464" y="1322469"/>
            <a:chExt cx="9306780" cy="4932663"/>
          </a:xfrm>
        </p:grpSpPr>
        <p:grpSp>
          <p:nvGrpSpPr>
            <p:cNvPr id="4" name="مجموعة 30"/>
            <p:cNvGrpSpPr/>
            <p:nvPr/>
          </p:nvGrpSpPr>
          <p:grpSpPr>
            <a:xfrm>
              <a:off x="936464" y="1322469"/>
              <a:ext cx="9306780" cy="4932663"/>
              <a:chOff x="523875" y="1116452"/>
              <a:chExt cx="8096250" cy="5120860"/>
            </a:xfrm>
          </p:grpSpPr>
          <p:pic>
            <p:nvPicPr>
              <p:cNvPr id="33" name="صورة 32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="" xmlns:a14="http://schemas.microsoft.com/office/drawing/2010/main">
                      <a14:imgLayer r:embed="">
                        <a14:imgEffect>
                          <a14:sharpenSoften amount="5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3875" y="1116452"/>
                <a:ext cx="8096250" cy="5120860"/>
              </a:xfrm>
              <a:prstGeom prst="rect">
                <a:avLst/>
              </a:prstGeom>
            </p:spPr>
          </p:pic>
          <p:sp>
            <p:nvSpPr>
              <p:cNvPr id="34" name="مربع نص 26"/>
              <p:cNvSpPr txBox="1"/>
              <p:nvPr/>
            </p:nvSpPr>
            <p:spPr>
              <a:xfrm>
                <a:off x="4509263" y="1168232"/>
                <a:ext cx="3830189" cy="4583209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1">
                <a:spAutoFit/>
              </a:bodyPr>
              <a:lstStyle>
                <a:defPPr>
                  <a:defRPr lang="ar-EG"/>
                </a:defPPr>
                <a:lvl1pPr marL="0" algn="r" defTabSz="914400" rtl="1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r" defTabSz="914400" rtl="1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r" defTabSz="914400" rtl="1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r" defTabSz="914400" rtl="1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r" defTabSz="914400" rtl="1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r" defTabSz="914400" rtl="1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r" defTabSz="914400" rtl="1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r" defTabSz="914400" rtl="1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r" defTabSz="914400" rtl="1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00552" indent="-300552">
                  <a:buBlip>
                    <a:blip r:embed="rId8"/>
                  </a:buBlip>
                </a:pPr>
                <a:r>
                  <a:rPr lang="ar-EG" b="1" dirty="0"/>
                  <a:t>تقسيم الطلاب إلي أربع مجموعات بحيث يكون الطلاب في كل مجموعة غير متجانسين من الناحية العلمية</a:t>
                </a:r>
              </a:p>
              <a:p>
                <a:pPr marL="300552" indent="-300552">
                  <a:buBlip>
                    <a:blip r:embed="rId8"/>
                  </a:buBlip>
                </a:pPr>
                <a:r>
                  <a:rPr lang="ar-EG" b="1" dirty="0">
                    <a:solidFill>
                      <a:srgbClr val="002060"/>
                    </a:solidFill>
                  </a:rPr>
                  <a:t>يحدد لكل مجموعة قائد وكاتب وهكذا ( أي مهمة لكل فرد في المجموعة تناسب إمكانياته ) </a:t>
                </a:r>
              </a:p>
              <a:p>
                <a:pPr marL="300552" indent="-300552">
                  <a:buBlip>
                    <a:blip r:embed="rId8"/>
                  </a:buBlip>
                </a:pPr>
                <a:r>
                  <a:rPr lang="ar-EG" b="1" dirty="0">
                    <a:solidFill>
                      <a:srgbClr val="C00000"/>
                    </a:solidFill>
                  </a:rPr>
                  <a:t>يتم عرض مختصر للمادة المعرفية من خلال المعلم بواسطة البوربوينت والسبورة والكتاب المدرسي .</a:t>
                </a:r>
              </a:p>
              <a:p>
                <a:pPr marL="300552" indent="-300552">
                  <a:buBlip>
                    <a:blip r:embed="rId8"/>
                  </a:buBlip>
                </a:pPr>
                <a:r>
                  <a:rPr lang="ar-EG" b="1" dirty="0">
                    <a:solidFill>
                      <a:schemeClr val="accent6">
                        <a:lumMod val="50000"/>
                      </a:schemeClr>
                    </a:solidFill>
                  </a:rPr>
                  <a:t>عرض الأنشطة سواء من الكتاب أو ورقة النشاط مرتبة ومتدرجة لموضع الدرس لتحقيق الخبرة المطلوبة .</a:t>
                </a:r>
              </a:p>
              <a:p>
                <a:pPr marL="300552" indent="-300552">
                  <a:buBlip>
                    <a:blip r:embed="rId8"/>
                  </a:buBlip>
                </a:pPr>
                <a:r>
                  <a:rPr lang="ar-EG" b="1" dirty="0">
                    <a:solidFill>
                      <a:srgbClr val="002060"/>
                    </a:solidFill>
                  </a:rPr>
                  <a:t>يقوم المعلم بالمرور بين المجموعات أثناء تنفيذ النشاط وتقديم التوجيه المناسب للمجموعات </a:t>
                </a:r>
              </a:p>
              <a:p>
                <a:pPr marL="300552" indent="-300552">
                  <a:buBlip>
                    <a:blip r:embed="rId8"/>
                  </a:buBlip>
                </a:pPr>
                <a:r>
                  <a:rPr lang="ar-EG" b="1" dirty="0">
                    <a:solidFill>
                      <a:srgbClr val="7030A0"/>
                    </a:solidFill>
                  </a:rPr>
                  <a:t>عرض عمل المجموعات حيث تعرض مجموعة ويستمع الجميع للعرض والمناقشة وتبادل وجهات النظر ودفاع كل منهم عن وجهة نظره ويتم التصويب من المعلم</a:t>
                </a:r>
                <a:endParaRPr lang="ar-SA" b="1" dirty="0">
                  <a:solidFill>
                    <a:srgbClr val="7030A0"/>
                  </a:solidFill>
                </a:endParaRPr>
              </a:p>
            </p:txBody>
          </p:sp>
        </p:grpSp>
        <p:pic>
          <p:nvPicPr>
            <p:cNvPr id="32" name="صورة 31"/>
            <p:cNvPicPr>
              <a:picLocks noChangeAspect="1"/>
            </p:cNvPicPr>
            <p:nvPr/>
          </p:nvPicPr>
          <p:blipFill>
            <a:blip r:embed="rId9" cstate="email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6750" y="1490174"/>
              <a:ext cx="3809950" cy="467631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580552234"/>
      </p:ext>
    </p:extLst>
  </p:cSld>
  <p:clrMapOvr>
    <a:masterClrMapping/>
  </p:clrMapOvr>
  <p:transition spd="slow">
    <p:cover dir="r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52" y="102344"/>
            <a:ext cx="4191000" cy="48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1" y="1143323"/>
            <a:ext cx="8176279" cy="457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88405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مستدير الزوايا 11"/>
          <p:cNvSpPr/>
          <p:nvPr/>
        </p:nvSpPr>
        <p:spPr>
          <a:xfrm>
            <a:off x="7164388" y="260350"/>
            <a:ext cx="1584325" cy="3968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000125"/>
            <a:ext cx="85217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2357438"/>
            <a:ext cx="56292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86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7689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357290" y="1785926"/>
            <a:ext cx="6562752" cy="2557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205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5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6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7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5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15445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800850" y="908720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>
              <a:defRPr/>
            </a:pPr>
            <a:r>
              <a:rPr lang="ar-EG" sz="2800" b="1" dirty="0"/>
              <a:t>نشاط</a:t>
            </a:r>
            <a:endParaRPr lang="ar-SA" sz="2800" b="1" dirty="0"/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0050" y="1584995"/>
            <a:ext cx="44672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125" y="2520032"/>
            <a:ext cx="4572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1004888"/>
            <a:ext cx="16668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08520" y="5255097"/>
            <a:ext cx="44767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22907" y="3691780"/>
            <a:ext cx="3619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03807" y="4207368"/>
            <a:ext cx="4038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77379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833438"/>
            <a:ext cx="439102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023938"/>
            <a:ext cx="23336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2781300"/>
            <a:ext cx="65039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67452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788988"/>
            <a:ext cx="62198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1941513"/>
            <a:ext cx="660876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6313" y="4772025"/>
            <a:ext cx="638968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7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64473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7269163" y="998538"/>
            <a:ext cx="1368425" cy="3714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أمثلة</a:t>
            </a:r>
            <a:endParaRPr lang="ar-SA" sz="2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9075" y="998538"/>
            <a:ext cx="27146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6988" y="1689100"/>
            <a:ext cx="487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5250" y="1270000"/>
            <a:ext cx="1828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7138" y="2303463"/>
            <a:ext cx="31051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2275" y="2770188"/>
            <a:ext cx="36861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2913" y="3175000"/>
            <a:ext cx="24669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56200" y="3771900"/>
            <a:ext cx="32004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42175" y="4233863"/>
            <a:ext cx="16954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65438" y="4359275"/>
            <a:ext cx="43434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88" y="3990975"/>
            <a:ext cx="24669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0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5" name="مخطط انسيابي: تحضير 6">
              <a:hlinkClick r:id="" action="ppaction://hlinkshowjump?jump=firstslide" highlightClick="1">
                <a:snd r:embed="rId14" name="الترجمة من Google#en-ar-ط§ظ„طھظ„_3.wav"/>
              </a:hlinkClick>
              <a:hlinkHover r:id="" action="ppaction://noaction">
                <a:snd r:embed="rId1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6" name="سهم مسنن إلى اليمين 7">
              <a:hlinkClick r:id="" action="ppaction://hlinkshowjump?jump=previousslide" highlightClick="1">
                <a:snd r:embed="rId15" name="الترجمة من Google#en-ar-ط§ظ„طھظ„_2.wav"/>
              </a:hlinkClick>
              <a:hlinkHover r:id="" action="ppaction://noaction" highlightClick="1">
                <a:snd r:embed="rId1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7" name="سهم مسنن إلى اليمين 8">
              <a:hlinkClick r:id="" action="ppaction://hlinkshowjump?jump=nextslide" highlightClick="1">
                <a:snd r:embed="rId16" name="الترجمة من Google#en-ar-ط§ظ„طھظ„.wav"/>
              </a:hlinkClick>
              <a:hlinkHover r:id="" action="ppaction://noaction">
                <a:snd r:embed="rId1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0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21677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227763" y="139700"/>
            <a:ext cx="2592387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مثال من واقع الحياة</a:t>
            </a:r>
            <a:endParaRPr lang="ar-SA" sz="2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0825" y="981075"/>
            <a:ext cx="6029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1362075"/>
            <a:ext cx="22288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3" y="1462088"/>
            <a:ext cx="23241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550" y="2749550"/>
            <a:ext cx="10287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91175" y="3421063"/>
            <a:ext cx="32289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475" y="3862388"/>
            <a:ext cx="5076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1863" y="4238625"/>
            <a:ext cx="2533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11" name="الترجمة من Google#en-ar-ط§ظ„طھظ„_3.wav"/>
              </a:hlinkClick>
              <a:hlinkHover r:id="" action="ppaction://noaction">
                <a:snd r:embed="rId11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2" name="الترجمة من Google#en-ar-ط§ظ„طھظ„_2.wav"/>
              </a:hlinkClick>
              <a:hlinkHover r:id="" action="ppaction://noaction" highlightClick="1">
                <a:snd r:embed="rId12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3" name="الترجمة من Google#en-ar-ط§ظ„طھظ„.wav"/>
              </a:hlinkClick>
              <a:hlinkHover r:id="" action="ppaction://noaction">
                <a:snd r:embed="rId13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018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5580063" y="139700"/>
            <a:ext cx="3240087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تابع مثال من واقع الحياة</a:t>
            </a:r>
            <a:endParaRPr lang="ar-SA" sz="28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4738" y="173038"/>
            <a:ext cx="10953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1650" y="855663"/>
            <a:ext cx="32385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2650" y="1360488"/>
            <a:ext cx="5038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3450" y="1689100"/>
            <a:ext cx="24479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1450" y="2098675"/>
            <a:ext cx="48387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7413" y="2554288"/>
            <a:ext cx="16668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7600" y="2674938"/>
            <a:ext cx="35623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6250" y="2811463"/>
            <a:ext cx="24765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0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5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12" name="الترجمة من Google#en-ar-ط§ظ„طھظ„_3.wav"/>
              </a:hlinkClick>
              <a:hlinkHover r:id="" action="ppaction://noaction">
                <a:snd r:embed="rId12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13" name="الترجمة من Google#en-ar-ط§ظ„طھظ„_2.wav"/>
              </a:hlinkClick>
              <a:hlinkHover r:id="" action="ppaction://noaction" highlightClick="1">
                <a:snd r:embed="rId13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4" name="الترجمة من Google#en-ar-ط§ظ„طھظ„.wav"/>
              </a:hlinkClick>
              <a:hlinkHover r:id="" action="ppaction://noaction">
                <a:snd r:embed="rId14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5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9058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25" y="700088"/>
            <a:ext cx="61436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1552575"/>
            <a:ext cx="63992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4071938"/>
            <a:ext cx="66182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024689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/>
          <p:cNvSpPr/>
          <p:nvPr/>
        </p:nvSpPr>
        <p:spPr>
          <a:xfrm>
            <a:off x="6732588" y="392113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أمثلة</a:t>
            </a:r>
            <a:endParaRPr lang="ar-SA" sz="28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534988"/>
            <a:ext cx="25146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1125538"/>
            <a:ext cx="33432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7200" y="782638"/>
            <a:ext cx="21240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525" y="1700213"/>
            <a:ext cx="32670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2438" y="2349500"/>
            <a:ext cx="3295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8575" y="2881313"/>
            <a:ext cx="38004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3341688"/>
            <a:ext cx="34480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91063" y="3860800"/>
            <a:ext cx="34099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10213" y="4437063"/>
            <a:ext cx="25908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22363" y="4429125"/>
            <a:ext cx="33337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30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5" name="مخطط انسيابي: تحضير 6">
              <a:hlinkClick r:id="" action="ppaction://hlinkshowjump?jump=firstslide" highlightClick="1">
                <a:snd r:embed="rId14" name="الترجمة من Google#en-ar-ط§ظ„طھظ„_3.wav"/>
              </a:hlinkClick>
              <a:hlinkHover r:id="" action="ppaction://noaction">
                <a:snd r:embed="rId1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6" name="سهم مسنن إلى اليمين 7">
              <a:hlinkClick r:id="" action="ppaction://hlinkshowjump?jump=previousslide" highlightClick="1">
                <a:snd r:embed="rId15" name="الترجمة من Google#en-ar-ط§ظ„طھظ„_2.wav"/>
              </a:hlinkClick>
              <a:hlinkHover r:id="" action="ppaction://noaction" highlightClick="1">
                <a:snd r:embed="rId1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7" name="سهم مسنن إلى اليمين 8">
              <a:hlinkClick r:id="" action="ppaction://hlinkshowjump?jump=nextslide" highlightClick="1">
                <a:snd r:embed="rId16" name="الترجمة من Google#en-ar-ط§ظ„طھظ„.wav"/>
              </a:hlinkClick>
              <a:hlinkHover r:id="" action="ppaction://noaction">
                <a:snd r:embed="rId1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30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31550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52" y="102344"/>
            <a:ext cx="4191000" cy="48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73" y="822424"/>
            <a:ext cx="7558491" cy="390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51400"/>
            <a:ext cx="757512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0"/>
          <p:cNvSpPr txBox="1"/>
          <p:nvPr/>
        </p:nvSpPr>
        <p:spPr>
          <a:xfrm>
            <a:off x="4839247" y="5468837"/>
            <a:ext cx="1647825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solidFill>
                  <a:srgbClr val="FF0000"/>
                </a:solidFill>
              </a:rPr>
              <a:t>77</a:t>
            </a:r>
            <a:r>
              <a:rPr lang="ar-SA" sz="2800" b="1" dirty="0" smtClean="0">
                <a:solidFill>
                  <a:srgbClr val="FF0000"/>
                </a:solidFill>
              </a:rPr>
              <a:t>سم</a:t>
            </a:r>
            <a:r>
              <a:rPr lang="ar-EG" sz="2800" b="1" baseline="30000" dirty="0" smtClean="0">
                <a:solidFill>
                  <a:srgbClr val="FF0000"/>
                </a:solidFill>
              </a:rPr>
              <a:t>2</a:t>
            </a:r>
            <a:endParaRPr lang="ar-SA" sz="2800" b="1" baseline="30000" dirty="0">
              <a:solidFill>
                <a:srgbClr val="FF00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280664" y="5387504"/>
            <a:ext cx="1647825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solidFill>
                  <a:srgbClr val="FF0000"/>
                </a:solidFill>
              </a:rPr>
              <a:t>30</a:t>
            </a:r>
            <a:r>
              <a:rPr lang="ar-SA" sz="2800" b="1" dirty="0" smtClean="0">
                <a:solidFill>
                  <a:srgbClr val="FF0000"/>
                </a:solidFill>
              </a:rPr>
              <a:t>سم</a:t>
            </a:r>
            <a:r>
              <a:rPr lang="ar-EG" sz="2800" b="1" baseline="30000" dirty="0" smtClean="0">
                <a:solidFill>
                  <a:srgbClr val="FF0000"/>
                </a:solidFill>
              </a:rPr>
              <a:t>2</a:t>
            </a:r>
            <a:endParaRPr lang="ar-SA" sz="28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8405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مستدير الزوايا 15"/>
          <p:cNvSpPr/>
          <p:nvPr/>
        </p:nvSpPr>
        <p:spPr>
          <a:xfrm>
            <a:off x="7280275" y="217488"/>
            <a:ext cx="1289050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تأكد</a:t>
            </a:r>
            <a:endParaRPr lang="ar-SA" sz="2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851568"/>
            <a:ext cx="6166009" cy="5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5384" y="1542504"/>
            <a:ext cx="62674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/>
          <p:nvPr/>
        </p:nvSpPr>
        <p:spPr>
          <a:xfrm>
            <a:off x="6007100" y="2910656"/>
            <a:ext cx="1646237" cy="5222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FF0000"/>
                </a:solidFill>
              </a:rPr>
              <a:t>220 دسم3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1159048" y="3011240"/>
            <a:ext cx="2689225" cy="5222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FF0000"/>
                </a:solidFill>
              </a:rPr>
              <a:t>8. 16848 ملم3</a:t>
            </a:r>
          </a:p>
        </p:txBody>
      </p:sp>
      <p:pic>
        <p:nvPicPr>
          <p:cNvPr id="1434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434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95438" y="3730527"/>
            <a:ext cx="6361112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6713249" y="5530752"/>
            <a:ext cx="1133475" cy="53340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5" name="مربع نص 14"/>
          <p:cNvSpPr txBox="1"/>
          <p:nvPr/>
        </p:nvSpPr>
        <p:spPr>
          <a:xfrm>
            <a:off x="1855788" y="5459315"/>
            <a:ext cx="1646237" cy="5222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FF0000"/>
                </a:solidFill>
              </a:rPr>
              <a:t>1. 73سم3</a:t>
            </a:r>
          </a:p>
        </p:txBody>
      </p:sp>
    </p:spTree>
    <p:extLst>
      <p:ext uri="{BB962C8B-B14F-4D97-AF65-F5344CB8AC3E}">
        <p14:creationId xmlns="" xmlns:p14="http://schemas.microsoft.com/office/powerpoint/2010/main" val="36377733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8" grpId="0" animBg="1"/>
      <p:bldP spid="1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مستدير الزوايا 15"/>
          <p:cNvSpPr/>
          <p:nvPr/>
        </p:nvSpPr>
        <p:spPr>
          <a:xfrm>
            <a:off x="7280275" y="217488"/>
            <a:ext cx="1289050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تأكد</a:t>
            </a:r>
            <a:endParaRPr lang="ar-SA" sz="24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788" y="911862"/>
            <a:ext cx="7646828" cy="85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/>
          <p:nvPr/>
        </p:nvSpPr>
        <p:spPr>
          <a:xfrm>
            <a:off x="2005499" y="1509079"/>
            <a:ext cx="4165600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800" dirty="0"/>
              <a:t>حجم الصندوق الأول = 5. 37م3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1867421" y="2132856"/>
            <a:ext cx="4165600" cy="5222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800" dirty="0"/>
              <a:t>حجم الصندوق الثاني = 63م3</a:t>
            </a:r>
          </a:p>
        </p:txBody>
      </p:sp>
      <p:pic>
        <p:nvPicPr>
          <p:cNvPr id="1639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639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838" y="3427864"/>
            <a:ext cx="49625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98563" y="4159702"/>
            <a:ext cx="7370762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/>
          <p:nvPr/>
        </p:nvSpPr>
        <p:spPr>
          <a:xfrm>
            <a:off x="6875463" y="5614621"/>
            <a:ext cx="1647825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FF0000"/>
                </a:solidFill>
              </a:rPr>
              <a:t>960سم3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4221906" y="5686629"/>
            <a:ext cx="1646238" cy="5222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FF0000"/>
                </a:solidFill>
              </a:rPr>
              <a:t>90دسم3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819150" y="5616209"/>
            <a:ext cx="2097088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FF0000"/>
                </a:solidFill>
              </a:rPr>
              <a:t>8. 1684 ملم3</a:t>
            </a: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7446963" y="2824040"/>
            <a:ext cx="1289050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</p:spTree>
    <p:extLst>
      <p:ext uri="{BB962C8B-B14F-4D97-AF65-F5344CB8AC3E}">
        <p14:creationId xmlns="" xmlns:p14="http://schemas.microsoft.com/office/powerpoint/2010/main" val="260954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7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9686" y="821562"/>
            <a:ext cx="5458778" cy="51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484313"/>
            <a:ext cx="6961187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rcRect r="6038"/>
          <a:stretch/>
        </p:blipFill>
        <p:spPr bwMode="auto">
          <a:xfrm>
            <a:off x="3724421" y="3170112"/>
            <a:ext cx="1328117" cy="68813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1159048" y="3184484"/>
            <a:ext cx="1209675" cy="56197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6821731" y="3187467"/>
            <a:ext cx="1047750" cy="4381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844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56435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مستدير الزوايا 15"/>
          <p:cNvSpPr/>
          <p:nvPr/>
        </p:nvSpPr>
        <p:spPr>
          <a:xfrm>
            <a:off x="7280275" y="217488"/>
            <a:ext cx="1289050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946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3648" y="1124744"/>
            <a:ext cx="72945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62696" y="2095277"/>
            <a:ext cx="424815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20084" y="3709764"/>
            <a:ext cx="4105275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5421" y="3614514"/>
            <a:ext cx="407035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46109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مستدير الزوايا 15"/>
          <p:cNvSpPr/>
          <p:nvPr/>
        </p:nvSpPr>
        <p:spPr>
          <a:xfrm>
            <a:off x="7280275" y="217488"/>
            <a:ext cx="1289050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3901" y="908050"/>
            <a:ext cx="729456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9838" y="2538413"/>
            <a:ext cx="4770437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48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41024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مستدير الزوايا 15"/>
          <p:cNvSpPr/>
          <p:nvPr/>
        </p:nvSpPr>
        <p:spPr>
          <a:xfrm>
            <a:off x="7280275" y="217488"/>
            <a:ext cx="1289050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981075"/>
            <a:ext cx="52673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742950"/>
            <a:ext cx="19907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7600" y="1989138"/>
            <a:ext cx="25812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0225" y="3052763"/>
            <a:ext cx="443865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3325558" y="3918164"/>
            <a:ext cx="5453268" cy="1023168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9" name="مربع نص 8"/>
          <p:cNvSpPr txBox="1"/>
          <p:nvPr/>
        </p:nvSpPr>
        <p:spPr>
          <a:xfrm>
            <a:off x="4211638" y="2422525"/>
            <a:ext cx="4279900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800" dirty="0"/>
              <a:t>حجم البناية = 2157165 م3</a:t>
            </a:r>
          </a:p>
        </p:txBody>
      </p:sp>
      <p:pic>
        <p:nvPicPr>
          <p:cNvPr id="2151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71239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مستدير الزوايا 15"/>
          <p:cNvSpPr/>
          <p:nvPr/>
        </p:nvSpPr>
        <p:spPr>
          <a:xfrm>
            <a:off x="7280275" y="217488"/>
            <a:ext cx="1289050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750888"/>
            <a:ext cx="49911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l="46400"/>
          <a:stretch>
            <a:fillRect/>
          </a:stretch>
        </p:blipFill>
        <p:spPr bwMode="auto">
          <a:xfrm>
            <a:off x="4792663" y="1412875"/>
            <a:ext cx="3379787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425327"/>
            <a:ext cx="36099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356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5864" y="3696370"/>
            <a:ext cx="49911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56100" b="35398"/>
          <a:stretch/>
        </p:blipFill>
        <p:spPr bwMode="auto">
          <a:xfrm>
            <a:off x="5683127" y="4358357"/>
            <a:ext cx="2767012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ربع نص 13"/>
          <p:cNvSpPr txBox="1"/>
          <p:nvPr/>
        </p:nvSpPr>
        <p:spPr>
          <a:xfrm>
            <a:off x="2051720" y="4733007"/>
            <a:ext cx="2808287" cy="5222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800" dirty="0"/>
              <a:t>الحجم = 40م3 </a:t>
            </a:r>
          </a:p>
        </p:txBody>
      </p:sp>
    </p:spTree>
    <p:extLst>
      <p:ext uri="{BB962C8B-B14F-4D97-AF65-F5344CB8AC3E}">
        <p14:creationId xmlns="" xmlns:p14="http://schemas.microsoft.com/office/powerpoint/2010/main" val="1498095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مستدير الزوايا 15"/>
          <p:cNvSpPr/>
          <p:nvPr/>
        </p:nvSpPr>
        <p:spPr>
          <a:xfrm>
            <a:off x="7280275" y="217488"/>
            <a:ext cx="1289050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908050"/>
            <a:ext cx="47720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22363"/>
            <a:ext cx="25908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0166" y="2376103"/>
            <a:ext cx="4788218" cy="213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560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1640" y="4587974"/>
            <a:ext cx="727551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/>
          <p:nvPr/>
        </p:nvSpPr>
        <p:spPr>
          <a:xfrm>
            <a:off x="3276328" y="5713437"/>
            <a:ext cx="3775075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800" dirty="0"/>
              <a:t>حجم البركة = 8. 1 م3 تقريباً</a:t>
            </a:r>
          </a:p>
        </p:txBody>
      </p:sp>
    </p:spTree>
    <p:extLst>
      <p:ext uri="{BB962C8B-B14F-4D97-AF65-F5344CB8AC3E}">
        <p14:creationId xmlns="" xmlns:p14="http://schemas.microsoft.com/office/powerpoint/2010/main" val="729487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مستدير الزوايا 15"/>
          <p:cNvSpPr/>
          <p:nvPr/>
        </p:nvSpPr>
        <p:spPr>
          <a:xfrm>
            <a:off x="5219700" y="217488"/>
            <a:ext cx="334962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مهارات التفكير العليا</a:t>
            </a:r>
            <a:endParaRPr lang="ar-SA" sz="24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1064" y="894432"/>
            <a:ext cx="4955858" cy="64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1004192" y="908720"/>
            <a:ext cx="2733675" cy="6667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765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765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57502" y="2422227"/>
            <a:ext cx="38957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5815" y="1988840"/>
            <a:ext cx="29908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ربع نص 12"/>
          <p:cNvSpPr txBox="1"/>
          <p:nvPr/>
        </p:nvSpPr>
        <p:spPr>
          <a:xfrm>
            <a:off x="539552" y="4654252"/>
            <a:ext cx="7993063" cy="9540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800" dirty="0"/>
              <a:t>لا , حجم المنشور ( أ) = 80 سم3 </a:t>
            </a:r>
          </a:p>
          <a:p>
            <a:pPr>
              <a:defRPr/>
            </a:pPr>
            <a:r>
              <a:rPr lang="ar-SA" sz="2800" dirty="0"/>
              <a:t>وحجم المنشور (ب) = 640 سم3 وهو 8 أمثال حجم المنشور (أ) . </a:t>
            </a:r>
          </a:p>
        </p:txBody>
      </p:sp>
    </p:spTree>
    <p:extLst>
      <p:ext uri="{BB962C8B-B14F-4D97-AF65-F5344CB8AC3E}">
        <p14:creationId xmlns="" xmlns:p14="http://schemas.microsoft.com/office/powerpoint/2010/main" val="2096616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مستدير الزوايا 15"/>
          <p:cNvSpPr/>
          <p:nvPr/>
        </p:nvSpPr>
        <p:spPr>
          <a:xfrm>
            <a:off x="5219700" y="217488"/>
            <a:ext cx="334962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مهارات التفكير العليا</a:t>
            </a:r>
            <a:endParaRPr lang="ar-SA" sz="2400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4738" y="981075"/>
            <a:ext cx="401955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2736850"/>
            <a:ext cx="199072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2593975"/>
            <a:ext cx="191135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970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98027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52" y="102344"/>
            <a:ext cx="4191000" cy="48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6" y="1325236"/>
            <a:ext cx="8191618" cy="388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88405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6588125" y="433388"/>
            <a:ext cx="2157413" cy="4318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</a:t>
            </a:r>
            <a:r>
              <a:rPr lang="ar-EG" sz="2400" b="1" dirty="0"/>
              <a:t>التاسع</a:t>
            </a:r>
            <a:endParaRPr lang="ar-SA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538288" y="2771775"/>
            <a:ext cx="6067425" cy="1314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205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5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59105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نشاط</a:t>
            </a:r>
            <a:endParaRPr lang="ar-SA" sz="24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96975"/>
            <a:ext cx="40862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6838" y="623888"/>
            <a:ext cx="21050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331" y="2105024"/>
            <a:ext cx="36671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5356" y="3328987"/>
            <a:ext cx="30575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0175" y="2847975"/>
            <a:ext cx="31718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98256" y="5005387"/>
            <a:ext cx="40576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78764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071563"/>
            <a:ext cx="62865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300" y="2352675"/>
            <a:ext cx="6627813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54883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أمثلة</a:t>
            </a:r>
            <a:endParaRPr lang="ar-SA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5" y="714375"/>
            <a:ext cx="20478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9188" y="1412875"/>
            <a:ext cx="52006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075" y="2133600"/>
            <a:ext cx="33623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0625" y="2552700"/>
            <a:ext cx="40100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1833563"/>
            <a:ext cx="17145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40563" y="3614738"/>
            <a:ext cx="18192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40213" y="4292600"/>
            <a:ext cx="43910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8863" y="5157788"/>
            <a:ext cx="37814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0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12" name="الترجمة من Google#en-ar-ط§ظ„طھظ„_3.wav"/>
              </a:hlinkClick>
              <a:hlinkHover r:id="" action="ppaction://noaction">
                <a:snd r:embed="rId12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13" name="الترجمة من Google#en-ar-ط§ظ„طھظ„_2.wav"/>
              </a:hlinkClick>
              <a:hlinkHover r:id="" action="ppaction://noaction" highlightClick="1">
                <a:snd r:embed="rId13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4" name="الترجمة من Google#en-ar-ط§ظ„طھظ„.wav"/>
              </a:hlinkClick>
              <a:hlinkHover r:id="" action="ppaction://noaction">
                <a:snd r:embed="rId14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213635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5834063" y="1073150"/>
            <a:ext cx="244633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مثال من واقع الحياة</a:t>
            </a:r>
            <a:endParaRPr lang="ar-SA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6488" y="1858963"/>
            <a:ext cx="62865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1425" y="2868613"/>
            <a:ext cx="32289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1325" y="3306763"/>
            <a:ext cx="38862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3250" y="3843338"/>
            <a:ext cx="24288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388" y="3762375"/>
            <a:ext cx="42291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97688" y="4451350"/>
            <a:ext cx="1638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3738" y="5172075"/>
            <a:ext cx="43243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625" y="844550"/>
            <a:ext cx="176212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0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0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12" name="الترجمة من Google#en-ar-ط§ظ„طھظ„_3.wav"/>
              </a:hlinkClick>
              <a:hlinkHover r:id="" action="ppaction://noaction">
                <a:snd r:embed="rId12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13" name="الترجمة من Google#en-ar-ط§ظ„طھظ„_2.wav"/>
              </a:hlinkClick>
              <a:hlinkHover r:id="" action="ppaction://noaction" highlightClick="1">
                <a:snd r:embed="rId13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4" name="الترجمة من Google#en-ar-ط§ظ„طھظ„.wav"/>
              </a:hlinkClick>
              <a:hlinkHover r:id="" action="ppaction://noaction">
                <a:snd r:embed="rId14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0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40048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433388"/>
            <a:ext cx="1590675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تأكد</a:t>
            </a:r>
            <a:endParaRPr lang="ar-SA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88" y="973675"/>
            <a:ext cx="5815013" cy="48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628775"/>
            <a:ext cx="806450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/>
          <p:nvPr/>
        </p:nvSpPr>
        <p:spPr>
          <a:xfrm>
            <a:off x="6678613" y="3098104"/>
            <a:ext cx="1638300" cy="461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3. 141 م3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3752850" y="3328292"/>
            <a:ext cx="1638300" cy="4619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5. 56 م3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928688" y="3328292"/>
            <a:ext cx="1638300" cy="4619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4. 617ملم3</a:t>
            </a:r>
          </a:p>
        </p:txBody>
      </p:sp>
      <p:pic>
        <p:nvPicPr>
          <p:cNvPr id="922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1880" y="4144237"/>
            <a:ext cx="5172532" cy="126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43015" y="3941787"/>
            <a:ext cx="16192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ربع نص 16"/>
          <p:cNvSpPr txBox="1"/>
          <p:nvPr/>
        </p:nvSpPr>
        <p:spPr>
          <a:xfrm>
            <a:off x="5076825" y="5733505"/>
            <a:ext cx="3240088" cy="4603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حجم العلبة =  577 م3</a:t>
            </a:r>
          </a:p>
        </p:txBody>
      </p:sp>
    </p:spTree>
    <p:extLst>
      <p:ext uri="{BB962C8B-B14F-4D97-AF65-F5344CB8AC3E}">
        <p14:creationId xmlns="" xmlns:p14="http://schemas.microsoft.com/office/powerpoint/2010/main" val="1373255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9" grpId="0" animBg="1"/>
      <p:bldP spid="10" grpId="0" animBg="1"/>
      <p:bldP spid="17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433388"/>
            <a:ext cx="1590675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تأكد</a:t>
            </a:r>
            <a:endParaRPr lang="ar-SA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0224" y="948992"/>
            <a:ext cx="4829080" cy="114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248" y="1135417"/>
            <a:ext cx="3571120" cy="111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ستطيل مستدير الزوايا 10"/>
          <p:cNvSpPr/>
          <p:nvPr/>
        </p:nvSpPr>
        <p:spPr>
          <a:xfrm>
            <a:off x="6566223" y="2104280"/>
            <a:ext cx="1590675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>
                <a:solidFill>
                  <a:srgbClr val="FF0000"/>
                </a:solidFill>
              </a:rPr>
              <a:t>تدرب</a:t>
            </a:r>
            <a:endParaRPr lang="ar-SA" sz="2400" b="1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322" y="2579192"/>
            <a:ext cx="5010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2427" y="3256408"/>
            <a:ext cx="8107362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ربع نص 13"/>
          <p:cNvSpPr txBox="1"/>
          <p:nvPr/>
        </p:nvSpPr>
        <p:spPr>
          <a:xfrm>
            <a:off x="6506964" y="5286820"/>
            <a:ext cx="2052638" cy="461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9 . 401م3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3810322" y="5286820"/>
            <a:ext cx="1875905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4. 4069سم3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539552" y="5250308"/>
            <a:ext cx="187220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8. 2260ملم3</a:t>
            </a:r>
          </a:p>
        </p:txBody>
      </p:sp>
    </p:spTree>
    <p:extLst>
      <p:ext uri="{BB962C8B-B14F-4D97-AF65-F5344CB8AC3E}">
        <p14:creationId xmlns="" xmlns:p14="http://schemas.microsoft.com/office/powerpoint/2010/main" val="3616470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433388"/>
            <a:ext cx="1590675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08720"/>
            <a:ext cx="6062282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843854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ربع نص 8"/>
          <p:cNvSpPr txBox="1"/>
          <p:nvPr/>
        </p:nvSpPr>
        <p:spPr>
          <a:xfrm>
            <a:off x="6435725" y="3486152"/>
            <a:ext cx="2052638" cy="4619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5 . 2769م3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3976688" y="3486152"/>
            <a:ext cx="1638300" cy="4619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167سم3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774700" y="3486152"/>
            <a:ext cx="1638300" cy="4619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6. 35 م3</a:t>
            </a:r>
          </a:p>
        </p:txBody>
      </p:sp>
      <p:pic>
        <p:nvPicPr>
          <p:cNvPr id="133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95772" y="4077072"/>
            <a:ext cx="6407150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53344" y="4737694"/>
            <a:ext cx="3581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9294" y="4699594"/>
            <a:ext cx="37433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62668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433388"/>
            <a:ext cx="1590675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938" y="980728"/>
            <a:ext cx="7318534" cy="110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018" y="2060848"/>
            <a:ext cx="18859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4418" y="2500586"/>
            <a:ext cx="23431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2093" y="3284984"/>
            <a:ext cx="1447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288" y="2118568"/>
            <a:ext cx="34004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7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1560" y="3688456"/>
            <a:ext cx="8319309" cy="61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63304" y="4249664"/>
            <a:ext cx="4303568" cy="19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864033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433388"/>
            <a:ext cx="1590675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856" y="1129822"/>
            <a:ext cx="8181182" cy="84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/>
          <p:nvPr/>
        </p:nvSpPr>
        <p:spPr>
          <a:xfrm>
            <a:off x="602606" y="1984850"/>
            <a:ext cx="4579937" cy="4603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كمية العصير في العلبة =  1. 226 سم3</a:t>
            </a:r>
          </a:p>
        </p:txBody>
      </p:sp>
      <p:pic>
        <p:nvPicPr>
          <p:cNvPr id="1741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1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52024" y="2991740"/>
            <a:ext cx="5566696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1362" y="3515691"/>
            <a:ext cx="774700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ربع نص 13"/>
          <p:cNvSpPr txBox="1"/>
          <p:nvPr/>
        </p:nvSpPr>
        <p:spPr>
          <a:xfrm>
            <a:off x="6416676" y="5148783"/>
            <a:ext cx="2114550" cy="4619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6. 84905ملم3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3540126" y="5059883"/>
            <a:ext cx="2068513" cy="4619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5. 124579م3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784226" y="5185295"/>
            <a:ext cx="1901278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rgbClr val="FF0000"/>
                </a:solidFill>
              </a:rPr>
              <a:t>276521سم3</a:t>
            </a:r>
          </a:p>
        </p:txBody>
      </p:sp>
    </p:spTree>
    <p:extLst>
      <p:ext uri="{BB962C8B-B14F-4D97-AF65-F5344CB8AC3E}">
        <p14:creationId xmlns="" xmlns:p14="http://schemas.microsoft.com/office/powerpoint/2010/main" val="3709220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52" y="102344"/>
            <a:ext cx="4191000" cy="48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880144"/>
            <a:ext cx="7694364" cy="370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4599581"/>
            <a:ext cx="7740724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88405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433388"/>
            <a:ext cx="1590675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908720"/>
            <a:ext cx="5001959" cy="5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6937" y="1484660"/>
            <a:ext cx="50403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268760"/>
            <a:ext cx="18256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رابط كسهم مستقيم 3"/>
          <p:cNvCxnSpPr/>
          <p:nvPr/>
        </p:nvCxnSpPr>
        <p:spPr>
          <a:xfrm flipH="1">
            <a:off x="2806874" y="1989485"/>
            <a:ext cx="720725" cy="1584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رابط كسهم مستقيم 8"/>
          <p:cNvCxnSpPr/>
          <p:nvPr/>
        </p:nvCxnSpPr>
        <p:spPr>
          <a:xfrm flipH="1">
            <a:off x="2806874" y="2353023"/>
            <a:ext cx="796925" cy="715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 flipH="1" flipV="1">
            <a:off x="2806874" y="1700560"/>
            <a:ext cx="758825" cy="1303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 flipH="1" flipV="1">
            <a:off x="2806874" y="2353023"/>
            <a:ext cx="720725" cy="1220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46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603091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7" name="مجموعة 5"/>
          <p:cNvGrpSpPr>
            <a:grpSpLocks/>
          </p:cNvGrpSpPr>
          <p:nvPr/>
        </p:nvGrpSpPr>
        <p:grpSpPr bwMode="auto">
          <a:xfrm>
            <a:off x="1889125" y="639603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6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445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47797" y="3886944"/>
            <a:ext cx="72755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55859" y="4637683"/>
            <a:ext cx="5275263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86241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433388"/>
            <a:ext cx="1590675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5624" y="980728"/>
            <a:ext cx="7866856" cy="96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1892" y="1952637"/>
            <a:ext cx="3680114" cy="208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4467" y="1758528"/>
            <a:ext cx="1801091" cy="236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1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151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58296" y="4269992"/>
            <a:ext cx="3872975" cy="12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9552" y="4187031"/>
            <a:ext cx="3721262" cy="148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ربع نص 13"/>
          <p:cNvSpPr txBox="1"/>
          <p:nvPr/>
        </p:nvSpPr>
        <p:spPr>
          <a:xfrm>
            <a:off x="629939" y="5761630"/>
            <a:ext cx="5351462" cy="4619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400" dirty="0"/>
              <a:t>الوعاء في الشكل (1) يتسع لكمية أكبر .</a:t>
            </a:r>
          </a:p>
        </p:txBody>
      </p:sp>
    </p:spTree>
    <p:extLst>
      <p:ext uri="{BB962C8B-B14F-4D97-AF65-F5344CB8AC3E}">
        <p14:creationId xmlns="" xmlns:p14="http://schemas.microsoft.com/office/powerpoint/2010/main" val="185923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433388"/>
            <a:ext cx="1590675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304" y="995016"/>
            <a:ext cx="8076407" cy="92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229" y="2128391"/>
            <a:ext cx="3241675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4126" y="1938482"/>
            <a:ext cx="4968875" cy="350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356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38216" y="5138321"/>
            <a:ext cx="4310444" cy="106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913894" y="5774781"/>
            <a:ext cx="4067175" cy="447675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="" xmlns:p14="http://schemas.microsoft.com/office/powerpoint/2010/main" val="2520553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5364163" y="241300"/>
            <a:ext cx="3454400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مهارات التفكير العليا</a:t>
            </a:r>
            <a:endParaRPr lang="ar-SA" sz="24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125" y="908050"/>
            <a:ext cx="7189788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844675"/>
            <a:ext cx="6096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2108398" y="3140968"/>
            <a:ext cx="64960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الأسطوانة الأقصر هي الأكبر حجماً , لأن نصف القطر أكبر وهو القيمة المربعة في صيغة حجم الأسطوانة .</a:t>
            </a:r>
          </a:p>
        </p:txBody>
      </p:sp>
      <p:pic>
        <p:nvPicPr>
          <p:cNvPr id="2765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765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27181" y="4134792"/>
            <a:ext cx="5720715" cy="95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9592" y="4005064"/>
            <a:ext cx="15335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27200" y="5109981"/>
            <a:ext cx="2164231" cy="111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81701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5364163" y="241300"/>
            <a:ext cx="3454400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مهارات التفكير العليا</a:t>
            </a:r>
            <a:endParaRPr lang="ar-SA" sz="24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576" y="889444"/>
            <a:ext cx="5514832" cy="50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9865" y="1481343"/>
            <a:ext cx="6442615" cy="96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521472"/>
            <a:ext cx="8542708" cy="58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827584" y="1690873"/>
            <a:ext cx="1194718" cy="65862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1424943" y="3118342"/>
            <a:ext cx="1255986" cy="65862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970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970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5536" y="4149080"/>
            <a:ext cx="8452092" cy="622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1043608" y="5428135"/>
            <a:ext cx="6756363" cy="622297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="" xmlns:p14="http://schemas.microsoft.com/office/powerpoint/2010/main" val="3673742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970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18" y="2420888"/>
            <a:ext cx="5956565" cy="158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48520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970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180" y="952152"/>
            <a:ext cx="4310444" cy="521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4" y="1124744"/>
            <a:ext cx="3876675" cy="400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28" y="5199657"/>
            <a:ext cx="202882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7279728" y="2736455"/>
            <a:ext cx="11683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400" b="1" dirty="0" smtClean="0">
                <a:solidFill>
                  <a:srgbClr val="FF0000"/>
                </a:solidFill>
              </a:rPr>
              <a:t>153,6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4961184" y="2809031"/>
            <a:ext cx="11683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400" b="1" dirty="0" smtClean="0">
                <a:solidFill>
                  <a:srgbClr val="FF0000"/>
                </a:solidFill>
              </a:rPr>
              <a:t>55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7194568" y="4150879"/>
            <a:ext cx="11683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400" b="1" dirty="0" smtClean="0">
                <a:solidFill>
                  <a:srgbClr val="FF0000"/>
                </a:solidFill>
              </a:rPr>
              <a:t>78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4876024" y="4223455"/>
            <a:ext cx="11683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400" b="1" dirty="0" smtClean="0">
                <a:solidFill>
                  <a:srgbClr val="FF0000"/>
                </a:solidFill>
              </a:rPr>
              <a:t>132 ط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5004048" y="5661248"/>
            <a:ext cx="11683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2400" b="1" dirty="0" smtClean="0">
                <a:solidFill>
                  <a:srgbClr val="FF0000"/>
                </a:solidFill>
              </a:rPr>
              <a:t>7 ط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7368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970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23" y="855687"/>
            <a:ext cx="4086225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0" y="903884"/>
            <a:ext cx="4298919" cy="534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8480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970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79500"/>
            <a:ext cx="4172521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36" y="1225328"/>
            <a:ext cx="4160616" cy="313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09120"/>
            <a:ext cx="18192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97" y="116632"/>
            <a:ext cx="3122295" cy="51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8194675" y="5193780"/>
            <a:ext cx="337765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" name="شكل بيضاوي 12"/>
          <p:cNvSpPr/>
          <p:nvPr/>
        </p:nvSpPr>
        <p:spPr>
          <a:xfrm>
            <a:off x="3925484" y="3542680"/>
            <a:ext cx="337765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="" xmlns:p14="http://schemas.microsoft.com/office/powerpoint/2010/main" val="348480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970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397" y="937864"/>
            <a:ext cx="4079939" cy="504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56" y="971133"/>
            <a:ext cx="4118744" cy="505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97" y="116632"/>
            <a:ext cx="3122295" cy="51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شكل بيضاوي 13"/>
          <p:cNvSpPr/>
          <p:nvPr/>
        </p:nvSpPr>
        <p:spPr>
          <a:xfrm>
            <a:off x="8228620" y="2535760"/>
            <a:ext cx="337765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5" name="شكل بيضاوي 14"/>
          <p:cNvSpPr/>
          <p:nvPr/>
        </p:nvSpPr>
        <p:spPr>
          <a:xfrm>
            <a:off x="8151811" y="5200624"/>
            <a:ext cx="337765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6" name="شكل بيضاوي 15"/>
          <p:cNvSpPr/>
          <p:nvPr/>
        </p:nvSpPr>
        <p:spPr>
          <a:xfrm>
            <a:off x="3977264" y="2823792"/>
            <a:ext cx="337765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7" name="شكل بيضاوي 16"/>
          <p:cNvSpPr/>
          <p:nvPr/>
        </p:nvSpPr>
        <p:spPr>
          <a:xfrm>
            <a:off x="2286593" y="5685259"/>
            <a:ext cx="337765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="" xmlns:p14="http://schemas.microsoft.com/office/powerpoint/2010/main" val="348480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52" y="102344"/>
            <a:ext cx="4191000" cy="48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729" y="836712"/>
            <a:ext cx="6934743" cy="130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5566"/>
            <a:ext cx="3709035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90576"/>
            <a:ext cx="4661440" cy="229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70" y="4581128"/>
            <a:ext cx="5327202" cy="154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72" y="4000246"/>
            <a:ext cx="133064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88405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970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35" y="836712"/>
            <a:ext cx="4022313" cy="326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72" y="4251368"/>
            <a:ext cx="3813810" cy="191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0" y="957258"/>
            <a:ext cx="4160616" cy="225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97" y="116632"/>
            <a:ext cx="3122295" cy="51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07436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970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80" y="1128869"/>
            <a:ext cx="4310444" cy="493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954848" cy="442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483" y="980728"/>
            <a:ext cx="3248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07436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52" y="102344"/>
            <a:ext cx="4191000" cy="48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834" y="836712"/>
            <a:ext cx="3037342" cy="4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53" y="1369912"/>
            <a:ext cx="8172095" cy="228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0"/>
          <p:cNvSpPr txBox="1"/>
          <p:nvPr/>
        </p:nvSpPr>
        <p:spPr>
          <a:xfrm>
            <a:off x="6092527" y="3573016"/>
            <a:ext cx="1647825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solidFill>
                  <a:srgbClr val="FF0000"/>
                </a:solidFill>
              </a:rPr>
              <a:t>6 </a:t>
            </a:r>
            <a:r>
              <a:rPr lang="ar-SA" sz="2800" b="1" dirty="0" smtClean="0">
                <a:solidFill>
                  <a:srgbClr val="FF0000"/>
                </a:solidFill>
              </a:rPr>
              <a:t>سم</a:t>
            </a:r>
            <a:r>
              <a:rPr lang="ar-EG" sz="2800" b="1" baseline="30000" dirty="0" smtClean="0">
                <a:solidFill>
                  <a:srgbClr val="FF0000"/>
                </a:solidFill>
              </a:rPr>
              <a:t>2</a:t>
            </a:r>
            <a:endParaRPr lang="ar-SA" sz="2800" b="1" baseline="30000" dirty="0">
              <a:solidFill>
                <a:srgbClr val="FF00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2909887" y="3597284"/>
            <a:ext cx="187813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solidFill>
                  <a:srgbClr val="FF0000"/>
                </a:solidFill>
              </a:rPr>
              <a:t>105,6 </a:t>
            </a:r>
            <a:r>
              <a:rPr lang="ar-SA" sz="2800" b="1" dirty="0" smtClean="0">
                <a:solidFill>
                  <a:srgbClr val="FF0000"/>
                </a:solidFill>
              </a:rPr>
              <a:t>سم</a:t>
            </a:r>
            <a:r>
              <a:rPr lang="ar-EG" sz="2800" b="1" baseline="30000" dirty="0" smtClean="0">
                <a:solidFill>
                  <a:srgbClr val="FF0000"/>
                </a:solidFill>
              </a:rPr>
              <a:t>2</a:t>
            </a:r>
            <a:endParaRPr lang="ar-SA" sz="2800" b="1" baseline="30000" dirty="0">
              <a:solidFill>
                <a:srgbClr val="FF000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433039" y="3592976"/>
            <a:ext cx="187813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solidFill>
                  <a:srgbClr val="FF0000"/>
                </a:solidFill>
              </a:rPr>
              <a:t>90,4 </a:t>
            </a:r>
            <a:r>
              <a:rPr lang="ar-SA" sz="2800" b="1" dirty="0" smtClean="0">
                <a:solidFill>
                  <a:srgbClr val="FF0000"/>
                </a:solidFill>
              </a:rPr>
              <a:t>سم</a:t>
            </a:r>
            <a:r>
              <a:rPr lang="ar-EG" sz="2800" b="1" baseline="30000" dirty="0" smtClean="0">
                <a:solidFill>
                  <a:srgbClr val="FF0000"/>
                </a:solidFill>
              </a:rPr>
              <a:t>2</a:t>
            </a:r>
            <a:endParaRPr lang="ar-SA" sz="2800" b="1" baseline="30000" dirty="0">
              <a:solidFill>
                <a:srgbClr val="FF0000"/>
              </a:solidFill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40" y="4374285"/>
            <a:ext cx="7517921" cy="144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4"/>
          <p:cNvSpPr txBox="1"/>
          <p:nvPr/>
        </p:nvSpPr>
        <p:spPr>
          <a:xfrm>
            <a:off x="4139952" y="5445224"/>
            <a:ext cx="1647825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solidFill>
                  <a:srgbClr val="FF0000"/>
                </a:solidFill>
              </a:rPr>
              <a:t>204 </a:t>
            </a:r>
            <a:r>
              <a:rPr lang="ar-SA" sz="2800" b="1" dirty="0" smtClean="0">
                <a:solidFill>
                  <a:srgbClr val="FF0000"/>
                </a:solidFill>
              </a:rPr>
              <a:t>سم</a:t>
            </a:r>
            <a:r>
              <a:rPr lang="ar-EG" sz="2800" b="1" baseline="30000" dirty="0" smtClean="0">
                <a:solidFill>
                  <a:srgbClr val="FF0000"/>
                </a:solidFill>
              </a:rPr>
              <a:t>2</a:t>
            </a:r>
            <a:endParaRPr lang="ar-SA" sz="28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8405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52" y="102344"/>
            <a:ext cx="4191000" cy="48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028" y="865288"/>
            <a:ext cx="4058156" cy="44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65" y="1504221"/>
            <a:ext cx="8395223" cy="4127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0"/>
          <p:cNvSpPr txBox="1"/>
          <p:nvPr/>
        </p:nvSpPr>
        <p:spPr>
          <a:xfrm>
            <a:off x="6394279" y="3270696"/>
            <a:ext cx="1647825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solidFill>
                  <a:srgbClr val="FF0000"/>
                </a:solidFill>
              </a:rPr>
              <a:t>147 </a:t>
            </a:r>
            <a:r>
              <a:rPr lang="ar-SA" sz="2800" b="1" dirty="0" smtClean="0">
                <a:solidFill>
                  <a:srgbClr val="FF0000"/>
                </a:solidFill>
              </a:rPr>
              <a:t>سم</a:t>
            </a:r>
            <a:r>
              <a:rPr lang="ar-EG" sz="2800" b="1" baseline="30000" dirty="0" smtClean="0">
                <a:solidFill>
                  <a:srgbClr val="FF0000"/>
                </a:solidFill>
              </a:rPr>
              <a:t>2</a:t>
            </a:r>
            <a:endParaRPr lang="ar-SA" sz="2800" b="1" baseline="30000" dirty="0">
              <a:solidFill>
                <a:srgbClr val="FF00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3211639" y="3294964"/>
            <a:ext cx="187813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solidFill>
                  <a:srgbClr val="FF0000"/>
                </a:solidFill>
              </a:rPr>
              <a:t>30 </a:t>
            </a:r>
            <a:r>
              <a:rPr lang="ar-SA" sz="2800" b="1" dirty="0" smtClean="0">
                <a:solidFill>
                  <a:srgbClr val="FF0000"/>
                </a:solidFill>
              </a:rPr>
              <a:t>سم</a:t>
            </a:r>
            <a:r>
              <a:rPr lang="ar-EG" sz="2800" b="1" baseline="30000" dirty="0" smtClean="0">
                <a:solidFill>
                  <a:srgbClr val="FF0000"/>
                </a:solidFill>
              </a:rPr>
              <a:t>2</a:t>
            </a:r>
            <a:endParaRPr lang="ar-SA" sz="2800" b="1" baseline="30000" dirty="0">
              <a:solidFill>
                <a:srgbClr val="FF000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734791" y="3290656"/>
            <a:ext cx="187813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solidFill>
                  <a:srgbClr val="FF0000"/>
                </a:solidFill>
              </a:rPr>
              <a:t>5,5 </a:t>
            </a:r>
            <a:r>
              <a:rPr lang="ar-SA" sz="2800" b="1" dirty="0" smtClean="0">
                <a:solidFill>
                  <a:srgbClr val="FF0000"/>
                </a:solidFill>
              </a:rPr>
              <a:t>سم</a:t>
            </a:r>
            <a:r>
              <a:rPr lang="ar-EG" sz="2800" b="1" baseline="30000" dirty="0" smtClean="0">
                <a:solidFill>
                  <a:srgbClr val="FF0000"/>
                </a:solidFill>
              </a:rPr>
              <a:t>2</a:t>
            </a:r>
            <a:endParaRPr lang="ar-SA" sz="2800" b="1" baseline="30000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6458496" y="5632672"/>
            <a:ext cx="1647825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solidFill>
                  <a:srgbClr val="FF0000"/>
                </a:solidFill>
              </a:rPr>
              <a:t>152</a:t>
            </a:r>
            <a:r>
              <a:rPr lang="ar-SA" sz="2800" b="1" dirty="0" smtClean="0">
                <a:solidFill>
                  <a:srgbClr val="FF0000"/>
                </a:solidFill>
              </a:rPr>
              <a:t>سم</a:t>
            </a:r>
            <a:r>
              <a:rPr lang="ar-EG" sz="2800" b="1" baseline="30000" dirty="0" smtClean="0">
                <a:solidFill>
                  <a:srgbClr val="FF0000"/>
                </a:solidFill>
              </a:rPr>
              <a:t>2</a:t>
            </a:r>
            <a:endParaRPr lang="ar-SA" sz="2800" b="1" baseline="30000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275856" y="5656940"/>
            <a:ext cx="187813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solidFill>
                  <a:srgbClr val="FF0000"/>
                </a:solidFill>
              </a:rPr>
              <a:t>183,7</a:t>
            </a:r>
            <a:r>
              <a:rPr lang="ar-SA" sz="2800" b="1" dirty="0" smtClean="0">
                <a:solidFill>
                  <a:srgbClr val="FF0000"/>
                </a:solidFill>
              </a:rPr>
              <a:t>سم</a:t>
            </a:r>
            <a:r>
              <a:rPr lang="ar-EG" sz="2800" b="1" baseline="30000" dirty="0" smtClean="0">
                <a:solidFill>
                  <a:srgbClr val="FF0000"/>
                </a:solidFill>
              </a:rPr>
              <a:t>2</a:t>
            </a:r>
            <a:endParaRPr lang="ar-SA" sz="2800" b="1" baseline="30000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799008" y="5652632"/>
            <a:ext cx="187813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2800" b="1" dirty="0" smtClean="0">
                <a:solidFill>
                  <a:srgbClr val="FF0000"/>
                </a:solidFill>
              </a:rPr>
              <a:t>161,5 </a:t>
            </a:r>
            <a:r>
              <a:rPr lang="ar-SA" sz="2800" b="1" dirty="0" smtClean="0">
                <a:solidFill>
                  <a:srgbClr val="FF0000"/>
                </a:solidFill>
              </a:rPr>
              <a:t>سم</a:t>
            </a:r>
            <a:r>
              <a:rPr lang="ar-EG" sz="2800" b="1" baseline="30000" dirty="0" smtClean="0">
                <a:solidFill>
                  <a:srgbClr val="FF0000"/>
                </a:solidFill>
              </a:rPr>
              <a:t>2</a:t>
            </a:r>
            <a:endParaRPr lang="ar-SA" sz="28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8405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52" y="102344"/>
            <a:ext cx="4191000" cy="48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3" y="1277784"/>
            <a:ext cx="8409169" cy="423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90758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52" y="102344"/>
            <a:ext cx="4191000" cy="48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56" y="1288800"/>
            <a:ext cx="8025032" cy="307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90758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وايا قطرية مستديرة 1"/>
          <p:cNvSpPr/>
          <p:nvPr/>
        </p:nvSpPr>
        <p:spPr>
          <a:xfrm>
            <a:off x="2051050" y="836613"/>
            <a:ext cx="2305050" cy="50482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استكشاف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067944" y="2447925"/>
            <a:ext cx="3667125" cy="981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962528" y="3645024"/>
            <a:ext cx="7199313" cy="1733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205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5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88981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6125" y="260350"/>
            <a:ext cx="1616075" cy="1008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مستطيل مستدير الزوايا 4">
            <a:hlinkClick r:id="rId3" action="ppaction://hlinksldjump"/>
          </p:cNvPr>
          <p:cNvSpPr/>
          <p:nvPr/>
        </p:nvSpPr>
        <p:spPr>
          <a:xfrm>
            <a:off x="6569075" y="2276103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الأول </a:t>
            </a:r>
          </a:p>
        </p:txBody>
      </p:sp>
      <p:sp>
        <p:nvSpPr>
          <p:cNvPr id="11" name="مستطيل مستدير الزوايا 10">
            <a:hlinkClick r:id="rId4" action="ppaction://hlinksldjump"/>
          </p:cNvPr>
          <p:cNvSpPr/>
          <p:nvPr/>
        </p:nvSpPr>
        <p:spPr>
          <a:xfrm>
            <a:off x="6178541" y="2959099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الثاني</a:t>
            </a:r>
          </a:p>
        </p:txBody>
      </p:sp>
      <p:sp>
        <p:nvSpPr>
          <p:cNvPr id="12" name="مستطيل مستدير الزوايا 11">
            <a:hlinkClick r:id="rId5" action="ppaction://hlinksldjump"/>
          </p:cNvPr>
          <p:cNvSpPr/>
          <p:nvPr/>
        </p:nvSpPr>
        <p:spPr>
          <a:xfrm>
            <a:off x="5908675" y="3775789"/>
            <a:ext cx="2136775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الثالث</a:t>
            </a:r>
          </a:p>
        </p:txBody>
      </p:sp>
      <p:sp>
        <p:nvSpPr>
          <p:cNvPr id="15" name="مستطيل مستدير الزوايا 14">
            <a:hlinkClick r:id="rId6" action="ppaction://hlinksldjump"/>
          </p:cNvPr>
          <p:cNvSpPr/>
          <p:nvPr/>
        </p:nvSpPr>
        <p:spPr>
          <a:xfrm>
            <a:off x="4840287" y="5146197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الخامس</a:t>
            </a:r>
          </a:p>
        </p:txBody>
      </p:sp>
      <p:sp>
        <p:nvSpPr>
          <p:cNvPr id="16" name="مستطيل مستدير الزوايا 15">
            <a:hlinkClick r:id="rId7" action="ppaction://hlinksldjump"/>
          </p:cNvPr>
          <p:cNvSpPr/>
          <p:nvPr/>
        </p:nvSpPr>
        <p:spPr>
          <a:xfrm>
            <a:off x="3571875" y="2780928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تهيئة الفصل </a:t>
            </a:r>
          </a:p>
        </p:txBody>
      </p:sp>
      <p:sp>
        <p:nvSpPr>
          <p:cNvPr id="17" name="مستطيل مستدير الزوايا 16">
            <a:hlinkClick r:id="rId8" action="ppaction://hlinksldjump"/>
          </p:cNvPr>
          <p:cNvSpPr/>
          <p:nvPr/>
        </p:nvSpPr>
        <p:spPr>
          <a:xfrm>
            <a:off x="6643702" y="5783283"/>
            <a:ext cx="2136775" cy="503237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اختبار الفصل </a:t>
            </a:r>
          </a:p>
        </p:txBody>
      </p:sp>
      <p:sp>
        <p:nvSpPr>
          <p:cNvPr id="19" name="مستطيل مستدير الزوايا 18">
            <a:hlinkClick r:id="rId9" action="ppaction://hlinksldjump"/>
          </p:cNvPr>
          <p:cNvSpPr/>
          <p:nvPr/>
        </p:nvSpPr>
        <p:spPr>
          <a:xfrm>
            <a:off x="5220072" y="4509938"/>
            <a:ext cx="2492017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/>
              <a:t>استراتيجية حل المسألة</a:t>
            </a:r>
            <a:endParaRPr lang="ar-SA" sz="2400" b="1" dirty="0"/>
          </a:p>
        </p:txBody>
      </p:sp>
      <p:sp>
        <p:nvSpPr>
          <p:cNvPr id="23" name="مستطيل مستدير الزوايا 22">
            <a:hlinkClick r:id="rId10" action="ppaction://hlinksldjump"/>
          </p:cNvPr>
          <p:cNvSpPr/>
          <p:nvPr/>
        </p:nvSpPr>
        <p:spPr>
          <a:xfrm>
            <a:off x="1619672" y="4536465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السادس</a:t>
            </a:r>
          </a:p>
        </p:txBody>
      </p:sp>
      <p:sp>
        <p:nvSpPr>
          <p:cNvPr id="24" name="مستطيل مستدير الزوايا 23">
            <a:hlinkClick r:id="rId11" action="ppaction://hlinksldjump"/>
          </p:cNvPr>
          <p:cNvSpPr/>
          <p:nvPr/>
        </p:nvSpPr>
        <p:spPr>
          <a:xfrm>
            <a:off x="1187624" y="3774202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</a:t>
            </a:r>
            <a:r>
              <a:rPr lang="ar-SA" sz="2400" b="1" dirty="0" smtClean="0"/>
              <a:t>السابع</a:t>
            </a:r>
            <a:endParaRPr lang="ar-SA" sz="2400" b="1" dirty="0"/>
          </a:p>
        </p:txBody>
      </p:sp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43179" y="888133"/>
            <a:ext cx="4159250" cy="107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7" name="مستطيل مستدير الزوايا 26">
            <a:hlinkClick r:id="rId13" action="ppaction://hlinksldjump"/>
          </p:cNvPr>
          <p:cNvSpPr/>
          <p:nvPr/>
        </p:nvSpPr>
        <p:spPr>
          <a:xfrm>
            <a:off x="333375" y="5786454"/>
            <a:ext cx="2136775" cy="503237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اختبار </a:t>
            </a:r>
            <a:r>
              <a:rPr lang="ar-SA" sz="2400" b="1" dirty="0" smtClean="0"/>
              <a:t>تراكمي 8</a:t>
            </a:r>
            <a:endParaRPr lang="ar-SA" sz="2400" b="1" dirty="0"/>
          </a:p>
        </p:txBody>
      </p:sp>
      <p:sp>
        <p:nvSpPr>
          <p:cNvPr id="30" name="مستطيل مستدير الزوايا 29">
            <a:hlinkClick r:id="rId14" action="ppaction://hlinksldjump"/>
          </p:cNvPr>
          <p:cNvSpPr/>
          <p:nvPr/>
        </p:nvSpPr>
        <p:spPr>
          <a:xfrm>
            <a:off x="899592" y="2959098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الثامن</a:t>
            </a:r>
          </a:p>
        </p:txBody>
      </p:sp>
      <p:sp>
        <p:nvSpPr>
          <p:cNvPr id="31" name="مستطيل مستدير الزوايا 30">
            <a:hlinkClick r:id="rId15" action="ppaction://hlinksldjump"/>
          </p:cNvPr>
          <p:cNvSpPr/>
          <p:nvPr/>
        </p:nvSpPr>
        <p:spPr>
          <a:xfrm>
            <a:off x="406404" y="2262464"/>
            <a:ext cx="21367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التاسع</a:t>
            </a:r>
          </a:p>
        </p:txBody>
      </p:sp>
      <p:pic>
        <p:nvPicPr>
          <p:cNvPr id="207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26" name="مخطط انسيابي: تحضير 6">
              <a:hlinkClick r:id="" action="ppaction://hlinkshowjump?jump=firstslide" highlightClick="1">
                <a:snd r:embed="rId18" name="الترجمة من Google#en-ar-ط§ظ„طھظ„_3.wav"/>
              </a:hlinkClick>
              <a:hlinkHover r:id="" action="ppaction://noaction">
                <a:snd r:embed="rId1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32" name="سهم مسنن إلى اليمين 7">
              <a:hlinkClick r:id="" action="ppaction://hlinkshowjump?jump=previousslide" highlightClick="1">
                <a:snd r:embed="rId19" name="الترجمة من Google#en-ar-ط§ظ„طھظ„_2.wav"/>
              </a:hlinkClick>
              <a:hlinkHover r:id="" action="ppaction://noaction" highlightClick="1">
                <a:snd r:embed="rId1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33" name="سهم مسنن إلى اليمين 8">
              <a:hlinkClick r:id="" action="ppaction://hlinkshowjump?jump=nextslide" highlightClick="1">
                <a:snd r:embed="rId20" name="الترجمة من Google#en-ar-ط§ظ„طھظ„.wav"/>
              </a:hlinkClick>
              <a:hlinkHover r:id="" action="ppaction://noaction">
                <a:snd r:embed="rId2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7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1295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مستطيل مستدير الزوايا 27">
            <a:hlinkClick r:id="rId22" action="ppaction://hlinksldjump"/>
          </p:cNvPr>
          <p:cNvSpPr/>
          <p:nvPr/>
        </p:nvSpPr>
        <p:spPr>
          <a:xfrm>
            <a:off x="1967979" y="5145978"/>
            <a:ext cx="2424807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/>
              <a:t>اختبار منتصف الفصل</a:t>
            </a:r>
            <a:endParaRPr lang="ar-SA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5" grpId="0" animBg="1"/>
      <p:bldP spid="16" grpId="0" animBg="1"/>
      <p:bldP spid="19" grpId="0" animBg="1"/>
      <p:bldP spid="23" grpId="0" animBg="1"/>
      <p:bldP spid="24" grpId="0" animBg="1"/>
      <p:bldP spid="30" grpId="0" animBg="1"/>
      <p:bldP spid="31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162800" y="376238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نشاط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66440"/>
            <a:ext cx="7595140" cy="88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493" y="1903112"/>
            <a:ext cx="5448300" cy="187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15032" y="3747949"/>
            <a:ext cx="7514463" cy="137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59248" y="5178447"/>
            <a:ext cx="5522439" cy="59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5576" y="5766876"/>
            <a:ext cx="7606665" cy="53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35476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162800" y="376238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حلل النتائج</a:t>
            </a:r>
            <a:endParaRPr lang="ar-SA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35100"/>
            <a:ext cx="8065753" cy="102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2112" y="2118568"/>
            <a:ext cx="5869810" cy="58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709488"/>
            <a:ext cx="8580740" cy="111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7320" y="3823417"/>
            <a:ext cx="7983157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78413" y="4349569"/>
            <a:ext cx="7399211" cy="979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3542" y="5269284"/>
            <a:ext cx="7950501" cy="102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98771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81038" y="1357299"/>
            <a:ext cx="7780337" cy="2847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205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5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6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7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5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44733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162800" y="376238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 err="1"/>
              <a:t>إستعد</a:t>
            </a:r>
            <a:endParaRPr lang="ar-SA" sz="2800" b="1" dirty="0"/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6598" y="1340768"/>
            <a:ext cx="56007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6" y="1340768"/>
            <a:ext cx="2879725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473" y="2812380"/>
            <a:ext cx="4600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9023" y="4725318"/>
            <a:ext cx="5248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77956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938213"/>
            <a:ext cx="8596312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970088"/>
            <a:ext cx="839311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500563"/>
            <a:ext cx="7732713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35762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300788" y="376238"/>
            <a:ext cx="2446337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</a:t>
            </a:r>
            <a:r>
              <a:rPr lang="ar-EG" sz="2400" b="1" dirty="0"/>
              <a:t> من واقع الحياة</a:t>
            </a:r>
            <a:endParaRPr lang="ar-SA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0888" y="495300"/>
            <a:ext cx="13335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84" y="1023592"/>
            <a:ext cx="6638544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9185" y="1607855"/>
            <a:ext cx="3180969" cy="44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9453" y="2132904"/>
            <a:ext cx="3699606" cy="47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10495" y="2605630"/>
            <a:ext cx="4563999" cy="40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29200" y="3028318"/>
            <a:ext cx="2777586" cy="38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03675" y="3414712"/>
            <a:ext cx="5082636" cy="47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69450" y="3890192"/>
            <a:ext cx="4741488" cy="45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0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12" name="الترجمة من Google#en-ar-ط§ظ„طھظ„_3.wav"/>
              </a:hlinkClick>
              <a:hlinkHover r:id="" action="ppaction://noaction">
                <a:snd r:embed="rId12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13" name="الترجمة من Google#en-ar-ط§ظ„طھظ„_2.wav"/>
              </a:hlinkClick>
              <a:hlinkHover r:id="" action="ppaction://noaction" highlightClick="1">
                <a:snd r:embed="rId13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4" name="الترجمة من Google#en-ar-ط§ظ„طھظ„.wav"/>
              </a:hlinkClick>
              <a:hlinkHover r:id="" action="ppaction://noaction">
                <a:snd r:embed="rId14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27855" y="4429349"/>
            <a:ext cx="17145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4397" y="4465291"/>
            <a:ext cx="6351587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686072" y="4955059"/>
            <a:ext cx="45910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21398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448" y="922440"/>
            <a:ext cx="7904400" cy="139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7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ستطيل مستدير الزوايا 12"/>
          <p:cNvSpPr/>
          <p:nvPr/>
        </p:nvSpPr>
        <p:spPr>
          <a:xfrm>
            <a:off x="7433033" y="2333206"/>
            <a:ext cx="1366837" cy="5553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97076" y="2550218"/>
            <a:ext cx="1414463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60492" y="2985680"/>
            <a:ext cx="3740468" cy="42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296" y="3460855"/>
            <a:ext cx="4138613" cy="45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99070" y="3968940"/>
            <a:ext cx="320611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10284" y="4359846"/>
            <a:ext cx="4327208" cy="48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38764" y="4848001"/>
            <a:ext cx="3876675" cy="53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41771" y="5410929"/>
            <a:ext cx="2661285" cy="40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59769" y="5793649"/>
            <a:ext cx="3625215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27584" y="3207947"/>
            <a:ext cx="1561902" cy="154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5422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408864" y="620688"/>
            <a:ext cx="1366837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تأكد</a:t>
            </a:r>
            <a:endParaRPr lang="ar-SA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8208" y="1124744"/>
            <a:ext cx="7530599" cy="59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5424" y="1744240"/>
            <a:ext cx="619283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6207869" y="3183832"/>
            <a:ext cx="16557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4 .31 سم </a:t>
            </a: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1245344" y="3054672"/>
            <a:ext cx="1657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7. 36 م</a:t>
            </a:r>
          </a:p>
        </p:txBody>
      </p:sp>
      <p:pic>
        <p:nvPicPr>
          <p:cNvPr id="1024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24037" y="3797326"/>
            <a:ext cx="581501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6559524" y="5513413"/>
            <a:ext cx="1655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>
                <a:solidFill>
                  <a:srgbClr val="FF0000"/>
                </a:solidFill>
              </a:rPr>
              <a:t>44م</a:t>
            </a: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1735112" y="5756301"/>
            <a:ext cx="165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>
                <a:solidFill>
                  <a:srgbClr val="FF0000"/>
                </a:solidFill>
              </a:rPr>
              <a:t>264 سم</a:t>
            </a:r>
          </a:p>
        </p:txBody>
      </p:sp>
    </p:spTree>
    <p:extLst>
      <p:ext uri="{BB962C8B-B14F-4D97-AF65-F5344CB8AC3E}">
        <p14:creationId xmlns="" xmlns:p14="http://schemas.microsoft.com/office/powerpoint/2010/main" val="3282045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380288" y="475903"/>
            <a:ext cx="1366837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816" y="1081312"/>
            <a:ext cx="8561341" cy="56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86520"/>
            <a:ext cx="7775575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6804025" y="2991421"/>
            <a:ext cx="1655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3 . 50 م 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3598863" y="3053334"/>
            <a:ext cx="16557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4. 36 كلم 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763588" y="2968625"/>
            <a:ext cx="16557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44 سم </a:t>
            </a:r>
          </a:p>
        </p:txBody>
      </p:sp>
      <p:pic>
        <p:nvPicPr>
          <p:cNvPr id="133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576" y="3602396"/>
            <a:ext cx="7908766" cy="58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ربع نص 16"/>
          <p:cNvSpPr txBox="1"/>
          <p:nvPr/>
        </p:nvSpPr>
        <p:spPr>
          <a:xfrm>
            <a:off x="6590693" y="4188117"/>
            <a:ext cx="1655763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11 سم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3809043" y="4182586"/>
            <a:ext cx="1655763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33 سم 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902334" y="4146272"/>
            <a:ext cx="1655762" cy="5222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33 سم 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99507" y="4965925"/>
            <a:ext cx="6540465" cy="64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2" cstate="print"/>
          <a:srcRect r="20946"/>
          <a:stretch>
            <a:fillRect/>
          </a:stretch>
        </p:blipFill>
        <p:spPr bwMode="auto">
          <a:xfrm>
            <a:off x="453256" y="4965925"/>
            <a:ext cx="168751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2349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7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380288" y="376238"/>
            <a:ext cx="1366837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976" y="1124744"/>
            <a:ext cx="8307784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2321501" y="1682577"/>
            <a:ext cx="16557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4 </a:t>
            </a:r>
            <a:r>
              <a:rPr lang="en-US" sz="2800" b="1" dirty="0" smtClean="0">
                <a:solidFill>
                  <a:srgbClr val="FF0000"/>
                </a:solidFill>
              </a:rPr>
              <a:t>,</a:t>
            </a:r>
            <a:r>
              <a:rPr lang="ar-SA" sz="2800" b="1" dirty="0" smtClean="0">
                <a:solidFill>
                  <a:srgbClr val="FF0000"/>
                </a:solidFill>
              </a:rPr>
              <a:t> </a:t>
            </a:r>
            <a:r>
              <a:rPr lang="ar-SA" sz="2800" b="1" dirty="0">
                <a:solidFill>
                  <a:srgbClr val="FF0000"/>
                </a:solidFill>
              </a:rPr>
              <a:t>26 سم </a:t>
            </a:r>
          </a:p>
        </p:txBody>
      </p:sp>
      <p:pic>
        <p:nvPicPr>
          <p:cNvPr id="1638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639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576" y="2204864"/>
            <a:ext cx="8025032" cy="58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1331640" y="2687458"/>
            <a:ext cx="1655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9 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ar-SA" sz="2800" b="1" dirty="0" smtClean="0">
                <a:solidFill>
                  <a:srgbClr val="FF0000"/>
                </a:solidFill>
              </a:rPr>
              <a:t>7 </a:t>
            </a:r>
            <a:r>
              <a:rPr lang="ar-SA" sz="2800" b="1" dirty="0">
                <a:solidFill>
                  <a:srgbClr val="FF0000"/>
                </a:solidFill>
              </a:rPr>
              <a:t>م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0064" y="3503368"/>
            <a:ext cx="6281262" cy="150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6976" y="4504531"/>
            <a:ext cx="25622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4486647" y="5671593"/>
            <a:ext cx="16557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7 </a:t>
            </a:r>
            <a:r>
              <a:rPr lang="en-US" sz="2800" b="1" dirty="0">
                <a:solidFill>
                  <a:srgbClr val="FF0000"/>
                </a:solidFill>
              </a:rPr>
              <a:t>,</a:t>
            </a:r>
            <a:r>
              <a:rPr lang="ar-SA" sz="2800" b="1" dirty="0" smtClean="0">
                <a:solidFill>
                  <a:srgbClr val="FF0000"/>
                </a:solidFill>
              </a:rPr>
              <a:t> </a:t>
            </a:r>
            <a:r>
              <a:rPr lang="ar-SA" sz="2800" b="1" dirty="0">
                <a:solidFill>
                  <a:srgbClr val="FF0000"/>
                </a:solidFill>
              </a:rPr>
              <a:t>37 م </a:t>
            </a:r>
          </a:p>
        </p:txBody>
      </p:sp>
    </p:spTree>
    <p:extLst>
      <p:ext uri="{BB962C8B-B14F-4D97-AF65-F5344CB8AC3E}">
        <p14:creationId xmlns="" xmlns:p14="http://schemas.microsoft.com/office/powerpoint/2010/main" val="3486039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ستند 4"/>
          <p:cNvSpPr/>
          <p:nvPr/>
        </p:nvSpPr>
        <p:spPr>
          <a:xfrm>
            <a:off x="6300788" y="233363"/>
            <a:ext cx="2374900" cy="935037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/>
              <a:t>مراجعة سريعة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43228" y="1211040"/>
            <a:ext cx="3932646" cy="47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4939" y="1857481"/>
            <a:ext cx="4072101" cy="121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0055" y="3130070"/>
            <a:ext cx="3709518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70771" y="4139517"/>
            <a:ext cx="3751422" cy="67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4980788"/>
            <a:ext cx="4392488" cy="57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93185" y="5579176"/>
            <a:ext cx="2956027" cy="45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9681" y="980728"/>
            <a:ext cx="3012239" cy="48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0910" y="1686603"/>
            <a:ext cx="3054076" cy="5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492896"/>
            <a:ext cx="3961549" cy="48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3203281"/>
            <a:ext cx="4284941" cy="100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105" y="4350816"/>
            <a:ext cx="38385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484" y="5085184"/>
            <a:ext cx="3872484" cy="51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E1E8F5"/>
              </a:clrFrom>
              <a:clrTo>
                <a:srgbClr val="E1E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023" y="5758698"/>
            <a:ext cx="3607404" cy="49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523725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380288" y="376238"/>
            <a:ext cx="1366837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01395"/>
            <a:ext cx="8495051" cy="88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31704"/>
            <a:ext cx="8205787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r="21117" b="18166"/>
          <a:stretch>
            <a:fillRect/>
          </a:stretch>
        </p:blipFill>
        <p:spPr bwMode="auto">
          <a:xfrm>
            <a:off x="6875463" y="5222875"/>
            <a:ext cx="1512887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4225925" y="4960938"/>
            <a:ext cx="1655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dirty="0">
                <a:solidFill>
                  <a:srgbClr val="FF0000"/>
                </a:solidFill>
              </a:rPr>
              <a:t>4 .20 سم </a:t>
            </a: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863600" y="5222875"/>
            <a:ext cx="1655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>
                <a:solidFill>
                  <a:srgbClr val="FF0000"/>
                </a:solidFill>
              </a:rPr>
              <a:t>7. 48سم </a:t>
            </a:r>
          </a:p>
        </p:txBody>
      </p:sp>
      <p:pic>
        <p:nvPicPr>
          <p:cNvPr id="1946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946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62830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380288" y="376238"/>
            <a:ext cx="1366837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2700" y="980728"/>
            <a:ext cx="50196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556990"/>
            <a:ext cx="7437438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48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8105" y="4457769"/>
            <a:ext cx="841151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99450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380288" y="376238"/>
            <a:ext cx="1366837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96168"/>
            <a:ext cx="8233569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132856"/>
            <a:ext cx="4500610" cy="60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1608" y="2766640"/>
            <a:ext cx="5273954" cy="72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7014" y="2784254"/>
            <a:ext cx="175101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5419" y="2203759"/>
            <a:ext cx="12477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253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6144" y="3403462"/>
            <a:ext cx="7992586" cy="93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15616" y="4487100"/>
            <a:ext cx="3636821" cy="1693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35491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380288" y="376238"/>
            <a:ext cx="1366837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8663" y="982906"/>
            <a:ext cx="5393817" cy="104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81312"/>
            <a:ext cx="2606386" cy="188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3635896" y="2034879"/>
            <a:ext cx="16557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 smtClean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,</a:t>
            </a:r>
            <a:r>
              <a:rPr lang="ar-SA" sz="2800" b="1" dirty="0" smtClean="0">
                <a:solidFill>
                  <a:srgbClr val="FF0000"/>
                </a:solidFill>
              </a:rPr>
              <a:t> </a:t>
            </a:r>
            <a:r>
              <a:rPr lang="ar-SA" sz="2800" b="1" dirty="0">
                <a:solidFill>
                  <a:srgbClr val="FF0000"/>
                </a:solidFill>
              </a:rPr>
              <a:t>188سم </a:t>
            </a:r>
          </a:p>
        </p:txBody>
      </p:sp>
      <p:pic>
        <p:nvPicPr>
          <p:cNvPr id="2458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458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مستطيل مستدير الزوايا 11"/>
          <p:cNvSpPr/>
          <p:nvPr/>
        </p:nvSpPr>
        <p:spPr>
          <a:xfrm>
            <a:off x="5802188" y="2565472"/>
            <a:ext cx="3022600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مهارات التفكير العليا</a:t>
            </a:r>
            <a:endParaRPr lang="ar-SA" sz="24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54040" y="3271264"/>
            <a:ext cx="6414955" cy="54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552" y="3438128"/>
            <a:ext cx="12858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96258" y="3861048"/>
            <a:ext cx="3296222" cy="64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9824" y="5185657"/>
            <a:ext cx="8446088" cy="979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67744" y="3880271"/>
            <a:ext cx="310134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1818902" y="5771812"/>
            <a:ext cx="52562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4 ط س </a:t>
            </a:r>
            <a:r>
              <a:rPr lang="en-US" sz="2800" b="1" dirty="0" smtClean="0">
                <a:solidFill>
                  <a:srgbClr val="FF0000"/>
                </a:solidFill>
              </a:rPr>
              <a:t>    </a:t>
            </a:r>
            <a:r>
              <a:rPr lang="ar-SA" sz="2800" b="1" dirty="0" smtClean="0">
                <a:solidFill>
                  <a:srgbClr val="FF0000"/>
                </a:solidFill>
              </a:rPr>
              <a:t> </a:t>
            </a:r>
            <a:r>
              <a:rPr lang="ar-SA" sz="2800" b="1" dirty="0">
                <a:solidFill>
                  <a:srgbClr val="FF0000"/>
                </a:solidFill>
              </a:rPr>
              <a:t>تضاعف المحيط </a:t>
            </a:r>
          </a:p>
        </p:txBody>
      </p:sp>
    </p:spTree>
    <p:extLst>
      <p:ext uri="{BB962C8B-B14F-4D97-AF65-F5344CB8AC3E}">
        <p14:creationId xmlns="" xmlns:p14="http://schemas.microsoft.com/office/powerpoint/2010/main" val="24531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6588125" y="433388"/>
            <a:ext cx="2157413" cy="4318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الثالث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929362" y="2000240"/>
            <a:ext cx="7619312" cy="2358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307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64501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62700" y="2174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نشاط</a:t>
            </a:r>
            <a:endParaRPr lang="ar-SA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809625"/>
            <a:ext cx="43243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" y="766763"/>
            <a:ext cx="26479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150" y="3657600"/>
            <a:ext cx="33242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5200" y="4437063"/>
            <a:ext cx="57340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5357813"/>
            <a:ext cx="604837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3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11377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62700" y="2174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1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288925"/>
            <a:ext cx="21907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725" y="1052513"/>
            <a:ext cx="48196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1471613"/>
            <a:ext cx="3333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375" y="1879600"/>
            <a:ext cx="36766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913" y="1052513"/>
            <a:ext cx="11906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62250" y="2492375"/>
            <a:ext cx="5191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21138" y="3140075"/>
            <a:ext cx="38671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67425" y="3748088"/>
            <a:ext cx="18859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7888" y="4652963"/>
            <a:ext cx="71040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1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8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4" name="مخطط انسيابي: تحضير 6">
              <a:hlinkClick r:id="" action="ppaction://hlinkshowjump?jump=firstslide" highlightClick="1">
                <a:snd r:embed="rId13" name="الترجمة من Google#en-ar-ط§ظ„طھظ„_3.wav"/>
              </a:hlinkClick>
              <a:hlinkHover r:id="" action="ppaction://noaction">
                <a:snd r:embed="rId13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14" name="الترجمة من Google#en-ar-ط§ظ„طھظ„_2.wav"/>
              </a:hlinkClick>
              <a:hlinkHover r:id="" action="ppaction://noaction" highlightClick="1">
                <a:snd r:embed="rId14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6" name="سهم مسنن إلى اليمين 8">
              <a:hlinkClick r:id="" action="ppaction://hlinkshowjump?jump=nextslide" highlightClick="1">
                <a:snd r:embed="rId15" name="الترجمة من Google#en-ar-ط§ظ„طھظ„.wav"/>
              </a:hlinkClick>
              <a:hlinkHover r:id="" action="ppaction://noaction">
                <a:snd r:embed="rId15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8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56834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084888" y="885825"/>
            <a:ext cx="230028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</a:t>
            </a:r>
            <a:r>
              <a:rPr lang="ar-EG" sz="2400" b="1" dirty="0"/>
              <a:t>من واقع الحياة</a:t>
            </a:r>
            <a:endParaRPr lang="ar-SA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49413"/>
            <a:ext cx="34004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887413"/>
            <a:ext cx="16954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713" y="2441575"/>
            <a:ext cx="68087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9463" y="2949575"/>
            <a:ext cx="38290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3863" y="3359150"/>
            <a:ext cx="40100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6913" y="3776663"/>
            <a:ext cx="3810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4600" y="4135438"/>
            <a:ext cx="4619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61125" y="4602163"/>
            <a:ext cx="19240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2413" y="5176838"/>
            <a:ext cx="6989762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 cstate="print">
            <a:extLst/>
          </a:blip>
          <a:srcRect/>
          <a:stretch>
            <a:fillRect/>
          </a:stretch>
        </p:blipFill>
        <p:spPr bwMode="auto">
          <a:xfrm>
            <a:off x="376861" y="3205981"/>
            <a:ext cx="4267200" cy="533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820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0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5" name="مخطط انسيابي: تحضير 6">
              <a:hlinkClick r:id="" action="ppaction://hlinkshowjump?jump=firstslide" highlightClick="1">
                <a:snd r:embed="rId14" name="الترجمة من Google#en-ar-ط§ظ„طھظ„_3.wav"/>
              </a:hlinkClick>
              <a:hlinkHover r:id="" action="ppaction://noaction">
                <a:snd r:embed="rId1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6" name="سهم مسنن إلى اليمين 7">
              <a:hlinkClick r:id="" action="ppaction://hlinkshowjump?jump=previousslide" highlightClick="1">
                <a:snd r:embed="rId15" name="الترجمة من Google#en-ar-ط§ظ„طھظ„_2.wav"/>
              </a:hlinkClick>
              <a:hlinkHover r:id="" action="ppaction://noaction" highlightClick="1">
                <a:snd r:embed="rId1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7" name="سهم مسنن إلى اليمين 8">
              <a:hlinkClick r:id="" action="ppaction://hlinkshowjump?jump=nextslide" highlightClick="1">
                <a:snd r:embed="rId16" name="الترجمة من Google#en-ar-ط§ظ„طھظ„.wav"/>
              </a:hlinkClick>
              <a:hlinkHover r:id="" action="ppaction://noaction">
                <a:snd r:embed="rId1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0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90841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932363" y="217488"/>
            <a:ext cx="3021012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مثال </a:t>
            </a:r>
            <a:r>
              <a:rPr lang="ar-EG" sz="2400" b="1" dirty="0"/>
              <a:t>من الاختيار</a:t>
            </a:r>
            <a:endParaRPr lang="ar-SA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588" y="1052513"/>
            <a:ext cx="7170737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571625"/>
            <a:ext cx="12573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4775" y="2371725"/>
            <a:ext cx="40195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7750" y="3933825"/>
            <a:ext cx="7046913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20544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932363" y="217488"/>
            <a:ext cx="3021012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تابع </a:t>
            </a:r>
            <a:r>
              <a:rPr lang="ar-SA" sz="2400" b="1" dirty="0"/>
              <a:t>مثال </a:t>
            </a:r>
            <a:r>
              <a:rPr lang="ar-EG" sz="2400" b="1" dirty="0"/>
              <a:t>من الاختيار</a:t>
            </a:r>
            <a:endParaRPr lang="ar-SA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981075"/>
            <a:ext cx="8096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062038"/>
            <a:ext cx="39243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5150" y="1520825"/>
            <a:ext cx="39147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88" y="1892300"/>
            <a:ext cx="44005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2675" y="2420938"/>
            <a:ext cx="56007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5838" y="3573463"/>
            <a:ext cx="18954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63688" y="4181475"/>
            <a:ext cx="638968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14475" y="5661025"/>
            <a:ext cx="6446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0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5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12" name="الترجمة من Google#en-ar-ط§ظ„طھظ„_3.wav"/>
              </a:hlinkClick>
              <a:hlinkHover r:id="" action="ppaction://noaction">
                <a:snd r:embed="rId12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13" name="الترجمة من Google#en-ar-ط§ظ„طھظ„_2.wav"/>
              </a:hlinkClick>
              <a:hlinkHover r:id="" action="ppaction://noaction" highlightClick="1">
                <a:snd r:embed="rId13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4" name="الترجمة من Google#en-ar-ط§ظ„طھظ„.wav"/>
              </a:hlinkClick>
              <a:hlinkHover r:id="" action="ppaction://noaction">
                <a:snd r:embed="rId14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5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04190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427984" y="2378137"/>
            <a:ext cx="2781300" cy="781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sp>
        <p:nvSpPr>
          <p:cNvPr id="3" name="مستطيل ذو زوايا قطرية مستديرة 2"/>
          <p:cNvSpPr/>
          <p:nvPr/>
        </p:nvSpPr>
        <p:spPr>
          <a:xfrm>
            <a:off x="1908175" y="981075"/>
            <a:ext cx="2376488" cy="6477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استكشاف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76318" y="3501008"/>
            <a:ext cx="8304213" cy="1228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30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77891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62463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5631" y="914241"/>
            <a:ext cx="6600825" cy="59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5950" y="1613944"/>
            <a:ext cx="45910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650" y="1653631"/>
            <a:ext cx="18573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3328" y="3515296"/>
            <a:ext cx="2827144" cy="67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 r="18027"/>
          <a:stretch>
            <a:fillRect/>
          </a:stretch>
        </p:blipFill>
        <p:spPr bwMode="auto">
          <a:xfrm>
            <a:off x="436563" y="2695200"/>
            <a:ext cx="145256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مربع نص 8"/>
          <p:cNvSpPr txBox="1">
            <a:spLocks noChangeArrowheads="1"/>
          </p:cNvSpPr>
          <p:nvPr/>
        </p:nvSpPr>
        <p:spPr bwMode="auto">
          <a:xfrm>
            <a:off x="6314480" y="2809504"/>
            <a:ext cx="16573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Lucida Sans Unicode" pitchFamily="34" charset="0"/>
              </a:rPr>
              <a:t>5. 78سم2 </a:t>
            </a:r>
          </a:p>
        </p:txBody>
      </p:sp>
      <p:sp>
        <p:nvSpPr>
          <p:cNvPr id="12" name="مربع نص 8"/>
          <p:cNvSpPr txBox="1">
            <a:spLocks noChangeArrowheads="1"/>
          </p:cNvSpPr>
          <p:nvPr/>
        </p:nvSpPr>
        <p:spPr bwMode="auto">
          <a:xfrm>
            <a:off x="3194050" y="2899987"/>
            <a:ext cx="2014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Lucida Sans Unicode" pitchFamily="34" charset="0"/>
              </a:rPr>
              <a:t>   254.5 م2</a:t>
            </a:r>
          </a:p>
        </p:txBody>
      </p:sp>
      <p:sp>
        <p:nvSpPr>
          <p:cNvPr id="11274" name="مربع نص 8"/>
          <p:cNvSpPr txBox="1">
            <a:spLocks noChangeArrowheads="1"/>
          </p:cNvSpPr>
          <p:nvPr/>
        </p:nvSpPr>
        <p:spPr bwMode="auto">
          <a:xfrm>
            <a:off x="2239168" y="3573016"/>
            <a:ext cx="3189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Lucida Sans Unicode" pitchFamily="34" charset="0"/>
              </a:rPr>
              <a:t>7. 132 سم2 </a:t>
            </a:r>
          </a:p>
        </p:txBody>
      </p:sp>
      <p:pic>
        <p:nvPicPr>
          <p:cNvPr id="1127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6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7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8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44489" y="4134792"/>
            <a:ext cx="6389687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6120" y="4537696"/>
            <a:ext cx="16287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37795" y="5128246"/>
            <a:ext cx="41433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مستطيل 21"/>
          <p:cNvSpPr/>
          <p:nvPr/>
        </p:nvSpPr>
        <p:spPr>
          <a:xfrm>
            <a:off x="6041258" y="5647359"/>
            <a:ext cx="2154237" cy="519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458819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9655" y="908720"/>
            <a:ext cx="7426801" cy="59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323" y="1583824"/>
            <a:ext cx="7615397" cy="134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8771" y="2975745"/>
            <a:ext cx="12477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912" y="2924944"/>
            <a:ext cx="134112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ربع نص 8"/>
          <p:cNvSpPr txBox="1">
            <a:spLocks noChangeArrowheads="1"/>
          </p:cNvSpPr>
          <p:nvPr/>
        </p:nvSpPr>
        <p:spPr bwMode="auto">
          <a:xfrm>
            <a:off x="3894634" y="2953520"/>
            <a:ext cx="16557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>
                <a:latin typeface="Lucida Sans Unicode" pitchFamily="34" charset="0"/>
              </a:rPr>
              <a:t>3 .28 م2 </a:t>
            </a:r>
          </a:p>
        </p:txBody>
      </p:sp>
      <p:pic>
        <p:nvPicPr>
          <p:cNvPr id="133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1150" y="3713762"/>
            <a:ext cx="7625873" cy="135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84138" y="5152355"/>
            <a:ext cx="107918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6090617" y="5254035"/>
            <a:ext cx="1655763" cy="57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>
                <a:latin typeface="Lucida Sans Unicode" pitchFamily="34" charset="0"/>
              </a:rPr>
              <a:t>227 سم2 </a:t>
            </a:r>
          </a:p>
        </p:txBody>
      </p:sp>
      <p:sp>
        <p:nvSpPr>
          <p:cNvPr id="17" name="مربع نص 8"/>
          <p:cNvSpPr txBox="1">
            <a:spLocks noChangeArrowheads="1"/>
          </p:cNvSpPr>
          <p:nvPr/>
        </p:nvSpPr>
        <p:spPr bwMode="auto">
          <a:xfrm>
            <a:off x="807417" y="5387305"/>
            <a:ext cx="16573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>
                <a:latin typeface="Lucida Sans Unicode" pitchFamily="34" charset="0"/>
              </a:rPr>
              <a:t>2. 32 ملم2</a:t>
            </a:r>
          </a:p>
        </p:txBody>
      </p:sp>
    </p:spTree>
    <p:extLst>
      <p:ext uri="{BB962C8B-B14F-4D97-AF65-F5344CB8AC3E}">
        <p14:creationId xmlns="" xmlns:p14="http://schemas.microsoft.com/office/powerpoint/2010/main" val="692839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1330" y="944042"/>
            <a:ext cx="793115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172002"/>
            <a:ext cx="8244047" cy="72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6348" y="1588542"/>
            <a:ext cx="857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4760" y="1590129"/>
            <a:ext cx="10858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ربع نص 8"/>
          <p:cNvSpPr txBox="1">
            <a:spLocks noChangeArrowheads="1"/>
          </p:cNvSpPr>
          <p:nvPr/>
        </p:nvSpPr>
        <p:spPr bwMode="auto">
          <a:xfrm>
            <a:off x="3959398" y="1556792"/>
            <a:ext cx="19161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>
                <a:latin typeface="Lucida Sans Unicode" pitchFamily="34" charset="0"/>
              </a:rPr>
              <a:t>7 . 124 سم2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4896" y="2891484"/>
            <a:ext cx="990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7383" y="2799409"/>
            <a:ext cx="11715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5296" y="2751784"/>
            <a:ext cx="10477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9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3" name="مخطط انسيابي: تحضير 6">
              <a:hlinkClick r:id="" action="ppaction://hlinkshowjump?jump=firstslide" highlightClick="1">
                <a:snd r:embed="rId11" name="الترجمة من Google#en-ar-ط§ظ„طھظ„_3.wav"/>
              </a:hlinkClick>
              <a:hlinkHover r:id="" action="ppaction://noaction">
                <a:snd r:embed="rId11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4" name="سهم مسنن إلى اليمين 7">
              <a:hlinkClick r:id="" action="ppaction://hlinkshowjump?jump=previousslide" highlightClick="1">
                <a:snd r:embed="rId12" name="الترجمة من Google#en-ar-ط§ظ„طھظ„_2.wav"/>
              </a:hlinkClick>
              <a:hlinkHover r:id="" action="ppaction://noaction" highlightClick="1">
                <a:snd r:embed="rId12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5" name="سهم مسنن إلى اليمين 8">
              <a:hlinkClick r:id="" action="ppaction://hlinkshowjump?jump=nextslide" highlightClick="1">
                <a:snd r:embed="rId13" name="الترجمة من Google#en-ar-ط§ظ„طھظ„.wav"/>
              </a:hlinkClick>
              <a:hlinkHover r:id="" action="ppaction://noaction">
                <a:snd r:embed="rId13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7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71800" y="3507234"/>
            <a:ext cx="612068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1560" y="3284984"/>
            <a:ext cx="1924050" cy="291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22586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6731" y="960909"/>
            <a:ext cx="5419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697" y="1556792"/>
            <a:ext cx="69516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7138" y="2863479"/>
            <a:ext cx="14001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795216"/>
            <a:ext cx="14382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2809504"/>
            <a:ext cx="13430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1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84893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3985" y="908720"/>
            <a:ext cx="7456487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560" y="1347217"/>
            <a:ext cx="19812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5826" y="1427064"/>
            <a:ext cx="58483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348880"/>
            <a:ext cx="47434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265" y="4509120"/>
            <a:ext cx="6115199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155529"/>
            <a:ext cx="19812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69815" y="5085184"/>
            <a:ext cx="57626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مربع نص 8"/>
          <p:cNvSpPr txBox="1"/>
          <p:nvPr/>
        </p:nvSpPr>
        <p:spPr>
          <a:xfrm>
            <a:off x="3347864" y="5661248"/>
            <a:ext cx="1657350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>
            <a:defPPr>
              <a:defRPr lang="ar-SA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ar-SA" sz="2800" dirty="0" smtClean="0"/>
              <a:t>46 سم2</a:t>
            </a:r>
            <a:endParaRPr lang="ar-SA" sz="2800" dirty="0"/>
          </a:p>
        </p:txBody>
      </p:sp>
    </p:spTree>
    <p:extLst>
      <p:ext uri="{BB962C8B-B14F-4D97-AF65-F5344CB8AC3E}">
        <p14:creationId xmlns="" xmlns:p14="http://schemas.microsoft.com/office/powerpoint/2010/main" val="2799276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595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648" y="1052736"/>
            <a:ext cx="19812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3705" y="980728"/>
            <a:ext cx="54387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0043" y="1484784"/>
            <a:ext cx="252412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48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439765"/>
            <a:ext cx="19812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98875" y="3733452"/>
            <a:ext cx="53721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2613" y="5046315"/>
            <a:ext cx="26003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77964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656388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089" y="2986336"/>
            <a:ext cx="7953375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932262"/>
            <a:ext cx="45148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222" y="4292600"/>
            <a:ext cx="29146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356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83024" y="1196752"/>
            <a:ext cx="51054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54237" y="1196752"/>
            <a:ext cx="1209675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42072" y="1988046"/>
            <a:ext cx="923925" cy="495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="" xmlns:p14="http://schemas.microsoft.com/office/powerpoint/2010/main" val="972504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667500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تدرب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1052513"/>
            <a:ext cx="794226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4013" y="2557463"/>
            <a:ext cx="4217987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458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77652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427538" y="433388"/>
            <a:ext cx="3522662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777" y="980728"/>
            <a:ext cx="8170703" cy="95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575073"/>
            <a:ext cx="3248025" cy="485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560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560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576" y="2348880"/>
            <a:ext cx="7932737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87376" y="2955305"/>
            <a:ext cx="7351712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 cstate="print"/>
          <a:srcRect r="28178"/>
          <a:stretch>
            <a:fillRect/>
          </a:stretch>
        </p:blipFill>
        <p:spPr bwMode="auto">
          <a:xfrm>
            <a:off x="6802363" y="5469905"/>
            <a:ext cx="820738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87376" y="5331793"/>
            <a:ext cx="12096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14751" y="5469905"/>
            <a:ext cx="762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85280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4427538" y="433388"/>
            <a:ext cx="3522662" cy="4318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مسائل مهارات التفكير العليا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263" y="1052513"/>
            <a:ext cx="7980362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133600"/>
            <a:ext cx="550545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900113" y="4292600"/>
            <a:ext cx="561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مشعل , قام سعود بتربيع القطر بدلاً من نصف القطر .</a:t>
            </a:r>
          </a:p>
        </p:txBody>
      </p:sp>
      <p:pic>
        <p:nvPicPr>
          <p:cNvPr id="2765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765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01403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مستطيل 26"/>
          <p:cNvSpPr>
            <a:spLocks noChangeArrowheads="1"/>
          </p:cNvSpPr>
          <p:nvPr/>
        </p:nvSpPr>
        <p:spPr bwMode="auto">
          <a:xfrm>
            <a:off x="7818438" y="260350"/>
            <a:ext cx="8572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/>
              <a:t>نشاط</a:t>
            </a:r>
            <a:endParaRPr lang="ar-SA" sz="3200" b="1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7907" y="851000"/>
            <a:ext cx="5229583" cy="231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142" y="1694561"/>
            <a:ext cx="2005394" cy="129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8248" y="3371280"/>
            <a:ext cx="7126177" cy="93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0217" y="4727238"/>
            <a:ext cx="5131963" cy="94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1193" y="4407376"/>
            <a:ext cx="1982343" cy="103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3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58441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6588125" y="433388"/>
            <a:ext cx="2157413" cy="4318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الرابع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0034" y="1500174"/>
            <a:ext cx="8244408" cy="2944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205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5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32124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CE9"/>
              </a:clrFrom>
              <a:clrTo>
                <a:srgbClr val="FFFC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5068" y="836712"/>
            <a:ext cx="7237412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مستدير الزوايا 9"/>
          <p:cNvSpPr/>
          <p:nvPr/>
        </p:nvSpPr>
        <p:spPr>
          <a:xfrm>
            <a:off x="7353051" y="3060007"/>
            <a:ext cx="1395413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 err="1"/>
              <a:t>إفهم</a:t>
            </a:r>
            <a:endParaRPr lang="ar-SA" sz="24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CE9"/>
              </a:clrFrom>
              <a:clrTo>
                <a:srgbClr val="FFFC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61158" y="2996952"/>
            <a:ext cx="3676555" cy="50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مستطيل مستدير الزوايا 11"/>
          <p:cNvSpPr/>
          <p:nvPr/>
        </p:nvSpPr>
        <p:spPr>
          <a:xfrm>
            <a:off x="7329239" y="3707905"/>
            <a:ext cx="1395412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خطط</a:t>
            </a:r>
            <a:endParaRPr lang="ar-SA" sz="2400" b="1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CE9"/>
              </a:clrFrom>
              <a:clrTo>
                <a:srgbClr val="FFFC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4504" y="3635649"/>
            <a:ext cx="5033078" cy="54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CE9"/>
              </a:clrFrom>
              <a:clrTo>
                <a:srgbClr val="FFFC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8533" y="4132090"/>
            <a:ext cx="26289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1050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7387530" y="836712"/>
            <a:ext cx="1504950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حل</a:t>
            </a:r>
            <a:endParaRPr lang="ar-SA" sz="24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CE9"/>
              </a:clrFrom>
              <a:clrTo>
                <a:srgbClr val="FFFC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7114" y="913780"/>
            <a:ext cx="53911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ستطيل مستدير الزوايا 14"/>
          <p:cNvSpPr/>
          <p:nvPr/>
        </p:nvSpPr>
        <p:spPr>
          <a:xfrm>
            <a:off x="7308304" y="2924696"/>
            <a:ext cx="1506538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تحقق</a:t>
            </a:r>
            <a:endParaRPr lang="ar-SA" sz="2400" b="1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CE9"/>
              </a:clrFrom>
              <a:clrTo>
                <a:srgbClr val="FFFC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28367" y="2924696"/>
            <a:ext cx="34004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4159" y="3923406"/>
            <a:ext cx="8116313" cy="58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6192" y="4641129"/>
            <a:ext cx="7936288" cy="50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3568" y="5367113"/>
            <a:ext cx="8142288" cy="619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46067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00788" y="433388"/>
            <a:ext cx="240188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متنوعة</a:t>
            </a:r>
            <a:endParaRPr lang="ar-SA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1773238"/>
            <a:ext cx="46101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6088" y="2528888"/>
            <a:ext cx="46386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375" y="1628775"/>
            <a:ext cx="36671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175" y="4600575"/>
            <a:ext cx="4246563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30483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00788" y="433388"/>
            <a:ext cx="240188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متنوعة</a:t>
            </a:r>
            <a:endParaRPr lang="ar-SA" sz="24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38325"/>
            <a:ext cx="44862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751013"/>
            <a:ext cx="288607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5027613"/>
            <a:ext cx="364013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90434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00788" y="433388"/>
            <a:ext cx="240188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متنوعة</a:t>
            </a:r>
            <a:endParaRPr lang="ar-SA" sz="2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1700213"/>
            <a:ext cx="46196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4350" y="2781300"/>
            <a:ext cx="45815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>
            <a:spLocks noChangeArrowheads="1"/>
          </p:cNvSpPr>
          <p:nvPr/>
        </p:nvSpPr>
        <p:spPr bwMode="auto">
          <a:xfrm>
            <a:off x="3132138" y="4868863"/>
            <a:ext cx="38877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يلزمه ساعة واحدة ليصل إلى المدينة </a:t>
            </a:r>
          </a:p>
        </p:txBody>
      </p:sp>
      <p:pic>
        <p:nvPicPr>
          <p:cNvPr id="1229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229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835875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00788" y="433388"/>
            <a:ext cx="240188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متنوعة</a:t>
            </a:r>
            <a:endParaRPr lang="ar-SA" sz="24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4500" y="1700213"/>
            <a:ext cx="44481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709738"/>
            <a:ext cx="20002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3068638"/>
            <a:ext cx="4437062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ستطيل 1"/>
          <p:cNvSpPr/>
          <p:nvPr/>
        </p:nvSpPr>
        <p:spPr>
          <a:xfrm>
            <a:off x="3779838" y="3860800"/>
            <a:ext cx="4922837" cy="696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pic>
        <p:nvPicPr>
          <p:cNvPr id="13319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20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1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291954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00788" y="433388"/>
            <a:ext cx="240188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متنوعة</a:t>
            </a:r>
            <a:endParaRPr lang="ar-SA" sz="2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781175"/>
            <a:ext cx="5413375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835150" y="4833938"/>
            <a:ext cx="5665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/>
              <a:t>سيتدرب يوم السبت القادم 3 ساعات و 5دقائق . </a:t>
            </a:r>
          </a:p>
        </p:txBody>
      </p:sp>
      <p:pic>
        <p:nvPicPr>
          <p:cNvPr id="1434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434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73432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300788" y="433388"/>
            <a:ext cx="240188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متنوعة</a:t>
            </a:r>
            <a:endParaRPr lang="ar-SA" sz="24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9877" y="980728"/>
            <a:ext cx="5520595" cy="145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52736"/>
            <a:ext cx="17526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2532831" y="2534989"/>
            <a:ext cx="6143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المساحة التي يقوم عوض برصفها = 8 . 175 م2 تقريباً</a:t>
            </a:r>
          </a:p>
        </p:txBody>
      </p:sp>
      <p:pic>
        <p:nvPicPr>
          <p:cNvPr id="1536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6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69227" y="3563112"/>
            <a:ext cx="5555171" cy="147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552" y="3478163"/>
            <a:ext cx="286702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2771800" y="5373216"/>
            <a:ext cx="38877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عدد الطلاب = 76 طالب تقريباً</a:t>
            </a:r>
          </a:p>
        </p:txBody>
      </p:sp>
    </p:spTree>
    <p:extLst>
      <p:ext uri="{BB962C8B-B14F-4D97-AF65-F5344CB8AC3E}">
        <p14:creationId xmlns="" xmlns:p14="http://schemas.microsoft.com/office/powerpoint/2010/main" val="1936351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14348" y="1500174"/>
            <a:ext cx="7713663" cy="2733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205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5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6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7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5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06709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خطط انسيابي: بطاقة 3"/>
          <p:cNvSpPr/>
          <p:nvPr/>
        </p:nvSpPr>
        <p:spPr>
          <a:xfrm>
            <a:off x="7020272" y="548680"/>
            <a:ext cx="1728192" cy="451520"/>
          </a:xfrm>
          <a:prstGeom prst="flowChartPunchedCar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حلل النتائج</a:t>
            </a:r>
            <a:endParaRPr lang="ar-SA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816" y="1168176"/>
            <a:ext cx="8534448" cy="4076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7816" y="5201561"/>
            <a:ext cx="8539757" cy="64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70430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162800" y="376238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 err="1"/>
              <a:t>إستعد</a:t>
            </a:r>
            <a:endParaRPr lang="ar-SA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3363" y="1268413"/>
            <a:ext cx="3429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650875"/>
            <a:ext cx="35242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8313" y="2011363"/>
            <a:ext cx="32289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57239" y="2996952"/>
            <a:ext cx="59912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93639" y="3861048"/>
            <a:ext cx="64468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95822" y="5229200"/>
            <a:ext cx="6532562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87988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162800" y="849313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مثال 1</a:t>
            </a:r>
            <a:endParaRPr lang="ar-SA" sz="2800" b="1" dirty="0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19175"/>
            <a:ext cx="22002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412776"/>
            <a:ext cx="33337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987946"/>
            <a:ext cx="23717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8475" y="2564185"/>
            <a:ext cx="15906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545135"/>
            <a:ext cx="13335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24625" y="3057897"/>
            <a:ext cx="191452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9875" y="3619872"/>
            <a:ext cx="1552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313" y="2935660"/>
            <a:ext cx="23241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00113" y="3500810"/>
            <a:ext cx="37433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36157" y="4077072"/>
            <a:ext cx="37242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5" name="مخطط انسيابي: تحضير 6">
              <a:hlinkClick r:id="" action="ppaction://hlinkshowjump?jump=firstslide" highlightClick="1">
                <a:snd r:embed="rId14" name="الترجمة من Google#en-ar-ط§ظ„طھظ„_3.wav"/>
              </a:hlinkClick>
              <a:hlinkHover r:id="" action="ppaction://noaction">
                <a:snd r:embed="rId1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6" name="سهم مسنن إلى اليمين 7">
              <a:hlinkClick r:id="" action="ppaction://hlinkshowjump?jump=previousslide" highlightClick="1">
                <a:snd r:embed="rId15" name="الترجمة من Google#en-ar-ط§ظ„طھظ„_2.wav"/>
              </a:hlinkClick>
              <a:hlinkHover r:id="" action="ppaction://noaction" highlightClick="1">
                <a:snd r:embed="rId1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7" name="سهم مسنن إلى اليمين 8">
              <a:hlinkClick r:id="" action="ppaction://hlinkshowjump?jump=nextslide" highlightClick="1">
                <a:snd r:embed="rId16" name="الترجمة من Google#en-ar-ط§ظ„طھظ„.wav"/>
              </a:hlinkClick>
              <a:hlinkHover r:id="" action="ppaction://noaction">
                <a:snd r:embed="rId1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046167" y="4523061"/>
            <a:ext cx="16573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182737" y="4561161"/>
            <a:ext cx="332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259632" y="5083448"/>
            <a:ext cx="6443886" cy="11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43128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6084888" y="376238"/>
            <a:ext cx="2662237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مثال من واقع الحياة</a:t>
            </a:r>
            <a:endParaRPr lang="ar-SA" sz="2800" b="1" dirty="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1038225"/>
            <a:ext cx="29527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881063"/>
            <a:ext cx="36957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2349500"/>
            <a:ext cx="26479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688" y="3160713"/>
            <a:ext cx="15430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9838" y="3633788"/>
            <a:ext cx="19240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1650" y="4043363"/>
            <a:ext cx="11049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388" y="4545013"/>
            <a:ext cx="809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71800" y="3141663"/>
            <a:ext cx="18764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00338" y="3522663"/>
            <a:ext cx="23526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68625" y="4086225"/>
            <a:ext cx="18192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87825" y="4652963"/>
            <a:ext cx="6000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3" cstate="print">
            <a:extLst/>
          </a:blip>
          <a:srcRect/>
          <a:stretch>
            <a:fillRect/>
          </a:stretch>
        </p:blipFill>
        <p:spPr bwMode="auto">
          <a:xfrm>
            <a:off x="3419872" y="5301208"/>
            <a:ext cx="4343400" cy="457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820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0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7" name="مخطط انسيابي: تحضير 6">
              <a:hlinkClick r:id="" action="ppaction://hlinkshowjump?jump=firstslide" highlightClick="1">
                <a:snd r:embed="rId16" name="الترجمة من Google#en-ar-ط§ظ„طھظ„_3.wav"/>
              </a:hlinkClick>
              <a:hlinkHover r:id="" action="ppaction://noaction">
                <a:snd r:embed="rId1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8" name="سهم مسنن إلى اليمين 7">
              <a:hlinkClick r:id="" action="ppaction://hlinkshowjump?jump=previousslide" highlightClick="1">
                <a:snd r:embed="rId17" name="الترجمة من Google#en-ar-ط§ظ„طھظ„_2.wav"/>
              </a:hlinkClick>
              <a:hlinkHover r:id="" action="ppaction://noaction" highlightClick="1">
                <a:snd r:embed="rId1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9" name="سهم مسنن إلى اليمين 8">
              <a:hlinkClick r:id="" action="ppaction://hlinkshowjump?jump=nextslide" highlightClick="1">
                <a:snd r:embed="rId18" name="الترجمة من Google#en-ar-ط§ظ„طھظ„.wav"/>
              </a:hlinkClick>
              <a:hlinkHover r:id="" action="ppaction://noaction">
                <a:snd r:embed="rId1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0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496132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162800" y="376238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تأكد</a:t>
            </a:r>
            <a:endParaRPr lang="ar-SA" sz="28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908720"/>
            <a:ext cx="6661595" cy="5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84784"/>
            <a:ext cx="8064896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6802438" y="3039740"/>
            <a:ext cx="11525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112م2 </a:t>
            </a: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3219450" y="2777803"/>
            <a:ext cx="2232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>
                <a:solidFill>
                  <a:srgbClr val="FF0000"/>
                </a:solidFill>
              </a:rPr>
              <a:t>1 . 104 سم2</a:t>
            </a: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1258888" y="3265165"/>
            <a:ext cx="1152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>
                <a:solidFill>
                  <a:srgbClr val="FF0000"/>
                </a:solidFill>
              </a:rPr>
              <a:t>145م2 </a:t>
            </a:r>
          </a:p>
        </p:txBody>
      </p:sp>
      <p:pic>
        <p:nvPicPr>
          <p:cNvPr id="1024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5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37408" y="4023990"/>
            <a:ext cx="5267040" cy="118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2873" y="4079432"/>
            <a:ext cx="2016919" cy="150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3357662" y="5517232"/>
            <a:ext cx="3230562" cy="63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 مساحة الشكل = 60م2 </a:t>
            </a:r>
          </a:p>
        </p:txBody>
      </p:sp>
    </p:spTree>
    <p:extLst>
      <p:ext uri="{BB962C8B-B14F-4D97-AF65-F5344CB8AC3E}">
        <p14:creationId xmlns="" xmlns:p14="http://schemas.microsoft.com/office/powerpoint/2010/main" val="133187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1" grpId="0"/>
      <p:bldP spid="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162800" y="376238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تدرب</a:t>
            </a:r>
            <a:endParaRPr lang="ar-SA" sz="28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6586" y="877089"/>
            <a:ext cx="6579870" cy="60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796607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6444208" y="3118020"/>
            <a:ext cx="1190625" cy="5334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3965438" y="3236590"/>
            <a:ext cx="1073007" cy="479207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1160422" y="3236590"/>
            <a:ext cx="1409700" cy="5524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332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2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15988" y="3861048"/>
            <a:ext cx="734218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tx2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6386488" y="5607721"/>
            <a:ext cx="1123950" cy="5334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chemeClr val="tx2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3871887" y="5574384"/>
            <a:ext cx="1219200" cy="60007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chemeClr val="tx2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1129904" y="5574384"/>
            <a:ext cx="1257300" cy="581025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="" xmlns:p14="http://schemas.microsoft.com/office/powerpoint/2010/main" val="373304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162800" y="376238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تدرب</a:t>
            </a:r>
            <a:endParaRPr lang="ar-SA" sz="28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980728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915988"/>
            <a:ext cx="18859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ربع نص 6"/>
          <p:cNvSpPr txBox="1"/>
          <p:nvPr/>
        </p:nvSpPr>
        <p:spPr>
          <a:xfrm>
            <a:off x="539552" y="2204864"/>
            <a:ext cx="626405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FF0000"/>
                </a:solidFill>
              </a:rPr>
              <a:t> مساحة الغرفة مع غرفة الجلوس =  5. 224م2 </a:t>
            </a:r>
          </a:p>
        </p:txBody>
      </p:sp>
      <p:pic>
        <p:nvPicPr>
          <p:cNvPr id="1536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536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41376" y="2841512"/>
            <a:ext cx="5993130" cy="49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45058" y="3265512"/>
            <a:ext cx="70564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ربع نص 13"/>
          <p:cNvSpPr txBox="1"/>
          <p:nvPr/>
        </p:nvSpPr>
        <p:spPr>
          <a:xfrm>
            <a:off x="4198242" y="4797152"/>
            <a:ext cx="4694238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FF0000"/>
                </a:solidFill>
              </a:rPr>
              <a:t> مساحة المنطقة المظللة =  1037 م2 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323528" y="5570076"/>
            <a:ext cx="488364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FF0000"/>
                </a:solidFill>
              </a:rPr>
              <a:t> مساحة المنطقة المظللة =  1. 196 م2 </a:t>
            </a:r>
          </a:p>
        </p:txBody>
      </p:sp>
    </p:spTree>
    <p:extLst>
      <p:ext uri="{BB962C8B-B14F-4D97-AF65-F5344CB8AC3E}">
        <p14:creationId xmlns="" xmlns:p14="http://schemas.microsoft.com/office/powerpoint/2010/main" val="3067052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4" grpId="0" animBg="1"/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162800" y="376238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تدرب</a:t>
            </a:r>
            <a:endParaRPr lang="ar-SA" sz="2800" b="1" dirty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980728"/>
            <a:ext cx="5647373" cy="50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462" y="1556792"/>
            <a:ext cx="7373938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4938352" y="3284984"/>
            <a:ext cx="3667125" cy="44767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395536" y="3397356"/>
            <a:ext cx="3848100" cy="4381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741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741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ستطيل مستدير الزوايا 12"/>
          <p:cNvSpPr/>
          <p:nvPr/>
        </p:nvSpPr>
        <p:spPr>
          <a:xfrm>
            <a:off x="4933702" y="3933056"/>
            <a:ext cx="3814762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مسائل مهارات التفكير العليا</a:t>
            </a:r>
            <a:endParaRPr lang="ar-SA" sz="2800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31640" y="4581128"/>
            <a:ext cx="7075487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56991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وايا قطرية مستديرة 1"/>
          <p:cNvSpPr/>
          <p:nvPr/>
        </p:nvSpPr>
        <p:spPr>
          <a:xfrm>
            <a:off x="2195513" y="836613"/>
            <a:ext cx="1944687" cy="57626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توسيع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283968" y="1285860"/>
            <a:ext cx="3124200" cy="1608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66749" y="3255069"/>
            <a:ext cx="7808913" cy="1888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205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5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7373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صورة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2488" y="260350"/>
            <a:ext cx="17621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8570" t="7961" r="5622" b="47205"/>
          <a:stretch/>
        </p:blipFill>
        <p:spPr bwMode="auto">
          <a:xfrm>
            <a:off x="2843808" y="470888"/>
            <a:ext cx="3684502" cy="1323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263525" y="2852738"/>
            <a:ext cx="84947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5400" b="1" dirty="0"/>
              <a:t>أستعمل المخططات لحساب</a:t>
            </a:r>
          </a:p>
          <a:p>
            <a:pPr algn="ctr"/>
            <a:r>
              <a:rPr lang="ar-SA" sz="5400" b="1" dirty="0"/>
              <a:t>مساحة السطح للمنشور</a:t>
            </a:r>
          </a:p>
          <a:p>
            <a:pPr algn="ctr"/>
            <a:r>
              <a:rPr lang="ar-SA" sz="5400" b="1" dirty="0"/>
              <a:t>المستطيل </a:t>
            </a:r>
            <a:r>
              <a:rPr lang="ar-EG" sz="5400" b="1" dirty="0"/>
              <a:t>(</a:t>
            </a:r>
            <a:r>
              <a:rPr lang="ar-SA" sz="5400" b="1" dirty="0"/>
              <a:t>متوازي</a:t>
            </a:r>
          </a:p>
          <a:p>
            <a:pPr algn="ctr"/>
            <a:r>
              <a:rPr lang="ar-SA" sz="5400" b="1" dirty="0"/>
              <a:t>المستطيلات</a:t>
            </a:r>
            <a:r>
              <a:rPr lang="ar-EG" sz="5400" b="1" dirty="0"/>
              <a:t>)</a:t>
            </a:r>
            <a:r>
              <a:rPr lang="ar-SA" sz="5400" b="1" dirty="0"/>
              <a:t>.</a:t>
            </a:r>
          </a:p>
        </p:txBody>
      </p:sp>
      <p:pic>
        <p:nvPicPr>
          <p:cNvPr id="3077" name="Picture 14" descr="G:\نيازي\صور\Microsoft Clip Organizer\j0429827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1143000"/>
            <a:ext cx="1008062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8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97798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895350"/>
            <a:ext cx="66278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2663" y="2119313"/>
            <a:ext cx="46386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9288" y="3409950"/>
            <a:ext cx="668496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38513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769" y="878427"/>
            <a:ext cx="5336191" cy="183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264" y="1659012"/>
            <a:ext cx="2482310" cy="117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0563" y="2725165"/>
            <a:ext cx="4667727" cy="56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1328" y="3314128"/>
            <a:ext cx="7664292" cy="55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9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20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14372" y="4019059"/>
            <a:ext cx="6788373" cy="51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97152" y="4755992"/>
            <a:ext cx="7479888" cy="110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96437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162800" y="376238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نشاط</a:t>
            </a:r>
            <a:endParaRPr lang="ar-SA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196975"/>
            <a:ext cx="6523037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639888"/>
            <a:ext cx="36861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95652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162800" y="376238"/>
            <a:ext cx="1584325" cy="5048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/>
              <a:t>نشاط</a:t>
            </a:r>
            <a:endParaRPr lang="ar-SA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1125538"/>
            <a:ext cx="63896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989138"/>
            <a:ext cx="320516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8475" y="2827338"/>
            <a:ext cx="32956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9388" y="2600325"/>
            <a:ext cx="3705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2488" y="4005263"/>
            <a:ext cx="174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510088"/>
            <a:ext cx="519112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933648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313" y="44624"/>
            <a:ext cx="884775" cy="73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68" y="94552"/>
            <a:ext cx="32766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247" y="836712"/>
            <a:ext cx="4285089" cy="214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6809456" y="2881512"/>
            <a:ext cx="18235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 </a:t>
            </a:r>
            <a:r>
              <a:rPr lang="ar-EG" sz="2800" b="1" dirty="0" smtClean="0">
                <a:solidFill>
                  <a:srgbClr val="FF0000"/>
                </a:solidFill>
              </a:rPr>
              <a:t>108,4 </a:t>
            </a:r>
            <a:r>
              <a:rPr lang="ar-SA" sz="2800" b="1" dirty="0" smtClean="0">
                <a:solidFill>
                  <a:srgbClr val="FF0000"/>
                </a:solidFill>
              </a:rPr>
              <a:t>م2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4562920" y="2852936"/>
            <a:ext cx="18235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 </a:t>
            </a:r>
            <a:r>
              <a:rPr lang="ar-EG" sz="2800" b="1" dirty="0" smtClean="0">
                <a:solidFill>
                  <a:srgbClr val="FF0000"/>
                </a:solidFill>
              </a:rPr>
              <a:t>57 س</a:t>
            </a:r>
            <a:r>
              <a:rPr lang="ar-SA" sz="2800" b="1" dirty="0" smtClean="0">
                <a:solidFill>
                  <a:srgbClr val="FF0000"/>
                </a:solidFill>
              </a:rPr>
              <a:t>م2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0148"/>
            <a:ext cx="4104456" cy="165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5772768" y="5282044"/>
            <a:ext cx="18235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 </a:t>
            </a:r>
            <a:r>
              <a:rPr lang="ar-EG" sz="2800" b="1" dirty="0" smtClean="0">
                <a:solidFill>
                  <a:srgbClr val="FF0000"/>
                </a:solidFill>
              </a:rPr>
              <a:t>207 س</a:t>
            </a:r>
            <a:r>
              <a:rPr lang="ar-SA" sz="2800" b="1" dirty="0" smtClean="0">
                <a:solidFill>
                  <a:srgbClr val="FF0000"/>
                </a:solidFill>
              </a:rPr>
              <a:t>م2 </a:t>
            </a:r>
            <a:endParaRPr lang="ar-SA" sz="2800" b="1" dirty="0">
              <a:solidFill>
                <a:srgbClr val="FF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00" y="1542504"/>
            <a:ext cx="4031533" cy="3653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553840" y="2708352"/>
            <a:ext cx="1847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110 م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610992" y="3135524"/>
            <a:ext cx="1847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66 سم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2738713" y="5195748"/>
            <a:ext cx="1847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55,3 م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20" name="مربع نص 19"/>
          <p:cNvSpPr txBox="1">
            <a:spLocks noChangeArrowheads="1"/>
          </p:cNvSpPr>
          <p:nvPr/>
        </p:nvSpPr>
        <p:spPr bwMode="auto">
          <a:xfrm>
            <a:off x="481832" y="5210036"/>
            <a:ext cx="1847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69 سم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9284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7" grpId="0"/>
      <p:bldP spid="18" grpId="0"/>
      <p:bldP spid="19" grpId="0"/>
      <p:bldP spid="2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313" y="44624"/>
            <a:ext cx="884775" cy="73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68" y="94552"/>
            <a:ext cx="32766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182" y="890726"/>
            <a:ext cx="3866722" cy="462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8028384" y="3645024"/>
            <a:ext cx="43204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91" y="1110456"/>
            <a:ext cx="4613579" cy="487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579041" y="2636912"/>
            <a:ext cx="1847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56,7 سم2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650481" y="3381260"/>
            <a:ext cx="1847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 145,2سم2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564753" y="4149080"/>
            <a:ext cx="1847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210 م2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636193" y="4893428"/>
            <a:ext cx="1847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188,6 م2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6250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4" grpId="0"/>
      <p:bldP spid="1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313" y="44624"/>
            <a:ext cx="884775" cy="73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68" y="94552"/>
            <a:ext cx="32766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836712"/>
            <a:ext cx="391700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44" y="987372"/>
            <a:ext cx="3739944" cy="513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4668641" y="2852936"/>
            <a:ext cx="1847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800" b="1" dirty="0" smtClean="0">
                <a:solidFill>
                  <a:srgbClr val="FF0000"/>
                </a:solidFill>
              </a:rPr>
              <a:t>30697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6250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6588125" y="433388"/>
            <a:ext cx="2157413" cy="431800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الدرس </a:t>
            </a:r>
            <a:r>
              <a:rPr lang="ar-EG" sz="2400" b="1" dirty="0"/>
              <a:t>السادس</a:t>
            </a:r>
            <a:endParaRPr lang="ar-SA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85786" y="1571612"/>
            <a:ext cx="7857581" cy="252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307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56769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صورة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206375"/>
            <a:ext cx="17621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8570" t="7961" r="5622" b="47205"/>
          <a:stretch/>
        </p:blipFill>
        <p:spPr bwMode="auto">
          <a:xfrm>
            <a:off x="3563888" y="1988840"/>
            <a:ext cx="2737206" cy="983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1195388" y="3429000"/>
            <a:ext cx="7416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5400" b="1"/>
              <a:t>أنشئ شكلاً ثلاثي الأبعاد</a:t>
            </a:r>
            <a:r>
              <a:rPr lang="ar-EG" sz="5400" b="1"/>
              <a:t> </a:t>
            </a:r>
            <a:r>
              <a:rPr lang="ar-SA" sz="5400" b="1"/>
              <a:t>إذا</a:t>
            </a:r>
          </a:p>
          <a:p>
            <a:pPr algn="ctr"/>
            <a:r>
              <a:rPr lang="ar-SA" sz="5400" b="1"/>
              <a:t>أعطيت منظرًا علويًّا وأماميًّا له.</a:t>
            </a:r>
          </a:p>
        </p:txBody>
      </p:sp>
      <p:pic>
        <p:nvPicPr>
          <p:cNvPr id="4101" name="Picture 14" descr="G:\نيازي\صور\Microsoft Clip Organizer\j0429827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768350"/>
            <a:ext cx="16002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20620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 err="1"/>
              <a:t>إستعد</a:t>
            </a:r>
            <a:endParaRPr lang="ar-SA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67008"/>
            <a:ext cx="7695410" cy="57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2" y="1537509"/>
            <a:ext cx="52863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1600" y="3198688"/>
            <a:ext cx="7491413" cy="91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20143" y="4267534"/>
            <a:ext cx="6437313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89830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2305" y="836712"/>
            <a:ext cx="5774151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500188"/>
            <a:ext cx="7400627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7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71640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260350"/>
            <a:ext cx="38004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981075"/>
            <a:ext cx="6570663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9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819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040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16" y="3065849"/>
            <a:ext cx="8167073" cy="93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09" y="1628800"/>
            <a:ext cx="3129382" cy="111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34501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433388"/>
            <a:ext cx="1590675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أمثلة</a:t>
            </a:r>
            <a:endParaRPr lang="ar-SA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457200"/>
            <a:ext cx="28003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052513"/>
            <a:ext cx="39528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1775" y="1814513"/>
            <a:ext cx="15906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6963" y="1806575"/>
            <a:ext cx="15621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1675" y="2011363"/>
            <a:ext cx="19240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8" y="2066925"/>
            <a:ext cx="15144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62700" y="3028950"/>
            <a:ext cx="1666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52500" y="3028950"/>
            <a:ext cx="27051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3750" y="3648075"/>
            <a:ext cx="16954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7500" y="3689350"/>
            <a:ext cx="4048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38575" y="4508500"/>
            <a:ext cx="48958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1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3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6" name="مخطط انسيابي: تحضير 6">
              <a:hlinkClick r:id="" action="ppaction://hlinkshowjump?jump=firstslide" highlightClick="1">
                <a:snd r:embed="rId15" name="الترجمة من Google#en-ar-ط§ظ„طھظ„_3.wav"/>
              </a:hlinkClick>
              <a:hlinkHover r:id="" action="ppaction://noaction">
                <a:snd r:embed="rId1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7" name="سهم مسنن إلى اليمين 7">
              <a:hlinkClick r:id="" action="ppaction://hlinkshowjump?jump=previousslide" highlightClick="1">
                <a:snd r:embed="rId16" name="الترجمة من Google#en-ar-ط§ظ„طھظ„_2.wav"/>
              </a:hlinkClick>
              <a:hlinkHover r:id="" action="ppaction://noaction" highlightClick="1">
                <a:snd r:embed="rId1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8" name="سهم مسنن إلى اليمين 8">
              <a:hlinkClick r:id="" action="ppaction://hlinkshowjump?jump=nextslide" highlightClick="1">
                <a:snd r:embed="rId17" name="الترجمة من Google#en-ar-ط§ظ„طھظ„.wav"/>
              </a:hlinkClick>
              <a:hlinkHover r:id="" action="ppaction://noaction">
                <a:snd r:embed="rId1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3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48559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084888" y="409575"/>
            <a:ext cx="2446337" cy="4318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مثال من واقع الحياة</a:t>
            </a:r>
            <a:endParaRPr lang="ar-SA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7550" y="1125538"/>
            <a:ext cx="301942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123728" y="816042"/>
            <a:ext cx="3133725" cy="2314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7394" y="3284984"/>
            <a:ext cx="16668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164459"/>
            <a:ext cx="34385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024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5887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433388"/>
            <a:ext cx="1590675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تأكد</a:t>
            </a:r>
            <a:endParaRPr lang="ar-SA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4240" y="908720"/>
            <a:ext cx="4517898" cy="49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1725" y="1456208"/>
            <a:ext cx="727710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07351107"/>
              </p:ext>
            </p:extLst>
          </p:nvPr>
        </p:nvGraphicFramePr>
        <p:xfrm>
          <a:off x="6098208" y="2752920"/>
          <a:ext cx="2653680" cy="1224136"/>
        </p:xfrm>
        <a:graphic>
          <a:graphicData uri="http://schemas.openxmlformats.org/drawingml/2006/table">
            <a:tbl>
              <a:tblPr rtl="1" firstRow="1" bandRow="1"/>
              <a:tblGrid>
                <a:gridCol w="1326840"/>
                <a:gridCol w="1326840"/>
              </a:tblGrid>
              <a:tr h="612068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الشكل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القاعدة </a:t>
                      </a:r>
                      <a:endParaRPr lang="ar-SA" sz="2400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هرم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مربع</a:t>
                      </a:r>
                      <a:endParaRPr lang="ar-SA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جدول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33874678"/>
              </p:ext>
            </p:extLst>
          </p:nvPr>
        </p:nvGraphicFramePr>
        <p:xfrm>
          <a:off x="3156571" y="2697734"/>
          <a:ext cx="2653680" cy="1294834"/>
        </p:xfrm>
        <a:graphic>
          <a:graphicData uri="http://schemas.openxmlformats.org/drawingml/2006/table">
            <a:tbl>
              <a:tblPr rtl="1" firstRow="1" bandRow="1"/>
              <a:tblGrid>
                <a:gridCol w="1326840"/>
                <a:gridCol w="1326840"/>
              </a:tblGrid>
              <a:tr h="47187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الشكل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القاعدة </a:t>
                      </a:r>
                      <a:endParaRPr lang="ar-SA" sz="2400" dirty="0"/>
                    </a:p>
                  </a:txBody>
                  <a:tcPr/>
                </a:tc>
              </a:tr>
              <a:tr h="634461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منشور ثلاثي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مثلث</a:t>
                      </a:r>
                      <a:endParaRPr lang="ar-SA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جدول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35523702"/>
              </p:ext>
            </p:extLst>
          </p:nvPr>
        </p:nvGraphicFramePr>
        <p:xfrm>
          <a:off x="406152" y="2924944"/>
          <a:ext cx="2437656" cy="1008112"/>
        </p:xfrm>
        <a:graphic>
          <a:graphicData uri="http://schemas.openxmlformats.org/drawingml/2006/table">
            <a:tbl>
              <a:tblPr rtl="1" firstRow="1" bandRow="1"/>
              <a:tblGrid>
                <a:gridCol w="1218828"/>
                <a:gridCol w="1218828"/>
              </a:tblGrid>
              <a:tr h="504056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الشكل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القاعدة </a:t>
                      </a:r>
                      <a:endParaRPr lang="ar-SA" sz="2400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أسطوانة </a:t>
                      </a:r>
                      <a:endParaRPr lang="ar-S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/>
                        <a:t>دائرة</a:t>
                      </a:r>
                      <a:endParaRPr lang="ar-SA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30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30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30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25883" y="4367464"/>
            <a:ext cx="5278565" cy="150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552" y="4330030"/>
            <a:ext cx="13144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tx2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1907704" y="5133602"/>
            <a:ext cx="2222074" cy="761152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="" xmlns:p14="http://schemas.microsoft.com/office/powerpoint/2010/main" val="444667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433388"/>
            <a:ext cx="1590675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994911"/>
            <a:ext cx="5020399" cy="633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84960"/>
            <a:ext cx="8632086" cy="184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مربع نص 1"/>
          <p:cNvSpPr txBox="1"/>
          <p:nvPr/>
        </p:nvSpPr>
        <p:spPr>
          <a:xfrm>
            <a:off x="323850" y="3350444"/>
            <a:ext cx="1295400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مكعب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7034213" y="3342506"/>
            <a:ext cx="1627187" cy="5222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هرم ثلاثي 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4500563" y="3404419"/>
            <a:ext cx="1727200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منشور ثلاثي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2339975" y="3410769"/>
            <a:ext cx="1655763" cy="522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هرم رباعي </a:t>
            </a:r>
          </a:p>
        </p:txBody>
      </p:sp>
      <p:pic>
        <p:nvPicPr>
          <p:cNvPr id="1332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2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4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5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6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2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8944" y="4077072"/>
            <a:ext cx="5935504" cy="5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12760" y="4124078"/>
            <a:ext cx="16859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3914582" y="4581128"/>
            <a:ext cx="1436742" cy="561734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55776" y="5229200"/>
            <a:ext cx="6246686" cy="55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مربع نص 20"/>
          <p:cNvSpPr txBox="1"/>
          <p:nvPr/>
        </p:nvSpPr>
        <p:spPr>
          <a:xfrm>
            <a:off x="476895" y="5733256"/>
            <a:ext cx="2756843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800" b="1" dirty="0" smtClean="0">
                <a:solidFill>
                  <a:srgbClr val="FF0000"/>
                </a:solidFill>
              </a:rPr>
              <a:t> </a:t>
            </a:r>
            <a:r>
              <a:rPr lang="ar-SA" sz="2800" b="1" dirty="0">
                <a:solidFill>
                  <a:srgbClr val="FF0000"/>
                </a:solidFill>
              </a:rPr>
              <a:t>متوازي مستطيلات </a:t>
            </a:r>
          </a:p>
        </p:txBody>
      </p:sp>
    </p:spTree>
    <p:extLst>
      <p:ext uri="{BB962C8B-B14F-4D97-AF65-F5344CB8AC3E}">
        <p14:creationId xmlns="" xmlns:p14="http://schemas.microsoft.com/office/powerpoint/2010/main" val="16441676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0" grpId="0" animBg="1"/>
      <p:bldP spid="11" grpId="0" animBg="1"/>
      <p:bldP spid="12" grpId="0" animBg="1"/>
      <p:bldP spid="2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433388"/>
            <a:ext cx="1590675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052736"/>
            <a:ext cx="7188299" cy="54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700808"/>
            <a:ext cx="8208962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جدول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44974194"/>
              </p:ext>
            </p:extLst>
          </p:nvPr>
        </p:nvGraphicFramePr>
        <p:xfrm>
          <a:off x="6083920" y="3356992"/>
          <a:ext cx="2653680" cy="1313108"/>
        </p:xfrm>
        <a:graphic>
          <a:graphicData uri="http://schemas.openxmlformats.org/drawingml/2006/table">
            <a:tbl>
              <a:tblPr rtl="1" firstRow="1" bandRow="1"/>
              <a:tblGrid>
                <a:gridCol w="1326840"/>
                <a:gridCol w="1326840"/>
              </a:tblGrid>
              <a:tr h="612068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>
                          <a:solidFill>
                            <a:srgbClr val="FF0000"/>
                          </a:solidFill>
                        </a:rPr>
                        <a:t>الشكل</a:t>
                      </a:r>
                      <a:endParaRPr lang="ar-SA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>
                          <a:solidFill>
                            <a:srgbClr val="FF0000"/>
                          </a:solidFill>
                        </a:rPr>
                        <a:t>القاعدة </a:t>
                      </a:r>
                      <a:endParaRPr lang="ar-SA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>
                          <a:solidFill>
                            <a:srgbClr val="FF0000"/>
                          </a:solidFill>
                        </a:rPr>
                        <a:t>منشور شبه منحرف</a:t>
                      </a:r>
                      <a:endParaRPr lang="ar-SA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>
                          <a:solidFill>
                            <a:srgbClr val="FF0000"/>
                          </a:solidFill>
                        </a:rPr>
                        <a:t>شبه منحرف </a:t>
                      </a:r>
                      <a:endParaRPr lang="ar-SA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جدول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96651993"/>
              </p:ext>
            </p:extLst>
          </p:nvPr>
        </p:nvGraphicFramePr>
        <p:xfrm>
          <a:off x="3142456" y="3429000"/>
          <a:ext cx="2653680" cy="1224136"/>
        </p:xfrm>
        <a:graphic>
          <a:graphicData uri="http://schemas.openxmlformats.org/drawingml/2006/table">
            <a:tbl>
              <a:tblPr rtl="1" firstRow="1" bandRow="1"/>
              <a:tblGrid>
                <a:gridCol w="1326840"/>
                <a:gridCol w="1326840"/>
              </a:tblGrid>
              <a:tr h="612068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>
                          <a:solidFill>
                            <a:srgbClr val="FF0000"/>
                          </a:solidFill>
                        </a:rPr>
                        <a:t>الشكل</a:t>
                      </a:r>
                      <a:endParaRPr lang="ar-SA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>
                          <a:solidFill>
                            <a:srgbClr val="FF0000"/>
                          </a:solidFill>
                        </a:rPr>
                        <a:t>القاعدة </a:t>
                      </a:r>
                      <a:endParaRPr lang="ar-SA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>
                          <a:solidFill>
                            <a:srgbClr val="FF0000"/>
                          </a:solidFill>
                        </a:rPr>
                        <a:t>هرم خماسي</a:t>
                      </a:r>
                      <a:endParaRPr lang="ar-SA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>
                          <a:solidFill>
                            <a:srgbClr val="FF0000"/>
                          </a:solidFill>
                        </a:rPr>
                        <a:t>خماسي</a:t>
                      </a:r>
                      <a:endParaRPr lang="ar-SA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83149403"/>
              </p:ext>
            </p:extLst>
          </p:nvPr>
        </p:nvGraphicFramePr>
        <p:xfrm>
          <a:off x="334144" y="3356992"/>
          <a:ext cx="2653680" cy="1224136"/>
        </p:xfrm>
        <a:graphic>
          <a:graphicData uri="http://schemas.openxmlformats.org/drawingml/2006/table">
            <a:tbl>
              <a:tblPr rtl="1" firstRow="1" bandRow="1"/>
              <a:tblGrid>
                <a:gridCol w="1326840"/>
                <a:gridCol w="1326840"/>
              </a:tblGrid>
              <a:tr h="612068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>
                          <a:solidFill>
                            <a:srgbClr val="FF0000"/>
                          </a:solidFill>
                        </a:rPr>
                        <a:t>الشكل</a:t>
                      </a:r>
                      <a:endParaRPr lang="ar-SA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>
                          <a:solidFill>
                            <a:srgbClr val="FF0000"/>
                          </a:solidFill>
                        </a:rPr>
                        <a:t>القاعدة </a:t>
                      </a:r>
                      <a:endParaRPr lang="ar-SA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>
                          <a:solidFill>
                            <a:srgbClr val="FF0000"/>
                          </a:solidFill>
                        </a:rPr>
                        <a:t>منشور ثماني</a:t>
                      </a:r>
                      <a:endParaRPr lang="ar-SA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 smtClean="0">
                          <a:solidFill>
                            <a:srgbClr val="FF0000"/>
                          </a:solidFill>
                        </a:rPr>
                        <a:t>ثماني</a:t>
                      </a:r>
                      <a:endParaRPr lang="ar-SA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422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423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6424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21812" y="4897958"/>
            <a:ext cx="5082636" cy="100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3568" y="4797152"/>
            <a:ext cx="26765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ربع نص 16"/>
          <p:cNvSpPr txBox="1"/>
          <p:nvPr/>
        </p:nvSpPr>
        <p:spPr>
          <a:xfrm>
            <a:off x="3931444" y="5618038"/>
            <a:ext cx="2944812" cy="522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أسطوانة ومخروط</a:t>
            </a:r>
          </a:p>
        </p:txBody>
      </p:sp>
    </p:spTree>
    <p:extLst>
      <p:ext uri="{BB962C8B-B14F-4D97-AF65-F5344CB8AC3E}">
        <p14:creationId xmlns="" xmlns:p14="http://schemas.microsoft.com/office/powerpoint/2010/main" val="814398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6435725" y="433388"/>
            <a:ext cx="1590675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تدرب</a:t>
            </a:r>
            <a:endParaRPr lang="ar-SA" sz="24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7319" y="1095600"/>
            <a:ext cx="6235161" cy="96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48" y="975370"/>
            <a:ext cx="16383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ربع نص 5"/>
          <p:cNvSpPr txBox="1"/>
          <p:nvPr/>
        </p:nvSpPr>
        <p:spPr>
          <a:xfrm>
            <a:off x="2512912" y="1974552"/>
            <a:ext cx="5251450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منشور ثلاثي ومنشور متوازي مستطيلات </a:t>
            </a:r>
          </a:p>
        </p:txBody>
      </p:sp>
      <p:pic>
        <p:nvPicPr>
          <p:cNvPr id="18438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9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8440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73336" y="2814217"/>
            <a:ext cx="7652766" cy="61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75225" y="3572073"/>
            <a:ext cx="3890962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مستطيل 13"/>
          <p:cNvSpPr/>
          <p:nvPr/>
        </p:nvSpPr>
        <p:spPr>
          <a:xfrm>
            <a:off x="4462562" y="4775398"/>
            <a:ext cx="3603625" cy="4524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3022620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5364163" y="241300"/>
            <a:ext cx="3454400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مهارات التفكير العليا</a:t>
            </a:r>
            <a:endParaRPr lang="ar-SA" sz="24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3238" y="920046"/>
            <a:ext cx="5359242" cy="56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838200"/>
            <a:ext cx="8953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628800"/>
            <a:ext cx="3895725" cy="199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ستطيل 5"/>
          <p:cNvSpPr/>
          <p:nvPr/>
        </p:nvSpPr>
        <p:spPr>
          <a:xfrm>
            <a:off x="4355976" y="2132856"/>
            <a:ext cx="3602038" cy="4524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pic>
        <p:nvPicPr>
          <p:cNvPr id="2048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9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0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1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48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87624" y="3587304"/>
            <a:ext cx="7594441" cy="129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9942" y="4510108"/>
            <a:ext cx="4128135" cy="7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مربع نص 14"/>
          <p:cNvSpPr txBox="1"/>
          <p:nvPr/>
        </p:nvSpPr>
        <p:spPr>
          <a:xfrm>
            <a:off x="1951038" y="5302196"/>
            <a:ext cx="5619750" cy="9540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أشكال المجموعة أ ذات أسطح مستوية وأشكال المجموعة ب ذات أسطح منحنية .</a:t>
            </a:r>
          </a:p>
        </p:txBody>
      </p:sp>
    </p:spTree>
    <p:extLst>
      <p:ext uri="{BB962C8B-B14F-4D97-AF65-F5344CB8AC3E}">
        <p14:creationId xmlns="" xmlns:p14="http://schemas.microsoft.com/office/powerpoint/2010/main" val="1762714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5364163" y="241300"/>
            <a:ext cx="3454400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مهارات التفكير العليا</a:t>
            </a:r>
            <a:endParaRPr lang="ar-SA" sz="2400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210" y="951548"/>
            <a:ext cx="7678262" cy="649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566788"/>
            <a:ext cx="5635625" cy="222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253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47664" y="4220542"/>
            <a:ext cx="70278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1881039" y="5226521"/>
            <a:ext cx="4895850" cy="866775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="" xmlns:p14="http://schemas.microsoft.com/office/powerpoint/2010/main" val="11358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5364163" y="241300"/>
            <a:ext cx="3454400" cy="431800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مسائل مهارات التفكير العليا</a:t>
            </a:r>
            <a:endParaRPr lang="ar-SA" sz="24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9425" y="1052513"/>
            <a:ext cx="722788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2195736" y="3068960"/>
          <a:ext cx="5519936" cy="2587744"/>
        </p:xfrm>
        <a:graphic>
          <a:graphicData uri="http://schemas.openxmlformats.org/drawingml/2006/table">
            <a:tbl>
              <a:tblPr rtl="1" firstRow="1" bandRow="1">
                <a:tableStyleId>{775DCB02-9BB8-47FD-8907-85C794F793BA}</a:tableStyleId>
              </a:tblPr>
              <a:tblGrid>
                <a:gridCol w="2759968"/>
                <a:gridCol w="2759968"/>
              </a:tblGrid>
              <a:tr h="576064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الشكل </a:t>
                      </a:r>
                      <a:endParaRPr lang="ar-S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الخواص </a:t>
                      </a:r>
                      <a:endParaRPr lang="ar-SA" sz="2800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/>
                        <a:t>المخروط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/>
                        <a:t>له قاعدة واحدة دائرية </a:t>
                      </a:r>
                    </a:p>
                    <a:p>
                      <a:pPr algn="ctr" rtl="1"/>
                      <a:r>
                        <a:rPr lang="ar-SA" sz="2000" dirty="0" smtClean="0"/>
                        <a:t>له رأس واحد .</a:t>
                      </a:r>
                    </a:p>
                    <a:p>
                      <a:pPr algn="ctr" rtl="1"/>
                      <a:r>
                        <a:rPr lang="ar-SA" sz="2000" dirty="0" smtClean="0"/>
                        <a:t>ليس له وجوه جانبية </a:t>
                      </a:r>
                      <a:endParaRPr lang="ar-SA" sz="2000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/>
                        <a:t>الهرم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dirty="0" smtClean="0"/>
                        <a:t>له قاعدة واحدة مضلعة الشكل </a:t>
                      </a:r>
                    </a:p>
                    <a:p>
                      <a:pPr algn="ctr" rtl="1"/>
                      <a:r>
                        <a:rPr lang="ar-SA" sz="2000" dirty="0" smtClean="0"/>
                        <a:t>له رأس واحدة </a:t>
                      </a:r>
                    </a:p>
                    <a:p>
                      <a:pPr algn="ctr" rtl="1"/>
                      <a:r>
                        <a:rPr lang="ar-SA" sz="2000" dirty="0" smtClean="0"/>
                        <a:t>له على الأقل ثلاثة وجوه جانبية </a:t>
                      </a:r>
                      <a:endParaRPr lang="ar-SA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58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458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21838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وايا قطرية مستديرة 1"/>
          <p:cNvSpPr/>
          <p:nvPr/>
        </p:nvSpPr>
        <p:spPr>
          <a:xfrm>
            <a:off x="2051050" y="1196975"/>
            <a:ext cx="1800225" cy="50323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استكشاف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818965" y="2204864"/>
            <a:ext cx="4210050" cy="101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-36512" y="4103045"/>
            <a:ext cx="8828087" cy="1419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30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36016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2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4" name="الترجمة من Google#en-ar-ط§ظ„طھظ„_3.wav"/>
              </a:hlinkClick>
              <a:hlinkHover r:id="" action="ppaction://noaction">
                <a:snd r:embed="rId4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5" name="الترجمة من Google#en-ar-ط§ظ„طھظ„_2.wav"/>
              </a:hlinkClick>
              <a:hlinkHover r:id="" action="ppaction://noaction" highlightClick="1">
                <a:snd r:embed="rId5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6" name="الترجمة من Google#en-ar-ط§ظ„طھظ„.wav"/>
              </a:hlinkClick>
              <a:hlinkHover r:id="" action="ppaction://noaction">
                <a:snd r:embed="rId6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307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1438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52" y="102344"/>
            <a:ext cx="4191000" cy="48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77" y="1056671"/>
            <a:ext cx="7460871" cy="496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33824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9763" y="947738"/>
            <a:ext cx="43053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1471613"/>
            <a:ext cx="19050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5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6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7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8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512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349243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مستدير الزوايا 8"/>
          <p:cNvSpPr/>
          <p:nvPr/>
        </p:nvSpPr>
        <p:spPr>
          <a:xfrm>
            <a:off x="6850063" y="476250"/>
            <a:ext cx="1898650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نشاط</a:t>
            </a:r>
            <a:endParaRPr lang="ar-SA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1171575"/>
            <a:ext cx="33813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1450" y="1268413"/>
            <a:ext cx="26289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3388" y="2828925"/>
            <a:ext cx="4505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3388" y="3278188"/>
            <a:ext cx="44196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05288" y="3792538"/>
            <a:ext cx="4457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100" y="4006850"/>
            <a:ext cx="3751263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5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615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49929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مستدير الزوايا 8"/>
          <p:cNvSpPr/>
          <p:nvPr/>
        </p:nvSpPr>
        <p:spPr>
          <a:xfrm>
            <a:off x="6850063" y="476250"/>
            <a:ext cx="1898650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تابع نشاط</a:t>
            </a:r>
            <a:endParaRPr lang="ar-SA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388" y="1196975"/>
            <a:ext cx="1676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313" y="1760538"/>
            <a:ext cx="53244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2463" y="2185988"/>
            <a:ext cx="31146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4450" y="2185988"/>
            <a:ext cx="32575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7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52840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038225" y="1785926"/>
            <a:ext cx="7065963" cy="2128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2051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5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6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7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53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3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438" y="61388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5" name="مجموعة 5"/>
          <p:cNvGrpSpPr>
            <a:grpSpLocks/>
          </p:cNvGrpSpPr>
          <p:nvPr/>
        </p:nvGrpSpPr>
        <p:grpSpPr bwMode="auto">
          <a:xfrm>
            <a:off x="2041525" y="65039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5" name="الترجمة من Google#en-ar-ط§ظ„طھظ„_3.wav"/>
              </a:hlinkClick>
              <a:hlinkHover r:id="" action="ppaction://noaction">
                <a:snd r:embed="rId5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6" name="الترجمة من Google#en-ar-ط§ظ„طھظ„_2.wav"/>
              </a:hlinkClick>
              <a:hlinkHover r:id="" action="ppaction://noaction" highlightClick="1">
                <a:snd r:embed="rId6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7" name="الترجمة من Google#en-ar-ط§ظ„طھظ„.wav"/>
              </a:hlinkClick>
              <a:hlinkHover r:id="" action="ppaction://noaction">
                <a:snd r:embed="rId7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56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15240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998438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مستدير الزوايا 8"/>
          <p:cNvSpPr/>
          <p:nvPr/>
        </p:nvSpPr>
        <p:spPr>
          <a:xfrm>
            <a:off x="6850063" y="476250"/>
            <a:ext cx="1898650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 err="1"/>
              <a:t>إستعد</a:t>
            </a:r>
            <a:endParaRPr lang="ar-SA" sz="24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931947"/>
            <a:ext cx="3583305" cy="76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4292" y="1052736"/>
            <a:ext cx="2407227" cy="244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686520"/>
            <a:ext cx="4431983" cy="78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4512" y="2636912"/>
            <a:ext cx="4777740" cy="78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6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04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0" name="مخطط انسيابي: تحضير 6">
              <a:hlinkClick r:id="" action="ppaction://hlinkshowjump?jump=firstslide" highlightClick="1">
                <a:snd r:embed="rId8" name="الترجمة من Google#en-ar-ط§ظ„طھظ„_3.wav"/>
              </a:hlinkClick>
              <a:hlinkHover r:id="" action="ppaction://noaction">
                <a:snd r:embed="rId8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1" name="سهم مسنن إلى اليمين 7">
              <a:hlinkClick r:id="" action="ppaction://hlinkshowjump?jump=previousslide" highlightClick="1">
                <a:snd r:embed="rId9" name="الترجمة من Google#en-ar-ط§ظ„طھظ„_2.wav"/>
              </a:hlinkClick>
              <a:hlinkHover r:id="" action="ppaction://noaction" highlightClick="1">
                <a:snd r:embed="rId9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2" name="سهم مسنن إلى اليمين 8">
              <a:hlinkClick r:id="" action="ppaction://hlinkshowjump?jump=nextslide" highlightClick="1">
                <a:snd r:embed="rId10" name="الترجمة من Google#en-ar-ط§ظ„طھظ„.wav"/>
              </a:hlinkClick>
              <a:hlinkHover r:id="" action="ppaction://noaction">
                <a:snd r:embed="rId10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4105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مستطيل مستدير الزوايا 12"/>
          <p:cNvSpPr/>
          <p:nvPr/>
        </p:nvSpPr>
        <p:spPr>
          <a:xfrm>
            <a:off x="7178427" y="3598253"/>
            <a:ext cx="1584325" cy="36079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مثال</a:t>
            </a:r>
            <a:endParaRPr lang="ar-SA" sz="2400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2630" y="3550051"/>
            <a:ext cx="220806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57387" y="4073105"/>
            <a:ext cx="3454977" cy="74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72184" y="3861048"/>
            <a:ext cx="1376795" cy="129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34426" y="4879798"/>
            <a:ext cx="1879023" cy="36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76405" y="4856996"/>
            <a:ext cx="3299114" cy="41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033852" y="5216463"/>
            <a:ext cx="5403273" cy="1056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18638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مستدير الزوايا 8"/>
          <p:cNvSpPr/>
          <p:nvPr/>
        </p:nvSpPr>
        <p:spPr>
          <a:xfrm>
            <a:off x="6300788" y="476250"/>
            <a:ext cx="24479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مثال من واقع الحياة</a:t>
            </a:r>
            <a:endParaRPr lang="ar-SA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1052513"/>
            <a:ext cx="50768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9725" y="1960563"/>
            <a:ext cx="223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9588" y="1960563"/>
            <a:ext cx="36290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785813"/>
            <a:ext cx="31051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50" y="2565400"/>
            <a:ext cx="71231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7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7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1" name="مخطط انسيابي: تحضير 6">
              <a:hlinkClick r:id="" action="ppaction://hlinkshowjump?jump=firstslide" highlightClick="1">
                <a:snd r:embed="rId9" name="الترجمة من Google#en-ar-ط§ظ„طھظ„_3.wav"/>
              </a:hlinkClick>
              <a:hlinkHover r:id="" action="ppaction://noaction">
                <a:snd r:embed="rId9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2" name="سهم مسنن إلى اليمين 7">
              <a:hlinkClick r:id="" action="ppaction://hlinkshowjump?jump=previousslide" highlightClick="1">
                <a:snd r:embed="rId10" name="الترجمة من Google#en-ar-ط§ظ„طھظ„_2.wav"/>
              </a:hlinkClick>
              <a:hlinkHover r:id="" action="ppaction://noaction" highlightClick="1">
                <a:snd r:embed="rId10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3" name="سهم مسنن إلى اليمين 8">
              <a:hlinkClick r:id="" action="ppaction://hlinkshowjump?jump=nextslide" highlightClick="1">
                <a:snd r:embed="rId11" name="الترجمة من Google#en-ar-ط§ظ„طھظ„.wav"/>
              </a:hlinkClick>
              <a:hlinkHover r:id="" action="ppaction://noaction">
                <a:snd r:embed="rId11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7178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83821" y="4435375"/>
            <a:ext cx="1933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91433" y="5097363"/>
            <a:ext cx="4752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55614" y="4565104"/>
            <a:ext cx="20859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78844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مستدير الزوايا 8"/>
          <p:cNvSpPr/>
          <p:nvPr/>
        </p:nvSpPr>
        <p:spPr>
          <a:xfrm>
            <a:off x="7164388" y="476250"/>
            <a:ext cx="1584325" cy="39687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400" b="1" dirty="0"/>
              <a:t>مثال 3</a:t>
            </a:r>
            <a:endParaRPr lang="ar-SA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663" y="476250"/>
            <a:ext cx="2705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7763" y="1196975"/>
            <a:ext cx="37909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2163" y="1196975"/>
            <a:ext cx="2895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0796" y="2802510"/>
            <a:ext cx="50768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2696" y="3835972"/>
            <a:ext cx="51530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1630363"/>
            <a:ext cx="12287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8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12" name="مخطط انسيابي: تحضير 6">
              <a:hlinkClick r:id="" action="ppaction://hlinkshowjump?jump=firstslide" highlightClick="1">
                <a:snd r:embed="rId10" name="الترجمة من Google#en-ar-ط§ظ„طھظ„_3.wav"/>
              </a:hlinkClick>
              <a:hlinkHover r:id="" action="ppaction://noaction">
                <a:snd r:embed="rId10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13" name="سهم مسنن إلى اليمين 7">
              <a:hlinkClick r:id="" action="ppaction://hlinkshowjump?jump=previousslide" highlightClick="1">
                <a:snd r:embed="rId11" name="الترجمة من Google#en-ar-ط§ظ„طھظ„_2.wav"/>
              </a:hlinkClick>
              <a:hlinkHover r:id="" action="ppaction://noaction" highlightClick="1">
                <a:snd r:embed="rId11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4" name="سهم مسنن إلى اليمين 8">
              <a:hlinkClick r:id="" action="ppaction://hlinkshowjump?jump=nextslide" highlightClick="1">
                <a:snd r:embed="rId12" name="الترجمة من Google#en-ar-ط§ظ„طھظ„.wav"/>
              </a:hlinkClick>
              <a:hlinkHover r:id="" action="ppaction://noaction">
                <a:snd r:embed="rId12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922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34446" y="5129561"/>
            <a:ext cx="50673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36166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مستدير الزوايا 11"/>
          <p:cNvSpPr/>
          <p:nvPr/>
        </p:nvSpPr>
        <p:spPr>
          <a:xfrm>
            <a:off x="7164388" y="260350"/>
            <a:ext cx="1584325" cy="3968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6512" y="879475"/>
            <a:ext cx="7322027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50000"/>
          <a:stretch>
            <a:fillRect/>
          </a:stretch>
        </p:blipFill>
        <p:spPr bwMode="auto">
          <a:xfrm>
            <a:off x="5876926" y="1557360"/>
            <a:ext cx="2605087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4652" y="3132375"/>
            <a:ext cx="4103688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5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1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8" name="مخطط انسيابي: تحضير 6">
              <a:hlinkClick r:id="" action="ppaction://hlinkshowjump?jump=firstslide" highlightClick="1">
                <a:snd r:embed="rId7" name="الترجمة من Google#en-ar-ط§ظ„طھظ„_3.wav"/>
              </a:hlinkClick>
              <a:hlinkHover r:id="" action="ppaction://noaction">
                <a:snd r:embed="rId7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9" name="سهم مسنن إلى اليمين 7">
              <a:hlinkClick r:id="" action="ppaction://hlinkshowjump?jump=previousslide" highlightClick="1">
                <a:snd r:embed="rId8" name="الترجمة من Google#en-ar-ط§ظ„طھظ„_2.wav"/>
              </a:hlinkClick>
              <a:hlinkHover r:id="" action="ppaction://noaction" highlightClick="1">
                <a:snd r:embed="rId8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10" name="سهم مسنن إلى اليمين 8">
              <a:hlinkClick r:id="" action="ppaction://hlinkshowjump?jump=nextslide" highlightClick="1">
                <a:snd r:embed="rId9" name="الترجمة من Google#en-ar-ط§ظ„طھظ„.wav"/>
              </a:hlinkClick>
              <a:hlinkHover r:id="" action="ppaction://noaction">
                <a:snd r:embed="rId9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1272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r="53876"/>
          <a:stretch>
            <a:fillRect/>
          </a:stretch>
        </p:blipFill>
        <p:spPr bwMode="auto">
          <a:xfrm>
            <a:off x="942456" y="1686520"/>
            <a:ext cx="240347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8968" y="3255857"/>
            <a:ext cx="3873500" cy="285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33679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مستدير الزوايا 11"/>
          <p:cNvSpPr/>
          <p:nvPr/>
        </p:nvSpPr>
        <p:spPr>
          <a:xfrm>
            <a:off x="7164388" y="260350"/>
            <a:ext cx="1584325" cy="3968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8850" y="900113"/>
            <a:ext cx="52863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657225"/>
            <a:ext cx="22669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8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13319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2214546" y="2564904"/>
            <a:ext cx="5819775" cy="36480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621663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مستدير الزوايا 11"/>
          <p:cNvSpPr/>
          <p:nvPr/>
        </p:nvSpPr>
        <p:spPr>
          <a:xfrm>
            <a:off x="7164388" y="260350"/>
            <a:ext cx="1584325" cy="3968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/>
              <a:t>تأكد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981075"/>
            <a:ext cx="64849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700213"/>
            <a:ext cx="6837363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" descr="C:\Documents and Settings\نور المعلم\My Documents\My Pictures\exit[1].png">
            <a:hlinkClick r:id="" action="ppaction://hlinkshowjump?jump=endshow" highlightClick="1"/>
            <a:hlinkHover r:id="" action="ppaction://noaction" highlightClick="1">
              <a:snd r:embed="rId4" name="الترجمة من Google#en-ar-ط§ظ„طھظ„_4.wav"/>
            </a:hlinkHover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38" y="5986463"/>
            <a:ext cx="10080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6" name="مجموعة 5"/>
          <p:cNvGrpSpPr>
            <a:grpSpLocks/>
          </p:cNvGrpSpPr>
          <p:nvPr/>
        </p:nvGrpSpPr>
        <p:grpSpPr bwMode="auto">
          <a:xfrm>
            <a:off x="1889125" y="6351588"/>
            <a:ext cx="6305550" cy="446087"/>
            <a:chOff x="1919144" y="6248360"/>
            <a:chExt cx="6305832" cy="579160"/>
          </a:xfrm>
        </p:grpSpPr>
        <p:sp>
          <p:nvSpPr>
            <p:cNvPr id="7" name="مخطط انسيابي: تحضير 6">
              <a:hlinkClick r:id="" action="ppaction://hlinkshowjump?jump=firstslide" highlightClick="1">
                <a:snd r:embed="rId6" name="الترجمة من Google#en-ar-ط§ظ„طھظ„_3.wav"/>
              </a:hlinkClick>
              <a:hlinkHover r:id="" action="ppaction://noaction">
                <a:snd r:embed="rId6" name="الترجمة من Google#en-ar-ط§ظ„طھظ„_3.wav"/>
              </a:hlinkHover>
            </p:cNvPr>
            <p:cNvSpPr/>
            <p:nvPr/>
          </p:nvSpPr>
          <p:spPr>
            <a:xfrm>
              <a:off x="3263817" y="6291642"/>
              <a:ext cx="3743492" cy="490535"/>
            </a:xfrm>
            <a:prstGeom prst="flowChartPreparati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b="1" dirty="0"/>
                <a:t>الصفحة الرئيسية</a:t>
              </a:r>
            </a:p>
          </p:txBody>
        </p:sp>
        <p:sp>
          <p:nvSpPr>
            <p:cNvPr id="8" name="سهم مسنن إلى اليمين 7">
              <a:hlinkClick r:id="" action="ppaction://hlinkshowjump?jump=previousslide" highlightClick="1">
                <a:snd r:embed="rId7" name="الترجمة من Google#en-ar-ط§ظ„طھظ„_2.wav"/>
              </a:hlinkClick>
              <a:hlinkHover r:id="" action="ppaction://noaction" highlightClick="1">
                <a:snd r:embed="rId7" name="الترجمة من Google#en-ar-ط§ظ„طھظ„_2.wav"/>
              </a:hlinkHover>
            </p:cNvPr>
            <p:cNvSpPr/>
            <p:nvPr/>
          </p:nvSpPr>
          <p:spPr>
            <a:xfrm>
              <a:off x="6208752" y="6248360"/>
              <a:ext cx="2016224" cy="579160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السابق</a:t>
              </a:r>
            </a:p>
          </p:txBody>
        </p:sp>
        <p:sp>
          <p:nvSpPr>
            <p:cNvPr id="9" name="سهم مسنن إلى اليمين 8">
              <a:hlinkClick r:id="" action="ppaction://hlinkshowjump?jump=nextslide" highlightClick="1">
                <a:snd r:embed="rId8" name="الترجمة من Google#en-ar-ط§ظ„طھظ„.wav"/>
              </a:hlinkClick>
              <a:hlinkHover r:id="" action="ppaction://noaction">
                <a:snd r:embed="rId8" name="الترجمة من Google#en-ar-ط§ظ„طھظ„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notchedRightArrow">
              <a:avLst>
                <a:gd name="adj1" fmla="val 83331"/>
                <a:gd name="adj2" fmla="val 99997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800" dirty="0"/>
                <a:t>التالي</a:t>
              </a:r>
            </a:p>
          </p:txBody>
        </p:sp>
      </p:grpSp>
      <p:pic>
        <p:nvPicPr>
          <p:cNvPr id="20487" name="Picture 3" descr="C:\Documents and Settings\نور المعلم\My Documents\My Pictures\الباوربوينت\رياضيات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954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47080" y="4279376"/>
            <a:ext cx="686593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47031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DATA" val="&lt;database version=&quot;7.0&quot;&gt;&lt;object type=&quot;1&quot; unique_id=&quot;10001&quot;&gt;&lt;object type=&quot;8&quot; unique_id=&quot;10044&quot;&gt;&lt;/object&gt;&lt;object type=&quot;2&quot; unique_id=&quot;10045&quot;&gt;&lt;object type=&quot;3&quot; unique_id=&quot;10046&quot;&gt;&lt;property id=&quot;20148&quot; value=&quot;5&quot;/&gt;&lt;property id=&quot;20300&quot; value=&quot;Slide 1&quot;/&gt;&lt;property id=&quot;20307&quot; value=&quot;257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f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f8</Template>
  <TotalTime>203</TotalTime>
  <Words>1373</Words>
  <Application>Microsoft Office PowerPoint</Application>
  <PresentationFormat>عرض على الشاشة (3:4)‏</PresentationFormat>
  <Paragraphs>694</Paragraphs>
  <Slides>141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141</vt:i4>
      </vt:variant>
    </vt:vector>
  </HeadingPairs>
  <TitlesOfParts>
    <vt:vector size="142" baseType="lpstr">
      <vt:lpstr>f8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  <vt:lpstr>الشريحة 64</vt:lpstr>
      <vt:lpstr>الشريحة 65</vt:lpstr>
      <vt:lpstr>الشريحة 66</vt:lpstr>
      <vt:lpstr>الشريحة 67</vt:lpstr>
      <vt:lpstr>الشريحة 68</vt:lpstr>
      <vt:lpstr>الشريحة 69</vt:lpstr>
      <vt:lpstr>الشريحة 70</vt:lpstr>
      <vt:lpstr>الشريحة 71</vt:lpstr>
      <vt:lpstr>الشريحة 72</vt:lpstr>
      <vt:lpstr>الشريحة 73</vt:lpstr>
      <vt:lpstr>الشريحة 74</vt:lpstr>
      <vt:lpstr>الشريحة 75</vt:lpstr>
      <vt:lpstr>الشريحة 76</vt:lpstr>
      <vt:lpstr>الشريحة 77</vt:lpstr>
      <vt:lpstr>الشريحة 78</vt:lpstr>
      <vt:lpstr>الشريحة 79</vt:lpstr>
      <vt:lpstr>الشريحة 80</vt:lpstr>
      <vt:lpstr>الشريحة 81</vt:lpstr>
      <vt:lpstr>الشريحة 82</vt:lpstr>
      <vt:lpstr>الشريحة 83</vt:lpstr>
      <vt:lpstr>الشريحة 84</vt:lpstr>
      <vt:lpstr>الشريحة 85</vt:lpstr>
      <vt:lpstr>الشريحة 86</vt:lpstr>
      <vt:lpstr>الشريحة 87</vt:lpstr>
      <vt:lpstr>الشريحة 88</vt:lpstr>
      <vt:lpstr>الشريحة 89</vt:lpstr>
      <vt:lpstr>الشريحة 90</vt:lpstr>
      <vt:lpstr>الشريحة 91</vt:lpstr>
      <vt:lpstr>الشريحة 92</vt:lpstr>
      <vt:lpstr>الشريحة 93</vt:lpstr>
      <vt:lpstr>الشريحة 94</vt:lpstr>
      <vt:lpstr>الشريحة 95</vt:lpstr>
      <vt:lpstr>الشريحة 96</vt:lpstr>
      <vt:lpstr>الشريحة 97</vt:lpstr>
      <vt:lpstr>الشريحة 98</vt:lpstr>
      <vt:lpstr>الشريحة 99</vt:lpstr>
      <vt:lpstr>الشريحة 100</vt:lpstr>
      <vt:lpstr>الشريحة 101</vt:lpstr>
      <vt:lpstr>الشريحة 102</vt:lpstr>
      <vt:lpstr>الشريحة 103</vt:lpstr>
      <vt:lpstr>الشريحة 104</vt:lpstr>
      <vt:lpstr>الشريحة 105</vt:lpstr>
      <vt:lpstr>الشريحة 106</vt:lpstr>
      <vt:lpstr>الشريحة 107</vt:lpstr>
      <vt:lpstr>الشريحة 108</vt:lpstr>
      <vt:lpstr>الشريحة 109</vt:lpstr>
      <vt:lpstr>الشريحة 110</vt:lpstr>
      <vt:lpstr>الشريحة 111</vt:lpstr>
      <vt:lpstr>الشريحة 112</vt:lpstr>
      <vt:lpstr>الشريحة 113</vt:lpstr>
      <vt:lpstr>الشريحة 114</vt:lpstr>
      <vt:lpstr>الشريحة 115</vt:lpstr>
      <vt:lpstr>الشريحة 116</vt:lpstr>
      <vt:lpstr>الشريحة 117</vt:lpstr>
      <vt:lpstr>الشريحة 118</vt:lpstr>
      <vt:lpstr>الشريحة 119</vt:lpstr>
      <vt:lpstr>الشريحة 120</vt:lpstr>
      <vt:lpstr>الشريحة 121</vt:lpstr>
      <vt:lpstr>الشريحة 122</vt:lpstr>
      <vt:lpstr>الشريحة 123</vt:lpstr>
      <vt:lpstr>الشريحة 124</vt:lpstr>
      <vt:lpstr>الشريحة 125</vt:lpstr>
      <vt:lpstr>الشريحة 126</vt:lpstr>
      <vt:lpstr>الشريحة 127</vt:lpstr>
      <vt:lpstr>الشريحة 128</vt:lpstr>
      <vt:lpstr>الشريحة 129</vt:lpstr>
      <vt:lpstr>الشريحة 130</vt:lpstr>
      <vt:lpstr>الشريحة 131</vt:lpstr>
      <vt:lpstr>الشريحة 132</vt:lpstr>
      <vt:lpstr>الشريحة 133</vt:lpstr>
      <vt:lpstr>الشريحة 134</vt:lpstr>
      <vt:lpstr>الشريحة 135</vt:lpstr>
      <vt:lpstr>الشريحة 136</vt:lpstr>
      <vt:lpstr>الشريحة 137</vt:lpstr>
      <vt:lpstr>الشريحة 138</vt:lpstr>
      <vt:lpstr>الشريحة 139</vt:lpstr>
      <vt:lpstr>الشريحة 140</vt:lpstr>
      <vt:lpstr>الشريحة 141</vt:lpstr>
    </vt:vector>
  </TitlesOfParts>
  <Company>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5</dc:creator>
  <cp:lastModifiedBy>Hasib</cp:lastModifiedBy>
  <cp:revision>24</cp:revision>
  <dcterms:created xsi:type="dcterms:W3CDTF">2013-11-09T13:30:43Z</dcterms:created>
  <dcterms:modified xsi:type="dcterms:W3CDTF">2015-12-03T18:03:22Z</dcterms:modified>
</cp:coreProperties>
</file>