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72" r:id="rId2"/>
  </p:sldMasterIdLst>
  <p:sldIdLst>
    <p:sldId id="292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2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57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22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259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26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22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144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96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71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4023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22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79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09409"/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 defTabSz="909409"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09409"/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09409"/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 defTabSz="909409"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8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66938"/>
            <a:ext cx="5759406" cy="2918246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08720"/>
            <a:ext cx="3086100" cy="424433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388485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2758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</vt:i4>
      </vt:variant>
    </vt:vector>
  </HeadingPairs>
  <TitlesOfParts>
    <vt:vector size="3" baseType="lpstr">
      <vt:lpstr>سمة Office</vt:lpstr>
      <vt:lpstr>واجهة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M.Lotfy</dc:creator>
  <cp:lastModifiedBy>EngHussein1988</cp:lastModifiedBy>
  <cp:revision>200</cp:revision>
  <dcterms:created xsi:type="dcterms:W3CDTF">2015-08-11T08:14:47Z</dcterms:created>
  <dcterms:modified xsi:type="dcterms:W3CDTF">2015-09-29T15:11:58Z</dcterms:modified>
</cp:coreProperties>
</file>