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2" r:id="rId5"/>
    <p:sldId id="264" r:id="rId6"/>
    <p:sldId id="259" r:id="rId7"/>
    <p:sldId id="258" r:id="rId8"/>
    <p:sldId id="263" r:id="rId9"/>
    <p:sldId id="261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1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78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2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3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5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8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5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68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1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6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82158-07A2-46A6-9EE3-0CE5141785B5}" type="datetimeFigureOut">
              <a:rPr lang="en-US" smtClean="0"/>
              <a:t>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41CAF-FC1F-4536-8400-DDC0E7A05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0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forums.bascota.com/md28685/&amp;ei=BMwCVbajG4q9Ue7rg7AO&amp;bvm=bv.88198703,d.d24&amp;psig=AFQjCNE2WS5YcOdv0RVABZ3tVMF2i_CMLA&amp;ust=1426333024714350" TargetMode="External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2.gif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5.jpe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11.jpeg" /><Relationship Id="rId5" Type="http://schemas.openxmlformats.org/officeDocument/2006/relationships/hyperlink" Target="http://forums.bascota.com/md28685/" TargetMode="External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09600" y="3810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QA" sz="8000" b="1" dirty="0"/>
              <a:t>قصة</a:t>
            </a:r>
          </a:p>
          <a:p>
            <a:pPr algn="ctr"/>
            <a:r>
              <a:rPr lang="ar-QA" sz="8000" b="1" dirty="0"/>
              <a:t>قيمة استهلاك الماء 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124723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AutoShape 2" descr="data:image/jpeg;base64,/9j/4AAQSkZJRgABAQAAAQABAAD/2wCEAAkGBxQSEhQUEBQUFBUVGBcaEhUXGBcYFhgXFxcYFhgfFxUYHCkgGBwlHBgVIjEiJSkrLjIvGR8zODMsNyotMCsBCgoKDg0OGxAQGzAkICYsLCwwMSsvLCwsKywsLCwsLDQsLCwsLzQsNCwvLCw1LCwvLC40LywsLCwsLyw0LzQsLv/AABEIALcBEwMBIgACEQEDEQH/xAAcAAEAAQUBAQAAAAAAAAAAAAAABgEDBAUHAgj/xAA+EAACAQIEBAQEAwYEBgMAAAABAhEAAwQSITEFBiJBE1FhcTJCUoEHFCNicpGhwdFTgrHwFTNjouHxQ4PC/8QAGQEBAAMBAQAAAAAAAAAAAAAAAAEDBAIF/8QAMREAAgIBAwEFBgYDAQAAAAAAAAECAxEEITESUWFxgfATIjJBsdEFQpGhweEzQ/EU/9oADAMBAAIRAxEAPwDuNKUoBSlKAUpSgFKUoBSlKAUpSgFKUoBSrOMxdu0pe6620G7MQoH3NRHifP6bYS2bp7XHm3a+0jM/2EetRKSisslJvZEzJoDO1cc49xfEYm3cS9iGAcQUtgJbA8solmHnLGtfyjzte4cws4gNcw/07sg+q0e6/s/wiua7I2fCyZQlHk7pSsbh+Ot37a3bLh0cSrDY/wBj6Vk12cilKUApSlAKUpQClKUApSlAKUpQClKUBSKVWlAKUpQClKUApSlAKUpQClKGgFKi/Gee8LYJRGOIuDQpZhoP7dyQiexM+lQvjHOeMvA9a4W39No5rhHrfYaf5VH71VztjDlnUYSlwdJ4zzBh8IB+YuqhPwoJa437ttZZvsKhvE+fb1zTC2hYU6C5e6rh/dsqYXTXqb/LULsXUXMVEs2rXCSXJ2OZ2lm+57VbxBJUySFH0yP5Vllqm3iKwXxoS3e5sL2Kztnvm5fudnuGcv7qxlT2UCsS/fJOaYU+cn0/81aa4cyrpBk67wBqddNCRrrS9EwupkgxBJJ3MNOo2+9Z8tvLLsJbIo0wIiDOvfXaNNa8Yu2rJkfqjvsQY3XTQ+mxr2zANl0Mxm6ogwYiTvAM/wBe1GzNGU6H03099PUVHVhk4yizwDj+I4VdlP1LLnqQyEf2/wAO4P8A3Irt/LXMVjHWvFw7T2dDo6N5Ovb32PauLnDdJVtV0BVtZ9+8+RrWWrt/AXRiMI5WNCd9PpursyHz/wBDW+nUqfuy5+plspcd1wfSNKinJHPFniC5TFrEKJeyTuO7Wz86/wAx39ZXWgpFKUoBSlKAUpSgFKUoClVqlVoBSlKAUpSgFKUoBSlKAUpWp45zJhsIP17oDdkHVcM7Qi6/fagNtWNxDiFqwhuX7iWkG7OwUfxNQPiXOGLvnJhLa4YGYZ8ty+Y8rYOS2f3i3tUPxSy3iXme/c1i5dbOwO3SGhUH7oFZ56quOy3fd9y2NMn3E64l+IqnpwNlr3/VuTbte4BGd/soHrUQ5hx+JvKTi7/iA/8AwW28O1HqqmWH77EelalLnianOpOgHdvuDofSrYXSQPQ6ztBJIAzADTsDqN5rLO+yTxx4fcvjVBd5kpfAUIigLoV6QCo1+EDQf+qs4q0NfmA1Gnn6dtdKv4Z4UsVGzlZPZVBmPmg76H2NR7mziTW8i2+k3FzMw0MSV6fIkhp2jtFVVVuc+lHc5KMcsyMRzFasnIUZnXcqwAHpBG4G9a+/zYTGS0NDIzMT2jZQK0/AsH4t9E3E5mHmq9REdyYroOKt4a6HuJh8Nea0DnW2ttSzRMEJGZjDEDfQwK2WRppkouLbKIuyxZTwRnD83nUXLKQe9slDPrrBr1g+Z7YDZ7RnXKoJIIIjeRBH3HpWhx1ktcc27Fy2syEh2yCNdSJjfesIGtK01UlxjzKfazXzJla5qsnPNt7ZI3nOrH1XTX+XnWThOYsOyCSEIhSrZthsekH3ntUEmgrmWirfadLUTR0vEPoCrSDBzdiO2o299qtLCiBOxmdR6g+Y9Kh/B+MGwcj9Vo7jfLO5Xz9R396lkKVDI0qw6WB7E+fbXSY0O4rzrqZVPD4NVdinujW4jBNbIvYYspQ5gFJz2yPmtHcr6eR7iuofh7+Ja4nLh8aVS+dLd3a3e/or+mx7eVQCySIiZjXuZk7mAZG0/etdxThWclrYAYnVNluHeV+h/wCAPod9NGp/LZ+v3KrKfzRPpmlca/D78TDajD8QLMg6UvtOe32y3gdSB9W47+Y7HbcMAVIIIBBBkEHYg9xW1ozHqlKVAFKUoBSlKA81WqGgoD1SlKAUpSgFKUoBSlKAVA/xV5WOJsG/ZWb1oagbvbGpHqRuPuKnlDUp4B8+ct8YN5SCxF1Fh/27ewb1I0DekGpJ4du5kzNl6iLgyKWChdGUnZW00ntUG5sxHg8Qu38KgtFLpJt7gNMMCCB0t1ArGkkeVTfg+PsXrIuKrZHkgDKSjDV7bA7wcsaiRB0ry9bR7OXVHh/sa6LetYZruIYIKRkOYgSvyyo3hTMMuu42kVZRYJZSQZYlipLAaqCyAAE6aDWQ2mwjZ4y10o4DqY61O87qyntp2Ma1iFoBMHvHRORgGgqAQ0EiABsSazRk8F7RgY3EpmViqi3bAPdQgXKIPdT1HSJBIgmYqB8axfiXWIuNcQEi0WGUhTrGUaDUntrvUl5qu+Hh8hQsL0RcHSENpgQCBMvlIJ2BzTrGkLr1dFXt1+SMeonv0lVcgypII2IMEexFTPkXhoKG8YMtlImIVSrET5k5T7KPOojg8K111tp8TGB5DuST2AEn7V1bh9nIioyjRQOkBVMAgkWwdjAP+4qPxC3ph0rl/QaWGZZYsY5wwZS2swAxB7+uuxqxeto+dcg/U/5gKiG1+bLu2k+Y86tcUxozMlnw1uwpI1hJIBLgbGCIE66VZwCXCn6ty44IVgYCAyR0hUAZTGaUzZog6HQ+ZGDx1cGxyWcGVY4aqjWxZyjfNbTL5d18/wCvvWg4pytbuXA1llsKxhlIYqG6fh8viGn8NNtxhcIiKfDLIWAXqa5cSc5ghDc/UJWPhIJ7aypyeFvcu228dFtlXK5knI4GXqGpjRvPtXasnW3KMvXgcuMZ7NHPuN8Au4aGYq9smBcSYntIIBWYPp61a4NxdsO31WyetP5Svk38jsannM2CuPhrwtA3YAkbEKHzkgGJgLoBrG0gVzGvS01n/oramZLI+zl7p0mw63UD2mlDtE9Pnp2I8u3tVm80HQa9WbaBPwySBI9qhfCOKvh2lNVPxpOjf2YdjUvs3FvKLlkhhrKnQqd9uzabbHt6YrtO6n3euTRC1TXeWuKYRbwzDpujQOQYaPlueYjZu3eRWy5H56vcOfwb6s+HB67O72p+az9S98u3ceuBffKAJMMdO8zvE6VYv2xeRc8oRPhuNWXyj6lP0+8V3Re61iXw/Q5srUt1yfRvDOIWsRbW7YdbltxKsu3/AII7g6isqvnLlbmq/wAOuwsdWrW5/RvjbMjfI/r9iO1d15Y5js4614lg6jS5bbS5bbydf9Dse1ehs1lcGTjZm4pSlAKUpQHk0FVIqlAeqVQVWgFKUoBSlKAUpSgFKUoDkn4zcsZYx9lZGi4pR3B0DH+QJ/dPY1zjlzigwt3K5P5e9GY/SfluAeamQR5Zh5V9O4nDrcRkuKGRwVdTsVIgg/avm7nHldsFiXwza236sK57g7Anz+U+oBrtxVkHCRCbhLKJ+cQg6XVVVfm0Ig/CxYglgZEEADUmsLEWnFxxlIywOpwc3SCY0Gh3G8aba1G+TuLl0/K3NbtoHwJ+ZBqbZG5K7geQI1iDMb+HbwTcLkL+0e4MDM/YrrrtpXgW1OqTiz0YTUllEE524Qz21v22ZhaWLikkwmYkOJ7gkK3srbTEIiuwYYlJGg1nQdB6csrp1rAII1007COfc3cC/LvntiLNwnKN/DeJKE9xGqnuvsa9LRaj/VLyM2or/OjX8AxfhYhGyl5JQoPiYOMvT666V1S2TByOMs6gnXcHYDUSupB7n0rknDsV4N23cAnIytHmAdR6aTrXUMJxfC3VD2rtkEASjt4dyRpLBiBpJ8/Qmq/xGtuSkkdaaaSabI/furbxV60qqpum27LdKFLhdWD5A6yRLr0gk/HoRoNxbxzGBCtmZSBkCkgEISQUkt0xOvpAAatwmNzlVuR4YgoJBBlRHVGupmZ2861lrhFouWW9ilEyLT32yTO0nqOsCCTO2tY3ZGSXUt0l35L+lp7GDxHiiKWuHIJDIQd2AYEgKpBds+ZQVB1BLFsktf4Nwy5buXnukM15xKCQgyyBq8F2IIE+cHWZrNGDsm74j2AHBjxMpJGsAjN0oJnb30FXBdIgAqVc7ldFJ00nZu0fz8uZT93pj5kxW+WY/E+ILZBuXOjKwLQFAJEMoABMsdRE+cjSRyZ2kkxEkmOwnXSuh88Ys28OAhR1utkcEZsojxFKdgwM9XaRG9c6r0vw6GIOXb/Bm1MsywK2vK12MQoLhFaQwOz6dK+QJMQTsa1NbTlrKb4DIHBV9SJyZVLZoOm4A18/Otd/+OXgymv4kTS9ckldSwPll6tSIkmHhfPWP44pHeCZMAepIAEazuP4ntNWDe0ILEHp0Ygl3JDwouNDdJBkba7bVkC6CSkgnXeBmGkg6kGJjMCRO+9eN04N2TEvG248O5lIbUQYIbaUY7NofcDURNW8DxPEYC6j27kNtavwcrAam3fQnbzB1G4PcX1sQ0Eajud99oP8PevLqIhhmVoDI2zQY27EDYgjber6rnW9uCqcOpbnbORuerXEAUYeDiUE3LJMyPqtN86eo2nXsTLa+V7yPhyr23cW1YG1eU/q4d+0kbqdp2IPY6HsPIX4kC+Uw/ECiXzpavLpZxHlB2S5+z37eQ9CMlJdUTK04vDOj0pSpIKGqVUiqUBUVWqCq0ApSlAKUpQClKUApSlAKi34icrDiGFKqB41uWsN+1Gqk+TDT3g9qlNKlPAayfLOLtOy/mLZKYjDsBfA0YEGEuAdtRlb9qPqqc8I4quMsB1hWnLdQCQt3KflOhRwWYDUTmGhBNZ/4pcAOExA4hYQNbudGLtfKwbpafIONJ7MAdzUAS7/AMPxIuWy1zC317aNcssf+26jA+zp5HWvVUe1jlcr1gmqfQ8M6JjcPoGjLoNWKKcgJJnzEnXSO/q2uvYdLitZujMjiIG8fEsE6h10ZSfUa1sfHyqHRgy5QyuvSHtspVXBIJgBiYM9QgmSQMK9aIdmiLekMWXLABgoQgJO0ltNdztXjJPk25XBynjXC3w1023gjdHHwuh+Fh/OR2II7Vg11jmDhAxdo2yUF22SbbSOljA6o1W3c6Zn4SUaADFcqvWmRmVwVZSVdToQwMEH1Br29Nf7WO/K5MVkOl7cEh4Hznew9vwWRL1ofCryCB5Bh8voQayr3PJd1Jw6gT1dZLEaBoMDWB3mogaVMtLTJ5cdwrZrZM6Fh+e7OdlZLotn4XhSQdd7c7ezH2rJw/NOEDGL8SScxt3dJA/Z0AjTvvrqTXNKy+FtZF1fzKs1rUPkMMJGhGomDBidaoloKksrPl/ZYtRMk3OvDr7+E9tGuWiDGRWP6jksxiNiuSDtofWo5xnhD4ZkFwqwdcyspJGmjAyAQynQ9tQQSDU84bx7A21Fq1dAUDpzC4oHUTobigT1MdW/ltEedMaLt8ZHVlVFgqysuZpZoZTHcT7eUVxpZ2KSrccJZ5WDu2McdWdzQGpPyxbJtsHtkKdVdR1XNYykDVlBmDsCD9oxUp4LaJwhDSZNx0UECUBtgglgQFZg4kiNTV+rfuY7yun4jYYaAnSysqqSub4VGYgFm1hjmgwSugMVTNBJZS5Vg3hgqT1W8gggCWIygmYI1GYhgPeNulDcVgkDK0Z0DBX01S6Jtk50BABURIBMg2ktyHXLnCiF8QBUD5y5bII0BCqpmSOxEg+d8s9pp7i9bGuV5DqxCsdT05h1Mogrode2YA6mvGMtOCIHT806FdZ3PaNZ9tIOli1hxAJhjqc7AhSSIkK2rzliTOx0ne6ykE5iI01kyTtExoQQoiNdNtKh87D5FcMxtgAiTBBnqmd1PZh76a+9aviXDAodralrQM3rGspG7WjuVH8R3kCRtVdRGmkKNJAjKO24I00G0ViYziS2IzsysNRbUg3J/wBEGvfXQQIFdVWTjL3f+icU1uTjkL8SDYVbeLuNfwugTEsP1bM6Bb4HxL+2Nu8jbstq4GAZSGVgCpBkEHUEEbivj+1xl1vtdshbeY6211QjuGX5ge421O1dc/Cbm4vjvylpfDsPaa4bJJZbN4QWFgkki0QZymYO0d/UMR2evNeqoagAVWqVWgFKUoBSlKAUpSgFKUoBSlKAx8fg0vW3tXVDI6lWB7g1wLHcFNm9d4ZiIAds+BuNoouNoonsl0AKfJ1U9jX0LUL/ABQ5U/PYbPbH69kFrcbsu7L76SPUepruDxsctHKeRuKtbc4G/KnM35bN8t0kh7bSRAcyNxDyJGY1LcKjsgALKSVzggkBoBYZWUEA+2hkVCuIgYzDnEiPzNrKmKkatPTavr5FulWPZsraZiaknLXGRi8OzMxW/bhcRGhMyqXh5EzDaHq1gyKwaujpl1pePj/f18S+qeVgv4hCl4AlcxDBBMhhALBgTpoInTtJESNVzHy1axRS4Ge3cPSWCZ8wXKALolYdQQM30gEiACd5awPSPiZgPmUbhm1Vhs0QJzGNTuSKtOYENqGAFwRJiCM2WNSDPaCubY5mGSM3CWYvcuaUlhnPcfyfdW6FtQ1toy3XhADsVcHUOD8okkEEb1quI8Gv2bhS5beQdCFLKw7FGAhgfMV0bG2ZZQVE20ZnuIgZV0JFyB1MhXTKHElxlAii3HzPbt+NlKFlKW3AtuQpS3u0sQYMqAs/Foa2R1klzuVulfI5pi+G3rSo122yK85SwiSIkEbqdQYMaVif7/p/Q/wrouMvBbbrcW2UzoYuBR2cglf+WXUo+ocqQWJIEg38TbW6FTEWLbICURWZxeF4kkJaLKgOigwrhdRqdJtWra+Jfoc+x7GczNeTU4xPAMMozLZc7Eq73VKqTALCBAkEGWBBUj3uf8LVSFGHtKSSAGsqx0TMOo+JInSZntE1L1kOwexZEuEYIXGZnnw7YBYAwWJnKgPaYYk+St3ipZhreZpYHYaBSFIV3AWCCnh5QF76AnutXfBRRoqoBJK2wiiYIJd0UAdOsAEjUTV0qBAYqqjYa5DlMEKdczCN2On2isd17seUXQh0loMQDDuQewY5TtuVjMf3QBruaNag5XEAQBpt36U2EwCI9a2CqCsMApAOvymCcwIjzkH3IPesS4gIbMFyrOd2MKshgQz6ArDvCmdz3rP1LO5bgs3LDTmJIiSx06iJ795jQD0q3i7iohNxgqSepp6iNsiRLaT/AArU8T5lRJXDgOf8Rh0CNOi2fi07t6aVp8NgsRjHzklp3uudPt5+wrTXpZS3lsv39esFU7ktluZHEOYSZFgG2Ns5/wCYfbsg9Br61j4Dgdy51PKKddfiP2/qakOD4Paw+vxv9Tf/AJHarWP4zbtauZbso1P/AI+9a49MPdrRQ25byL+B4UikW0EZvibcwN9f96msj8Psetnir3bQ6LaMg9ZypJ98rGsP81cTDXLxEXLixbUbqG0X765j7DyrD5TXwQS05idR6dqprl1TlLOy28/mdzWIpeZ9Q8O4kl5QVPuKzKgnIGFdlFxpAPwj+9TuK1J5KRVRVIqtSQKUpQClKUApSlAKUpQClKUApSlAca/EXgzcPxgxthA9i9mW/aPwMHB8W23o6yw8iD5KKhvEQ3D8VbxWFPiWbi5rZO12y+jJcj5t1byYT3FfRPG+F28VYuWLolXET3B3Vh5EGCPauF2+FtauXeFYsr1MWwlzZVvHZZOyXlj2bKdwas2lHDOeHsSa1eW7aV7LF7VwZrJLZSABBUlR0tbgzA7E9O51uKuFjnwyW2GfsWEEFw4dVlLepSSQ+qNO6BY3ylxM4O+2FxJK2brdLHTwrwOUMfpEjKw7QD2qdYZWW46kBcpYNb3UsVzZpGumpIEmAPikM3kW1uqTRrhLqRgnD5xkndWClTrlYgMmYGVkwVJMyRqTJGsVSqZiyAoWa9cBUmRCq3h3nUpsCRJRjbO8hq2PEcKQoDqJObJEFQ5GUNodM0x7Ewdot4+xnDXFnxIXOyNBgEgXNR15cxkECY116RxF429ev5OzX4XRMlm50gB+hrjg23gkZFGdbTAEg6KD0zIrGxV6TZZkV3BDZGVjkNsFrIN1ravbjoEEsdW0Emr+IL3CXdmttlZAQim74WXLCZeoiMxDNl0Y+1XADmOYkTm1nNdPww2eYUNrp0nbRpmockmdYLDprb1eUXZyLlwsX8WTmGW2AxK6ySAug2q5YtB5k5Qc2g0zECYLmC3adhoSBuRfu8OV1gEp8WgYgZSrKYAOuk9yZ76VW3iCwzDNLHQNq0GYGXKNVJgRp0rqdZrctsnSW5j3MPkJBIBIjyA1VpUzGhgaAHU7Zhl8eD1MqCc2YwkrM3GYOSFW4HyFZYv5+WvjjPG7WHAW60sAB4SQbukxmba3ud5OggecJ4pzBexH6aDIjbWbc9X77bv99PSrqKbbFtsu1/x68zmc4R55N/xbjtm0WiL10kllQ9APfPdHxey6abioxexOIxrhQC8fCijLaT2Gy+519a23CeT2aGxRyL/hqeo/vHt9qkbXrWHSEC20H2H3Pet9dVdXG77TLOyU/A03DOVEt9WJIuN9A+Ae/wBX+lZ3EuKpaXUhQNgP6AVHeL82TIsj/OdvsK0dnCXb7Zmkz8zf0qxpvdnGcGVxPj73DFuVX/uP9qucv8Ca9dTOOmczDclR1NP2BrJwfBwvaTU/5R5fuLmvXBlti24136lIGnvFU3WdEJdC+RZGOWsmox1ksVUCe5/0rbcB5Qu32UlSqTqTpI9BUy5F4At1PGcAqCRbB7x3P32qd27AG2lcaavFaFssyZ64XhFt21VRsAKyyKsqauhq1lRUV6qgNVoBSlKAUpSgFKUoBSlKAUpSgFKUoBUD/FjlX81h/GtD9WyJMbtbGpiNcy6sP8w71PKVKeGGfNvFrX/EMMb4j8xaypjB3YkZbV4ejwFb9oKfmNbvkPjYxCC3d1xOHUgEwHu4cDKRm3zJCzqJCoSSFIrJ564Q3C8aMTZQPYvBg9r5XtsP1rR+0svl/kqIcwYRsJftYvB3CVOW7Yux8StOUsPPe26/UDMZhS+pWwwvIQl0sneLF5n8MJKFSQVJGYwAZzDMurDo1JWdARFYvhvZQWwLjFAYdc2YQssGaWjTpDEwxBAjUNseE8UtYq0l1FbLdlXRN7VwjK6Htl6swnSNgSWNe8WLRLZgwZQMpaXMMIGjEzCt5kanWc1eJJ4fS0bY77mhhUuMzsMgDZh1RDTDtcYACAt0bsNjmisq7gbZCxkydO7a6iZgnXSDvqPOKxcXjERA1827dsFirONSSCreGDLsSpIIXTzkVE+K85ESMIuT/rOF8T/60+G0J17nXtXUKp2/AvsS5KPLJNxDGWrC5rx8KVEKVDXXzKAwW3J6QZAaFHvoah/F+cLjgrYBsIdC0zeb3f5fZf41reH8Kv4tiygkE9d24SZ+51Y1L+F8v2MN1N+pc+tu37q7Ct9ekrr3lu/29eJnndJ7LYjPCOWLt7qf9JDrLfG3sv8AU1LcFgrGFX9NQD8znVj7tWBxvmm3akA5m+kf1PaoTxDi17EGCTHZF2+/nWneRSSfjPNyrK2utvP5R9+/2qKXbt7Et1Et6bKPtWbw7gRaDc0HlUp4bwyYW0knyAqMpA0XDuAgQbmp8u1SjhPBbl4hbS/fsKmnLvILPDX9vp/vXR+G8Ft2VAVQIqMN8gh/LPISW4e6Mzeuw9hU6sYNVEACKyVWKrUpJAxsNhEtArbUKJmBoJO+leyKuEV5ipJPMVUV6y1UChAFehQCq0ApSlAKUpQClKUApSlAKUpQClKUApSlAa3mHg6Yuw9l9J1Rokq41VgO8Ht3EjvXCMDhmt3LnDcSFUl3OFzMQiYgwGslu1q8uWD2JttEmvomua/jFysL1r80nSbYAvkdkB6bmms2yTP7DN9IruD+RDOYct8T/wCG4ordDflb8rcBHUuUlZK/4ltpVh79iKzOYudbQZxhF8ZiT+tdWEHqln5j+0+/kavYm2eI4Z38N7uKtdGLtWwTcN4DLZxCooMhwvh3IG8NpFarh/Id5HBx6+GInwp6j5ZiNh9/4VVbp65T6pHcbJJYRHAuIxlwkZ7zn4nY6D3bYD0FSbhfKdu1D4ki430/ID7fNW4xmNs4VIGW2o2A0/gO5qEcY5tZ5FnpH1n4vsO1dZfC4I8SV8V49bsLBIX6VG/2UbVCOK8yXb0hJRT5fEfc/wBqwcNgbl4zqZ3Zv961IuHcFRNTqfM1GEiDR4Dgz3NW6R/OpJguFpbGgre8J4LcvmLSk+vYV0nlnkFEhr3U3rt/Coy2CFct8oXcQQSCqefc11fgPK9rDqMqie571ucNhVQQoAq/UpA8qgGwr1SlSClJqteaArVIqtIoBFKrSgFKUoBSlKAUpSgFKUoBSlKAUpSgFKUoBSlKAV5dAQQQCCIIOoIO8ivVKA4BzLgrvAeJW7+HB8Iz4f0vZ+e0x+pRABPYIdSDWN+JP4ljE3V/JWyFCQblwQSZkws9tpNdt5x5dTH4V7D6E62n7pcHwsP9D6E1yvln8EXZvE4ldUCf+VZMzr9ZEKPYT6122mtyDjZF3EPLFnbzOw/t9q3XD+Aga3NT5dq7dzVyJZtW1/KWgoURA3PuTqTWh4PyLdukG4Mi+XeuG38iSI4HAFiFtqSfICp/y3+H5aGxG30/3qb8C5XtYdRlUT596kCqBtUY7Qa/h3CLdlQEUCPKtiBSlSBSlKAUpVCaAUqlVFAVpSlAKUpQClKUApSlAKUpQClKUApSlAKUpQClKUApSlAKUpQClKUB5dAd6otsDYUpQHulKUApSlAKUpQCvJpSpQKV6FKVAK0pSgFKUoBSlKAUpSgP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56102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196" name="Picture 4" descr="Smiley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73" y="228600"/>
            <a:ext cx="7391400" cy="517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1273" y="5398511"/>
            <a:ext cx="77031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QA" sz="8000" b="1" dirty="0"/>
              <a:t>انتهت القصة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129624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838200"/>
            <a:ext cx="3124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858982"/>
            <a:ext cx="3276599" cy="398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6700" y="5105400"/>
            <a:ext cx="8610600" cy="14465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QA" sz="4400" b="1" dirty="0">
                <a:solidFill>
                  <a:srgbClr val="FF0000"/>
                </a:solidFill>
              </a:rPr>
              <a:t>ك</a:t>
            </a:r>
            <a:r>
              <a:rPr lang="ar-QA" sz="4400" b="1" dirty="0"/>
              <a:t>ان هناك صديقان احداهما اسمة </a:t>
            </a:r>
            <a:r>
              <a:rPr lang="ar-QA" sz="4400" b="1" dirty="0">
                <a:solidFill>
                  <a:srgbClr val="FF0000"/>
                </a:solidFill>
              </a:rPr>
              <a:t>ك</a:t>
            </a:r>
            <a:r>
              <a:rPr lang="ar-QA" sz="4400" b="1" dirty="0"/>
              <a:t>ريم والأخر أسمة </a:t>
            </a:r>
            <a:r>
              <a:rPr lang="ar-QA" sz="4400" b="1" dirty="0">
                <a:solidFill>
                  <a:srgbClr val="FF0000"/>
                </a:solidFill>
              </a:rPr>
              <a:t>ك</a:t>
            </a:r>
            <a:r>
              <a:rPr lang="ar-QA" sz="4400" b="1" dirty="0"/>
              <a:t>مال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16949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8" name="Picture 2" descr="Image result for ‫وجبة فطور للاطفال‬‎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33400"/>
            <a:ext cx="41148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mage result for ‫وجبة فطور للاطفال‬‎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54182"/>
            <a:ext cx="4038600" cy="4017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4953000"/>
            <a:ext cx="838200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QA" sz="5400" b="1" dirty="0"/>
              <a:t>يجلسان سويا  كل يوم لتناول الطعام 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52247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8001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3182" y="5368498"/>
            <a:ext cx="82296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QA" sz="4800" b="1" dirty="0"/>
              <a:t>ذهب كريم ليرى صديقة كمال يغسل  يدية 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761152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8125"/>
            <a:ext cx="8229600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0" y="5486400"/>
            <a:ext cx="815340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QA" sz="5400" b="1" dirty="0"/>
              <a:t>فوجد </a:t>
            </a:r>
            <a:r>
              <a:rPr lang="ar-QA" sz="5400" b="1" dirty="0" err="1"/>
              <a:t>صمبور</a:t>
            </a:r>
            <a:r>
              <a:rPr lang="ar-QA" sz="5400" b="1" dirty="0"/>
              <a:t> الماء مفتوح 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69092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-13855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0890"/>
            <a:ext cx="8077200" cy="5133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4800" y="56388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QA" sz="3600" b="1" dirty="0"/>
              <a:t>فقال </a:t>
            </a:r>
            <a:r>
              <a:rPr lang="ar-QA" sz="3600" b="1" dirty="0" err="1"/>
              <a:t>مااااهذا</a:t>
            </a:r>
            <a:r>
              <a:rPr lang="ar-QA" sz="3600" b="1" dirty="0"/>
              <a:t> ما </a:t>
            </a:r>
            <a:r>
              <a:rPr lang="ar-QA" sz="3600" b="1" dirty="0" err="1"/>
              <a:t>هذاااا</a:t>
            </a:r>
            <a:r>
              <a:rPr lang="ar-QA" sz="3600" b="1" dirty="0"/>
              <a:t> اصبح كل الحمام مبلل بالماء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70872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09" y="0"/>
            <a:ext cx="82296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1109" y="5638799"/>
            <a:ext cx="80772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QA" sz="3600" b="1" dirty="0"/>
              <a:t>فقال كريم لكمال </a:t>
            </a:r>
            <a:r>
              <a:rPr lang="ar-QA" sz="3600" b="1" dirty="0" err="1"/>
              <a:t>لاتفعل</a:t>
            </a:r>
            <a:r>
              <a:rPr lang="ar-QA" sz="3600" b="1" dirty="0"/>
              <a:t> ذلك فالماء نعمة من الله علينا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985103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5410200"/>
            <a:ext cx="861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QA" sz="5400" b="1" dirty="0"/>
              <a:t>زعل كريم واخذ ينظف الحمام 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90120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l-dakhera scool\My Documents\My Pictures\1\1294672390.jpg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3124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28600"/>
            <a:ext cx="2590799" cy="398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Image result for ‫قران‬‎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4" name="Picture 6" descr="صور قران صور قران كريم اجمل صور المصحف الشريف للتصميم Quran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5527"/>
            <a:ext cx="2590800" cy="3210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15900" y="4572000"/>
            <a:ext cx="8775700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QA" sz="4000" b="1" dirty="0"/>
              <a:t>يقول الله عز وجل </a:t>
            </a:r>
            <a:r>
              <a:rPr lang="ar-QA" sz="4000" b="1" dirty="0" err="1"/>
              <a:t>فى</a:t>
            </a:r>
            <a:r>
              <a:rPr lang="ar-QA" sz="4000" b="1" dirty="0"/>
              <a:t> القران الكريم وجعلنا من الماء كل </a:t>
            </a:r>
            <a:r>
              <a:rPr lang="ar-QA" sz="4000" b="1" dirty="0" err="1"/>
              <a:t>شئ</a:t>
            </a:r>
            <a:r>
              <a:rPr lang="ar-QA" sz="4000" b="1" dirty="0"/>
              <a:t> </a:t>
            </a:r>
            <a:r>
              <a:rPr lang="ar-QA" sz="4000" b="1" dirty="0" err="1"/>
              <a:t>حى</a:t>
            </a:r>
            <a:r>
              <a:rPr lang="ar-QA" sz="4000" b="1" dirty="0"/>
              <a:t> )فيجب علينا أن نحافظ على الماء فهو نعمة كبيرة لنا كذلك لا نبذر الماء ولا نسرف </a:t>
            </a:r>
            <a:r>
              <a:rPr lang="ar-QA" sz="4000" b="1" dirty="0" err="1"/>
              <a:t>بة</a:t>
            </a:r>
            <a:r>
              <a:rPr lang="ar-QA" sz="4000" b="1" dirty="0"/>
              <a:t>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998707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87</Words>
  <Application>Microsoft Office PowerPoint</Application>
  <PresentationFormat>عرض على الشاشة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شروق بنت الثبيتي</cp:lastModifiedBy>
  <cp:revision>12</cp:revision>
  <dcterms:created xsi:type="dcterms:W3CDTF">2015-03-11T06:25:37Z</dcterms:created>
  <dcterms:modified xsi:type="dcterms:W3CDTF">2022-02-05T15:01:59Z</dcterms:modified>
</cp:coreProperties>
</file>