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1.xml" ContentType="application/vnd.openxmlformats-officedocument.themeOverride+xml"/>
  <Override PartName="/ppt/notesSlides/notesSlide21.xml" ContentType="application/vnd.openxmlformats-officedocument.presentationml.notesSlide+xml"/>
  <Override PartName="/ppt/theme/themeOverride22.xml" ContentType="application/vnd.openxmlformats-officedocument.themeOverride+xml"/>
  <Override PartName="/ppt/notesSlides/notesSlide22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3.xml" ContentType="application/vnd.openxmlformats-officedocument.presentationml.notesSlide+xml"/>
  <Override PartName="/ppt/theme/themeOverride24.xml" ContentType="application/vnd.openxmlformats-officedocument.themeOverride+xml"/>
  <Override PartName="/ppt/notesSlides/notesSlide24.xml" ContentType="application/vnd.openxmlformats-officedocument.presentationml.notesSlide+xml"/>
  <Override PartName="/ppt/theme/themeOverride25.xml" ContentType="application/vnd.openxmlformats-officedocument.themeOverride+xml"/>
  <Override PartName="/ppt/notesSlides/notesSlide25.xml" ContentType="application/vnd.openxmlformats-officedocument.presentationml.notesSlide+xml"/>
  <Override PartName="/ppt/theme/themeOverride26.xml" ContentType="application/vnd.openxmlformats-officedocument.themeOverride+xml"/>
  <Override PartName="/ppt/notesSlides/notesSlide26.xml" ContentType="application/vnd.openxmlformats-officedocument.presentationml.notesSlide+xml"/>
  <Override PartName="/ppt/theme/themeOverride27.xml" ContentType="application/vnd.openxmlformats-officedocument.themeOverride+xml"/>
  <Override PartName="/ppt/notesSlides/notesSlide27.xml" ContentType="application/vnd.openxmlformats-officedocument.presentationml.notesSlide+xml"/>
  <Override PartName="/ppt/theme/themeOverride28.xml" ContentType="application/vnd.openxmlformats-officedocument.themeOverride+xml"/>
  <Override PartName="/ppt/notesSlides/notesSlide28.xml" ContentType="application/vnd.openxmlformats-officedocument.presentationml.notesSlide+xml"/>
  <Override PartName="/ppt/theme/themeOverride29.xml" ContentType="application/vnd.openxmlformats-officedocument.themeOverride+xml"/>
  <Override PartName="/ppt/notesSlides/notesSlide29.xml" ContentType="application/vnd.openxmlformats-officedocument.presentationml.notesSlide+xml"/>
  <Override PartName="/ppt/theme/themeOverride30.xml" ContentType="application/vnd.openxmlformats-officedocument.themeOverride+xml"/>
  <Override PartName="/ppt/notesSlides/notesSlide30.xml" ContentType="application/vnd.openxmlformats-officedocument.presentationml.notesSlide+xml"/>
  <Override PartName="/ppt/theme/themeOverride31.xml" ContentType="application/vnd.openxmlformats-officedocument.themeOverride+xml"/>
  <Override PartName="/ppt/notesSlides/notesSlide31.xml" ContentType="application/vnd.openxmlformats-officedocument.presentationml.notesSlide+xml"/>
  <Override PartName="/ppt/theme/themeOverride32.xml" ContentType="application/vnd.openxmlformats-officedocument.themeOverride+xml"/>
  <Override PartName="/ppt/notesSlides/notesSlide32.xml" ContentType="application/vnd.openxmlformats-officedocument.presentationml.notesSlide+xml"/>
  <Override PartName="/ppt/theme/themeOverride33.xml" ContentType="application/vnd.openxmlformats-officedocument.themeOverride+xml"/>
  <Override PartName="/ppt/notesSlides/notesSlide33.xml" ContentType="application/vnd.openxmlformats-officedocument.presentationml.notesSlide+xml"/>
  <Override PartName="/ppt/theme/themeOverride34.xml" ContentType="application/vnd.openxmlformats-officedocument.themeOverride+xml"/>
  <Override PartName="/ppt/notesSlides/notesSlide34.xml" ContentType="application/vnd.openxmlformats-officedocument.presentationml.notesSlide+xml"/>
  <Override PartName="/ppt/theme/themeOverride35.xml" ContentType="application/vnd.openxmlformats-officedocument.themeOverride+xml"/>
  <Override PartName="/ppt/notesSlides/notesSlide35.xml" ContentType="application/vnd.openxmlformats-officedocument.presentationml.notesSlide+xml"/>
  <Override PartName="/ppt/theme/themeOverride36.xml" ContentType="application/vnd.openxmlformats-officedocument.themeOverr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Calibri Light" panose="020F0302020204030204" pitchFamily="34" charset="0"/>
      <p:regular r:id="rId44"/>
      <p:italic r:id="rId45"/>
    </p:embeddedFont>
  </p:embeddedFontLst>
  <p:custDataLst>
    <p:tags r:id="rId46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B200"/>
    <a:srgbClr val="FFCE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0" autoAdjust="0"/>
    <p:restoredTop sz="94259" autoAdjust="0"/>
  </p:normalViewPr>
  <p:slideViewPr>
    <p:cSldViewPr snapToGrid="0">
      <p:cViewPr varScale="1">
        <p:scale>
          <a:sx n="64" d="100"/>
          <a:sy n="64" d="100"/>
        </p:scale>
        <p:origin x="9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43DDB74-698F-47A8-BC4C-38E3FD9EFDA7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8E87A06-3649-407C-A6E8-2CD2E6B2AAF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1914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78612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47984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85273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6516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36892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01179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6189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3882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243450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28226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9007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79992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518542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87820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435192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121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148875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71486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76866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206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29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50798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1179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567500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9251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5215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87661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08452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8779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3129298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37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0179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1579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37727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0333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49792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42722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E87A06-3649-407C-A6E8-2CD2E6B2AAF3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8660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BB1ECA-BEB4-4CC9-9531-F7940E5E9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7E33526-C243-43CF-8BBA-F04A7612D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C8684-E189-4D3F-AEC0-C57173FE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41C49B-549F-45AB-B5FF-4AD6EC39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71872-90FE-43EB-A7B4-A10B19FA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7646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3D4C2A-1C3F-4F61-B51E-A2C9D0215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5F1B97A-40F7-4362-9B9D-094BDBDF6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2E21A68-A7D1-4610-9303-BABB75AC0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E348286-2EE1-4211-96BD-E4A044F1B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645015-F33F-409F-8A9A-F6614289E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4A7C8B-A4EB-4E8A-ACBB-8368AABD4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1105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39D6B4C-681F-49CC-8D5B-8C6ED2C1F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C50C1E-DD07-4166-85BA-F3CF618D29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B8CA667-0576-4CC9-8075-C91B2575A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AC712B9-8D54-40B4-9CC0-59FF7AC72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F75453-5195-44FD-A1D6-D48FDEBB6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25946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96A65EB-9ABD-4DF5-9CD8-3C5F5AEC21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4E97381-01A8-4DAD-8824-6D14D92D7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833D00C-6869-44CC-B9F8-3DDBF27F3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7F92C93-1D61-48F0-B4B0-E76A7DF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9667B38-697C-4B28-B8C3-F1BDBEC9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12705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BBB1ECA-BEB4-4CC9-9531-F7940E5E95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7E33526-C243-43CF-8BBA-F04A7612D8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58C8684-E189-4D3F-AEC0-C57173FE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241C49B-549F-45AB-B5FF-4AD6EC39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9571872-90FE-43EB-A7B4-A10B19FA7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446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6F2414B-9704-4560-80AC-B7416F287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2F9DA7-B821-4654-BB7B-D5D713D05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5C2BBBB-BDF6-4820-895D-10EAC4F80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A09A87F-B2AF-4D3F-8145-D2E75BF66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88D4C1D-BB56-41F0-99AE-74DDF0290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9843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C83360-15BD-41A2-94BA-2CA0542C6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A27C7B0-87C9-48D0-8008-9A89D5A36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006620-F638-4D16-A96D-920A35CD2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3C0D310-BDE1-4EB6-A8AC-A33747FB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5B4AD47-CF4D-4A5B-88AE-8F20E558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50795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C16E7AE-0C51-47C8-868B-E704742B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74BE0A0-978C-424D-82F7-D222DCA43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A1692EB-E31D-4F38-9AEE-9FC9CCA619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A29547-45AE-423F-A085-CA35AAE91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5D86443-061C-4F71-AED8-E343F05B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3E507D0-CB12-4F01-93C8-30D7EAC50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3516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3481F20-A91D-4BB3-A2E9-3D02A2559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420E35E-68D3-469C-861D-69C162C86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5B4E7E8-ED49-4A98-9408-967BF00F1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CB1ED18-212B-4FBA-B6C6-8EACB65A94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826A73F-B7A5-492E-BA03-4C562078C5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5858DC2F-7706-41FF-B458-95E3EDB12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6DCB8410-C422-4C2A-9B49-E90F9872C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F284EF02-7547-466E-85D4-A7D9FD2F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682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96A77A-048D-47A5-A07D-9E1123760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9C562931-288A-45C3-BCFA-CDFC8203F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C119591-C0B6-4669-AB34-7F292E925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87DE7812-6C18-4057-8DC3-5ADFFF330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39411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1EA010A-1081-4026-B872-8F4794B9E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91BBC5FC-ED91-49B6-B26B-8C80F711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201694E-6E92-4D78-8CEE-994A7747B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715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E5342E-A449-4F10-A34F-7E0BEFDF1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20821EE-6579-4B8A-B01F-AF2F643AF4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340AB59-9E1E-4696-9B25-A199878FB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EF6AA92-01A6-428F-BB42-89E044731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6BFF4C9-11F4-4080-B7A2-AFE870F2C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9708488-1691-45A2-9205-3FA7231F6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149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097603C-C42A-49AE-91BF-86C630F1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A945F0C-4EAA-4F4C-B5F3-CF2219F3DA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08AE346-BD55-45C7-B5A5-9D694892EF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F9566-BE92-4028-B730-33E399143655}" type="datetimeFigureOut">
              <a:rPr lang="ar-SA" smtClean="0"/>
              <a:t>05/11/43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CEB924-0668-4420-8297-676508CA69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E42ECE0-D407-4771-B974-C0DB9CE490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9F6B5-68FD-42EA-AF4E-B29D63B8AB0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487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microsoft.com/office/2007/relationships/media" Target="../media/media1.mp3"/><Relationship Id="rId7" Type="http://schemas.openxmlformats.org/officeDocument/2006/relationships/image" Target="../media/image1.jpeg"/><Relationship Id="rId2" Type="http://schemas.openxmlformats.org/officeDocument/2006/relationships/audi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audio" Target="../media/audio1.wav"/><Relationship Id="rId11" Type="http://schemas.openxmlformats.org/officeDocument/2006/relationships/image" Target="../media/image5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5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6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8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9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0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2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3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4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5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6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.gif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859703-99A3-4CAA-A6C9-61E411A060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>
                <a:solidFill>
                  <a:schemeClr val="bg1"/>
                </a:solidFill>
                <a:cs typeface="Sultan bold" pitchFamily="2" charset="-78"/>
              </a:rPr>
              <a:t>حفل خريجين 2022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E2631D4-6461-4951-9647-3DDC0E51FF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491660"/>
          </a:xfrm>
        </p:spPr>
        <p:txBody>
          <a:bodyPr/>
          <a:lstStyle/>
          <a:p>
            <a:r>
              <a:rPr lang="ar-SA" dirty="0">
                <a:solidFill>
                  <a:schemeClr val="bg1"/>
                </a:solidFill>
                <a:cs typeface="Sultan bold" pitchFamily="2" charset="-78"/>
              </a:rPr>
              <a:t>اعداد الاستاذة : عبير الغريب</a:t>
            </a:r>
          </a:p>
        </p:txBody>
      </p:sp>
      <p:pic>
        <p:nvPicPr>
          <p:cNvPr id="5" name="صورة 4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D32A2CE6-A25A-4812-BE03-6D4B41D3BC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47" y="440133"/>
            <a:ext cx="3162300" cy="7307129"/>
          </a:xfrm>
          <a:prstGeom prst="rect">
            <a:avLst/>
          </a:prstGeom>
        </p:spPr>
      </p:pic>
      <p:pic>
        <p:nvPicPr>
          <p:cNvPr id="6" name="صورة 5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BF7BD739-884D-4ECF-9319-D68C93D73B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253" y="0"/>
            <a:ext cx="3162300" cy="7307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94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4675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963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912703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87203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23335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1487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8506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211572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953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7352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pic>
        <p:nvPicPr>
          <p:cNvPr id="42" name="lna_helm_wa_tomoh_6936257296220252871">
            <a:hlinkClick r:id="" action="ppaction://media"/>
            <a:extLst>
              <a:ext uri="{FF2B5EF4-FFF2-40B4-BE49-F238E27FC236}">
                <a16:creationId xmlns:a16="http://schemas.microsoft.com/office/drawing/2014/main" id="{0598E314-A25C-4915-A6BA-20FBC32F63F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st="56832" end="136680.6734"/>
                  <p14:fade in="2000" out="300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2174932" y="322080"/>
            <a:ext cx="487363" cy="487363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31634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9106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5655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843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521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4412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3276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54106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6578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73753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3722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962675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63111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835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682057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23649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806003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4700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04151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993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263138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8546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51906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2190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صورة 37" descr="صورة تحتوي على نبات, زهرة&#10;&#10;تم إنشاء الوصف تلقائياً">
            <a:extLst>
              <a:ext uri="{FF2B5EF4-FFF2-40B4-BE49-F238E27FC236}">
                <a16:creationId xmlns:a16="http://schemas.microsoft.com/office/drawing/2014/main" id="{F4831DE4-963C-4FBC-8F3E-72EBB0C8F8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673" y="60040"/>
            <a:ext cx="3162300" cy="7307129"/>
          </a:xfrm>
          <a:prstGeom prst="rect">
            <a:avLst/>
          </a:prstGeom>
        </p:spPr>
      </p:pic>
      <p:pic>
        <p:nvPicPr>
          <p:cNvPr id="39" name="صورة 38" descr="صورة تحتوي على نبات&#10;&#10;تم إنشاء الوصف تلقائياً">
            <a:extLst>
              <a:ext uri="{FF2B5EF4-FFF2-40B4-BE49-F238E27FC236}">
                <a16:creationId xmlns:a16="http://schemas.microsoft.com/office/drawing/2014/main" id="{66921662-0B21-4BE9-A9E3-F1684BF0788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32" y="-406870"/>
            <a:ext cx="3162300" cy="7209500"/>
          </a:xfrm>
          <a:prstGeom prst="rect">
            <a:avLst/>
          </a:prstGeom>
        </p:spPr>
      </p:pic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69817432-4AC4-36A5-D751-AC4BC3184E7D}"/>
              </a:ext>
            </a:extLst>
          </p:cNvPr>
          <p:cNvGrpSpPr/>
          <p:nvPr/>
        </p:nvGrpSpPr>
        <p:grpSpPr>
          <a:xfrm>
            <a:off x="4679894" y="0"/>
            <a:ext cx="2832212" cy="6858000"/>
            <a:chOff x="4679894" y="0"/>
            <a:chExt cx="2832212" cy="6858000"/>
          </a:xfrm>
        </p:grpSpPr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17140FC4-8ACD-47AF-6138-A884178D5B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9894" y="0"/>
              <a:ext cx="2832212" cy="6858000"/>
            </a:xfrm>
            <a:prstGeom prst="rect">
              <a:avLst/>
            </a:prstGeom>
          </p:spPr>
        </p:pic>
        <p:sp>
          <p:nvSpPr>
            <p:cNvPr id="23" name="مربع نص 22">
              <a:extLst>
                <a:ext uri="{FF2B5EF4-FFF2-40B4-BE49-F238E27FC236}">
                  <a16:creationId xmlns:a16="http://schemas.microsoft.com/office/drawing/2014/main" id="{A3D37EC1-469D-99CB-7A5B-E26201701B3A}"/>
                </a:ext>
              </a:extLst>
            </p:cNvPr>
            <p:cNvSpPr txBox="1"/>
            <p:nvPr/>
          </p:nvSpPr>
          <p:spPr>
            <a:xfrm>
              <a:off x="5177328" y="2443396"/>
              <a:ext cx="192262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2000" dirty="0">
                  <a:solidFill>
                    <a:schemeClr val="bg1"/>
                  </a:solidFill>
                  <a:cs typeface="Sultan bold" pitchFamily="2" charset="-78"/>
                </a:rPr>
                <a:t>يكتب اسم الخريج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9083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تصفي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3631358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</TotalTime>
  <Words>152</Words>
  <Application>Microsoft Office PowerPoint</Application>
  <PresentationFormat>شاشة عريضة</PresentationFormat>
  <Paragraphs>74</Paragraphs>
  <Slides>37</Slides>
  <Notes>36</Notes>
  <HiddenSlides>0</HiddenSlides>
  <MMClips>1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37</vt:i4>
      </vt:variant>
    </vt:vector>
  </HeadingPairs>
  <TitlesOfParts>
    <vt:vector size="41" baseType="lpstr">
      <vt:lpstr>Calibri Light</vt:lpstr>
      <vt:lpstr>Arial</vt:lpstr>
      <vt:lpstr>Calibri</vt:lpstr>
      <vt:lpstr>نسق Office</vt:lpstr>
      <vt:lpstr>حفل خريجين 2022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دروع الفوز او التحفيز</dc:title>
  <dc:creator>abeer saleh</dc:creator>
  <cp:lastModifiedBy>abeer saleh</cp:lastModifiedBy>
  <cp:revision>11</cp:revision>
  <dcterms:created xsi:type="dcterms:W3CDTF">2021-09-10T12:23:28Z</dcterms:created>
  <dcterms:modified xsi:type="dcterms:W3CDTF">2022-06-04T19:14:43Z</dcterms:modified>
</cp:coreProperties>
</file>