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33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</p:embeddedFontLst>
  <p:custDataLst>
    <p:tags r:id="rId4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200"/>
    <a:srgbClr val="FFC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259" autoAdjust="0"/>
  </p:normalViewPr>
  <p:slideViewPr>
    <p:cSldViewPr snapToGrid="0">
      <p:cViewPr varScale="1">
        <p:scale>
          <a:sx n="64" d="100"/>
          <a:sy n="64" d="100"/>
        </p:scale>
        <p:origin x="9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43DDB74-698F-47A8-BC4C-38E3FD9EFDA7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8E87A06-3649-407C-A6E8-2CD2E6B2AAF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914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8612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7984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8527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6516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3689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0117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6189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38822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4345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2822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900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99929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1854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78206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3519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12171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48875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71486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76866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206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50798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117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67500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92514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52153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18766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0845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68779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12929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179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1579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7727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0333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9792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4272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660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BB1ECA-BEB4-4CC9-9531-F7940E5E9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7E33526-C243-43CF-8BBA-F04A7612D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8C8684-E189-4D3F-AEC0-C57173FE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41C49B-549F-45AB-B5FF-4AD6EC39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571872-90FE-43EB-A7B4-A10B19FA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764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3D4C2A-1C3F-4F61-B51E-A2C9D021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5F1B97A-40F7-4362-9B9D-094BDBDF6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2E21A68-A7D1-4610-9303-BABB75AC0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E348286-2EE1-4211-96BD-E4A044F1B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2645015-F33F-409F-8A9A-F6614289E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C4A7C8B-A4EB-4E8A-ACBB-8368AABD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105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9D6B4C-681F-49CC-8D5B-8C6ED2C1F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7C50C1E-DD07-4166-85BA-F3CF618D2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8CA667-0576-4CC9-8075-C91B2575A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AC712B9-8D54-40B4-9CC0-59FF7AC72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F75453-5195-44FD-A1D6-D48FDEBB6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2594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96A65EB-9ABD-4DF5-9CD8-3C5F5AEC2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4E97381-01A8-4DAD-8824-6D14D92D7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833D00C-6869-44CC-B9F8-3DDBF27F3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7F92C93-1D61-48F0-B4B0-E76A7DF4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9667B38-697C-4B28-B8C3-F1BDBEC9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270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BB1ECA-BEB4-4CC9-9531-F7940E5E9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7E33526-C243-43CF-8BBA-F04A7612D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8C8684-E189-4D3F-AEC0-C57173FE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41C49B-549F-45AB-B5FF-4AD6EC39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571872-90FE-43EB-A7B4-A10B19FA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446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6F2414B-9704-4560-80AC-B7416F287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2F9DA7-B821-4654-BB7B-D5D713D05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C2BBBB-BDF6-4820-895D-10EAC4F80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09A87F-B2AF-4D3F-8145-D2E75BF66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8D4C1D-BB56-41F0-99AE-74DDF029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984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C83360-15BD-41A2-94BA-2CA0542C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A27C7B0-87C9-48D0-8008-9A89D5A36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006620-F638-4D16-A96D-920A35CD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C0D310-BDE1-4EB6-A8AC-A33747FBF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5B4AD47-CF4D-4A5B-88AE-8F20E5588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079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16E7AE-0C51-47C8-868B-E704742B4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74BE0A0-978C-424D-82F7-D222DCA43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A1692EB-E31D-4F38-9AEE-9FC9CCA61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5A29547-45AE-423F-A085-CA35AAE9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5D86443-061C-4F71-AED8-E343F05B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3E507D0-CB12-4F01-93C8-30D7EAC50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351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481F20-A91D-4BB3-A2E9-3D02A255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420E35E-68D3-469C-861D-69C162C86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5B4E7E8-ED49-4A98-9408-967BF00F1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CB1ED18-212B-4FBA-B6C6-8EACB65A9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826A73F-B7A5-492E-BA03-4C562078C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858DC2F-7706-41FF-B458-95E3EDB12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DCB8410-C422-4C2A-9B49-E90F9872C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284EF02-7547-466E-85D4-A7D9FD2FD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682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96A77A-048D-47A5-A07D-9E1123760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C562931-288A-45C3-BCFA-CDFC8203F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C119591-C0B6-4669-AB34-7F292E92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7DE7812-6C18-4057-8DC3-5ADFFF33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941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1EA010A-1081-4026-B872-8F4794B9E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1BBC5FC-ED91-49B6-B26B-8C80F711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01694E-6E92-4D78-8CEE-994A7747B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715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E5342E-A449-4F10-A34F-7E0BEFDF1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20821EE-6579-4B8A-B01F-AF2F643A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340AB59-9E1E-4696-9B25-A199878FB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EF6AA92-01A6-428F-BB42-89E044731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6BFF4C9-11F4-4080-B7A2-AFE870F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9708488-1691-45A2-9205-3FA7231F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149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097603C-C42A-49AE-91BF-86C630F16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A945F0C-4EAA-4F4C-B5F3-CF2219F3D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08AE346-BD55-45C7-B5A5-9D694892E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CEB924-0668-4420-8297-676508CA6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42ECE0-D407-4771-B974-C0DB9CE49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487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microsoft.com/office/2007/relationships/media" Target="../media/media1.mp3"/><Relationship Id="rId7" Type="http://schemas.openxmlformats.org/officeDocument/2006/relationships/image" Target="../media/image1.jpeg"/><Relationship Id="rId2" Type="http://schemas.openxmlformats.org/officeDocument/2006/relationships/audio" Target="NULL" TargetMode="External"/><Relationship Id="rId1" Type="http://schemas.openxmlformats.org/officeDocument/2006/relationships/themeOverride" Target="../theme/themeOverride1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859703-99A3-4CAA-A6C9-61E411A06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>
                <a:solidFill>
                  <a:schemeClr val="bg1"/>
                </a:solidFill>
                <a:cs typeface="Sultan bold" pitchFamily="2" charset="-78"/>
              </a:rPr>
              <a:t>حفل خريجين 2022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E2631D4-6461-4951-9647-3DDC0E51F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91660"/>
          </a:xfrm>
        </p:spPr>
        <p:txBody>
          <a:bodyPr/>
          <a:lstStyle/>
          <a:p>
            <a:r>
              <a:rPr lang="ar-SA" dirty="0">
                <a:solidFill>
                  <a:schemeClr val="bg1"/>
                </a:solidFill>
                <a:cs typeface="Sultan bold" pitchFamily="2" charset="-78"/>
              </a:rPr>
              <a:t>اعداد الاستاذة : عبير الغريب</a:t>
            </a:r>
          </a:p>
        </p:txBody>
      </p:sp>
      <p:pic>
        <p:nvPicPr>
          <p:cNvPr id="5" name="صورة 4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D32A2CE6-A25A-4812-BE03-6D4B41D3B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47" y="440133"/>
            <a:ext cx="3162300" cy="7307129"/>
          </a:xfrm>
          <a:prstGeom prst="rect">
            <a:avLst/>
          </a:prstGeom>
        </p:spPr>
      </p:pic>
      <p:pic>
        <p:nvPicPr>
          <p:cNvPr id="6" name="صورة 5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BF7BD739-884D-4ECF-9319-D68C93D73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253" y="0"/>
            <a:ext cx="3162300" cy="73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94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0467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9632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1270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8720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2333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4871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8506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1157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953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7352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pic>
        <p:nvPicPr>
          <p:cNvPr id="42" name="lna_helm_wa_tomoh_6936257296220252871">
            <a:hlinkClick r:id="" action="ppaction://media"/>
            <a:extLst>
              <a:ext uri="{FF2B5EF4-FFF2-40B4-BE49-F238E27FC236}">
                <a16:creationId xmlns:a16="http://schemas.microsoft.com/office/drawing/2014/main" id="{0598E314-A25C-4915-A6BA-20FBC32F6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832" end="136680.6734"/>
                  <p14:fade in="2000" out="30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74932" y="322080"/>
            <a:ext cx="487363" cy="487363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31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68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9106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5655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843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3521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8441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3276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5410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5657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375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722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6267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6311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8352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8205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2364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0600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470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4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3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6313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8546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5190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2190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9817432-4AC4-36A5-D751-AC4BC3184E7D}"/>
              </a:ext>
            </a:extLst>
          </p:cNvPr>
          <p:cNvGrpSpPr/>
          <p:nvPr/>
        </p:nvGrpSpPr>
        <p:grpSpPr>
          <a:xfrm>
            <a:off x="4679894" y="0"/>
            <a:ext cx="2832212" cy="6858000"/>
            <a:chOff x="4679894" y="0"/>
            <a:chExt cx="2832212" cy="6858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7140FC4-8ACD-47AF-6138-A884178D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894" y="0"/>
              <a:ext cx="2832212" cy="6858000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A3D37EC1-469D-99CB-7A5B-E26201701B3A}"/>
                </a:ext>
              </a:extLst>
            </p:cNvPr>
            <p:cNvSpPr txBox="1"/>
            <p:nvPr/>
          </p:nvSpPr>
          <p:spPr>
            <a:xfrm>
              <a:off x="5177328" y="2443396"/>
              <a:ext cx="192262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9083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6313582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152</Words>
  <Application>Microsoft Office PowerPoint</Application>
  <PresentationFormat>شاشة عريضة</PresentationFormat>
  <Paragraphs>74</Paragraphs>
  <Slides>37</Slides>
  <Notes>36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41" baseType="lpstr">
      <vt:lpstr>Calibri Light</vt:lpstr>
      <vt:lpstr>Arial</vt:lpstr>
      <vt:lpstr>Calibri</vt:lpstr>
      <vt:lpstr>نسق Office</vt:lpstr>
      <vt:lpstr>حفل خريجين 2022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دروع الفوز او التحفيز</dc:title>
  <dc:creator>abeer saleh</dc:creator>
  <cp:lastModifiedBy>abeer saleh</cp:lastModifiedBy>
  <cp:revision>11</cp:revision>
  <dcterms:created xsi:type="dcterms:W3CDTF">2021-09-10T12:23:28Z</dcterms:created>
  <dcterms:modified xsi:type="dcterms:W3CDTF">2022-06-04T19:14:43Z</dcterms:modified>
</cp:coreProperties>
</file>