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64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FF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cut thruBlk="1"/>
    <p:sndAc>
      <p:stSnd>
        <p:snd r:embed="rId1" name="camera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cut thruBlk="1"/>
    <p:sndAc>
      <p:stSnd>
        <p:snd r:embed="rId1" name="camera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cut thruBlk="1"/>
    <p:sndAc>
      <p:stSnd>
        <p:snd r:embed="rId1" name="camera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cut thruBlk="1"/>
    <p:sndAc>
      <p:stSnd>
        <p:snd r:embed="rId1" name="camera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cut thruBlk="1"/>
    <p:sndAc>
      <p:stSnd>
        <p:snd r:embed="rId1" name="camera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cut thruBlk="1"/>
    <p:sndAc>
      <p:stSnd>
        <p:snd r:embed="rId1" name="camera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cut thruBlk="1"/>
    <p:sndAc>
      <p:stSnd>
        <p:snd r:embed="rId1" name="camera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cut thruBlk="1"/>
    <p:sndAc>
      <p:stSnd>
        <p:snd r:embed="rId1" name="camera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cut thruBlk="1"/>
    <p:sndAc>
      <p:stSnd>
        <p:snd r:embed="rId1" name="camera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cut thruBlk="1"/>
    <p:sndAc>
      <p:stSnd>
        <p:snd r:embed="rId1" name="camera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  <p:transition spd="med">
    <p:cut thruBlk="1"/>
    <p:sndAc>
      <p:stSnd>
        <p:snd r:embed="rId1" name="camera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8CE06-FEC6-4776-9E9E-535949B258FB}" type="datetimeFigureOut">
              <a:rPr lang="ar-AE" smtClean="0"/>
              <a:pPr/>
              <a:t>18/12/1433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B90D0-2682-4EE9-A486-136AB748BAAB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cut thruBlk="1"/>
    <p:sndAc>
      <p:stSnd>
        <p:snd r:embed="rId13" name="camera.wav" builtIn="1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571668" y="1285860"/>
            <a:ext cx="8286808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15000" b="1" dirty="0" smtClean="0"/>
              <a:t>هناكَ</a:t>
            </a:r>
          </a:p>
        </p:txBody>
      </p:sp>
    </p:spTree>
  </p:cSld>
  <p:clrMapOvr>
    <a:masterClrMapping/>
  </p:clrMapOvr>
  <p:transition spd="med">
    <p:cut thruBlk="1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57752" y="2214554"/>
            <a:ext cx="357190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هناكَ خَيْمَةٌ .</a:t>
            </a:r>
          </a:p>
          <a:p>
            <a:endParaRPr lang="ar-AE" sz="4000" b="1" dirty="0"/>
          </a:p>
        </p:txBody>
      </p:sp>
      <p:pic>
        <p:nvPicPr>
          <p:cNvPr id="19" name="Picture 18" descr="C:\Users\soso\Pictures\2012-11-02 خيمة\خيمة 001.jpg"/>
          <p:cNvPicPr/>
          <p:nvPr/>
        </p:nvPicPr>
        <p:blipFill>
          <a:blip r:embed="rId3">
            <a:lum bright="-20000" contrast="40000"/>
          </a:blip>
          <a:srcRect l="32528" t="50593" r="22027" b="3795"/>
          <a:stretch>
            <a:fillRect/>
          </a:stretch>
        </p:blipFill>
        <p:spPr bwMode="auto">
          <a:xfrm rot="5400000">
            <a:off x="1459679" y="826281"/>
            <a:ext cx="3929088" cy="48482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cut thruBlk="1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57752" y="2214554"/>
            <a:ext cx="357190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هُناكَ خَروفٌ.</a:t>
            </a:r>
          </a:p>
          <a:p>
            <a:endParaRPr lang="ar-AE" sz="4000" b="1" dirty="0"/>
          </a:p>
        </p:txBody>
      </p:sp>
      <p:pic>
        <p:nvPicPr>
          <p:cNvPr id="25" name="Picture 24" descr="C:\Users\soso\Pictures\2012-11-02 خروف\خروف 001.jpg"/>
          <p:cNvPicPr/>
          <p:nvPr/>
        </p:nvPicPr>
        <p:blipFill>
          <a:blip r:embed="rId3">
            <a:lum bright="-20000" contrast="40000"/>
          </a:blip>
          <a:srcRect l="33437" t="58551" r="13064" b="8494"/>
          <a:stretch>
            <a:fillRect/>
          </a:stretch>
        </p:blipFill>
        <p:spPr bwMode="auto">
          <a:xfrm rot="5400000">
            <a:off x="1221550" y="992971"/>
            <a:ext cx="3929091" cy="4943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 thruBlk="1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857752" y="2214554"/>
            <a:ext cx="357190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هُناكَ خاتَمٌ .</a:t>
            </a:r>
          </a:p>
          <a:p>
            <a:endParaRPr lang="ar-AE" sz="4000" b="1" dirty="0"/>
          </a:p>
        </p:txBody>
      </p:sp>
      <p:pic>
        <p:nvPicPr>
          <p:cNvPr id="26" name="Picture 25" descr="C:\Users\soso\Pictures\2012-11-02 خاتم\خاتم 001.jpg"/>
          <p:cNvPicPr/>
          <p:nvPr/>
        </p:nvPicPr>
        <p:blipFill>
          <a:blip r:embed="rId3">
            <a:lum bright="-20000" contrast="40000"/>
          </a:blip>
          <a:srcRect l="48866" t="65420" r="30745" b="14239"/>
          <a:stretch>
            <a:fillRect/>
          </a:stretch>
        </p:blipFill>
        <p:spPr bwMode="auto">
          <a:xfrm rot="16200000">
            <a:off x="1197741" y="1731160"/>
            <a:ext cx="3000396" cy="35385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cut thruBlk="1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857752" y="2214554"/>
            <a:ext cx="357190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هُناكَ خِنْجَرٌ .</a:t>
            </a:r>
          </a:p>
          <a:p>
            <a:endParaRPr lang="ar-AE" sz="4000" b="1" dirty="0"/>
          </a:p>
        </p:txBody>
      </p:sp>
      <p:pic>
        <p:nvPicPr>
          <p:cNvPr id="27" name="Picture 26" descr="C:\Users\soso\Pictures\2012-11-02 خنجر\خنجر 001.jpg"/>
          <p:cNvPicPr/>
          <p:nvPr/>
        </p:nvPicPr>
        <p:blipFill>
          <a:blip r:embed="rId3">
            <a:lum bright="-30000" contrast="40000"/>
          </a:blip>
          <a:srcRect l="30327" t="58437" r="21306" b="8834"/>
          <a:stretch>
            <a:fillRect/>
          </a:stretch>
        </p:blipFill>
        <p:spPr bwMode="auto">
          <a:xfrm rot="5400000">
            <a:off x="1107257" y="1250141"/>
            <a:ext cx="4000528" cy="39290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cut thruBlk="1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857752" y="2214554"/>
            <a:ext cx="357190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هُناكَ خُبْزٌ .</a:t>
            </a:r>
          </a:p>
          <a:p>
            <a:endParaRPr lang="ar-AE" sz="4000" b="1" dirty="0"/>
          </a:p>
        </p:txBody>
      </p:sp>
      <p:pic>
        <p:nvPicPr>
          <p:cNvPr id="27" name="Picture 26" descr="C:\Users\soso\Pictures\2012-11-02 خبز\خبز 001.jpg"/>
          <p:cNvPicPr/>
          <p:nvPr/>
        </p:nvPicPr>
        <p:blipFill>
          <a:blip r:embed="rId3">
            <a:lum bright="-40000" contrast="30000"/>
          </a:blip>
          <a:srcRect l="32504" t="56399" r="17885" b="5096"/>
          <a:stretch>
            <a:fillRect/>
          </a:stretch>
        </p:blipFill>
        <p:spPr bwMode="auto">
          <a:xfrm>
            <a:off x="1142976" y="1500174"/>
            <a:ext cx="4305319" cy="36195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cut thruBlk="1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3"/>
          <p:cNvSpPr/>
          <p:nvPr/>
        </p:nvSpPr>
        <p:spPr>
          <a:xfrm>
            <a:off x="285720" y="642918"/>
            <a:ext cx="8610600" cy="548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dirty="0" smtClean="0"/>
              <a:t>أنا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857752" y="2214554"/>
            <a:ext cx="357190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4000" b="1" dirty="0" smtClean="0"/>
              <a:t>هُناكَ خِيارٌ .</a:t>
            </a:r>
          </a:p>
          <a:p>
            <a:endParaRPr lang="ar-AE" sz="4000" b="1" dirty="0"/>
          </a:p>
        </p:txBody>
      </p:sp>
      <p:pic>
        <p:nvPicPr>
          <p:cNvPr id="28" name="Picture 27" descr="C:\Users\soso\Pictures\2012-11-02 خيار\خيار 001.jpg"/>
          <p:cNvPicPr/>
          <p:nvPr/>
        </p:nvPicPr>
        <p:blipFill>
          <a:blip r:embed="rId3">
            <a:lum bright="-20000" contrast="40000"/>
          </a:blip>
          <a:srcRect l="33461" t="54214" r="24673" b="5719"/>
          <a:stretch>
            <a:fillRect/>
          </a:stretch>
        </p:blipFill>
        <p:spPr bwMode="auto">
          <a:xfrm rot="5400000">
            <a:off x="1250134" y="964390"/>
            <a:ext cx="3714773" cy="43577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cut thruBlk="1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25</Words>
  <Application>Microsoft Office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soso</dc:creator>
  <cp:lastModifiedBy>soso</cp:lastModifiedBy>
  <cp:revision>52</cp:revision>
  <dcterms:created xsi:type="dcterms:W3CDTF">2012-10-28T10:19:47Z</dcterms:created>
  <dcterms:modified xsi:type="dcterms:W3CDTF">2012-11-02T18:24:52Z</dcterms:modified>
</cp:coreProperties>
</file>