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  <Override PartName="/ppt/media/media1.mp4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hape 15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موضوع الدرس : مساحة اشكال مركبة"/>
          <p:cNvSpPr txBox="1"/>
          <p:nvPr/>
        </p:nvSpPr>
        <p:spPr>
          <a:xfrm>
            <a:off x="4332811" y="950536"/>
            <a:ext cx="13913271" cy="269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r" defTabSz="825500" rtl="0">
              <a:defRPr sz="7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مساحة اشكال مركبة </a:t>
            </a:r>
          </a:p>
        </p:txBody>
      </p:sp>
      <p:sp>
        <p:nvSpPr>
          <p:cNvPr id="100" name="أجد مساحات…"/>
          <p:cNvSpPr txBox="1"/>
          <p:nvPr/>
        </p:nvSpPr>
        <p:spPr>
          <a:xfrm>
            <a:off x="18246081" y="2448022"/>
            <a:ext cx="4458128" cy="24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914400" rtl="0">
              <a:defRPr b="1" sz="48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أجد مساحات </a:t>
            </a:r>
          </a:p>
          <a:p>
            <a:pPr algn="r" defTabSz="914400" rtl="0">
              <a:defRPr b="1" sz="48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أشكال مركبة </a:t>
            </a:r>
          </a:p>
        </p:txBody>
      </p:sp>
      <p:sp>
        <p:nvSpPr>
          <p:cNvPr id="101" name="الاهداف"/>
          <p:cNvSpPr txBox="1"/>
          <p:nvPr/>
        </p:nvSpPr>
        <p:spPr>
          <a:xfrm>
            <a:off x="20085158" y="2058525"/>
            <a:ext cx="3606202" cy="696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600">
                <a:solidFill>
                  <a:srgbClr val="00374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الاهداف</a:t>
            </a:r>
          </a:p>
        </p:txBody>
      </p:sp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الاهداف"/>
          <p:cNvSpPr txBox="1"/>
          <p:nvPr/>
        </p:nvSpPr>
        <p:spPr>
          <a:xfrm>
            <a:off x="20085158" y="2174400"/>
            <a:ext cx="3606202" cy="46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29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rPr>
              <a:t>الاهداف</a:t>
            </a:r>
          </a:p>
        </p:txBody>
      </p:sp>
      <p:sp>
        <p:nvSpPr>
          <p:cNvPr id="119" name="موضوع الدرس :مساحة اشكال مركبة"/>
          <p:cNvSpPr txBox="1"/>
          <p:nvPr/>
        </p:nvSpPr>
        <p:spPr>
          <a:xfrm>
            <a:off x="4332811" y="950536"/>
            <a:ext cx="13913271" cy="269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r" defTabSz="825500" rtl="0">
              <a:defRPr sz="7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موضوع الدرس </a:t>
            </a:r>
            <a:r>
              <a:rPr>
                <a:solidFill>
                  <a:srgbClr val="012F7B"/>
                </a:solidFill>
              </a:rPr>
              <a:t>:مساحة اشكال مركبة</a:t>
            </a:r>
          </a:p>
        </p:txBody>
      </p:sp>
      <p:sp>
        <p:nvSpPr>
          <p:cNvPr id="120" name="أجد مساحات…"/>
          <p:cNvSpPr txBox="1"/>
          <p:nvPr/>
        </p:nvSpPr>
        <p:spPr>
          <a:xfrm>
            <a:off x="18435398" y="2639215"/>
            <a:ext cx="4458128" cy="225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914400" rtl="0">
              <a:defRPr b="1" sz="4200">
                <a:solidFill>
                  <a:srgbClr val="FFFBB9"/>
                </a:solidFill>
                <a:latin typeface="Norican"/>
                <a:ea typeface="Norican"/>
                <a:cs typeface="Norican"/>
                <a:sym typeface="Norican"/>
              </a:defRPr>
            </a:pPr>
            <a:r>
              <a:t>أجد مساحات </a:t>
            </a:r>
          </a:p>
          <a:p>
            <a:pPr algn="r" defTabSz="914400" rtl="0">
              <a:defRPr b="1" sz="4200">
                <a:solidFill>
                  <a:srgbClr val="FFFBB9"/>
                </a:solidFill>
                <a:latin typeface="Norican"/>
                <a:ea typeface="Norican"/>
                <a:cs typeface="Norican"/>
                <a:sym typeface="Norican"/>
              </a:defRPr>
            </a:pPr>
            <a:r>
              <a:t>أشكال مركبة </a:t>
            </a:r>
          </a:p>
        </p:txBody>
      </p:sp>
      <p:sp>
        <p:nvSpPr>
          <p:cNvPr id="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9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الأفوكادو والليمون الحامض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0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79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8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9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لاتنسوني من صادق دعواتكم"/>
          <p:cNvSpPr txBox="1"/>
          <p:nvPr/>
        </p:nvSpPr>
        <p:spPr>
          <a:xfrm>
            <a:off x="10008134" y="8724344"/>
            <a:ext cx="6299697" cy="4622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2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 </a:t>
            </a:r>
          </a:p>
          <a:p>
            <a:pPr rtl="0">
              <a:defRPr sz="62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لاتنسوني من صادق دعواتكم </a:t>
            </a:r>
          </a:p>
          <a:p>
            <a:pPr rtl="0">
              <a:defRPr sz="62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7.jpeg"/><Relationship Id="rId4" Type="http://schemas.openxmlformats.org/officeDocument/2006/relationships/image" Target="../media/image11.png"/><Relationship Id="rId5" Type="http://schemas.openxmlformats.org/officeDocument/2006/relationships/image" Target="../media/image18.jpeg"/><Relationship Id="rId6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8.jpeg"/><Relationship Id="rId5" Type="http://schemas.openxmlformats.org/officeDocument/2006/relationships/image" Target="../media/image8.jpeg"/><Relationship Id="rId6" Type="http://schemas.openxmlformats.org/officeDocument/2006/relationships/image" Target="../media/image2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.gif"/><Relationship Id="rId4" Type="http://schemas.openxmlformats.org/officeDocument/2006/relationships/image" Target="../media/image21.jpeg"/><Relationship Id="rId5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1.gif"/><Relationship Id="rId4" Type="http://schemas.openxmlformats.org/officeDocument/2006/relationships/image" Target="../media/image2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Relationship Id="rId3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0.jpeg"/><Relationship Id="rId6" Type="http://schemas.openxmlformats.org/officeDocument/2006/relationships/image" Target="../media/image7.png"/><Relationship Id="rId7" Type="http://schemas.openxmlformats.org/officeDocument/2006/relationships/image" Target="../media/image11.jpeg"/><Relationship Id="rId8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تجميع"/>
          <p:cNvGrpSpPr/>
          <p:nvPr/>
        </p:nvGrpSpPr>
        <p:grpSpPr>
          <a:xfrm>
            <a:off x="7025369" y="2988090"/>
            <a:ext cx="9359597" cy="1441105"/>
            <a:chOff x="0" y="0"/>
            <a:chExt cx="9359596" cy="1441103"/>
          </a:xfrm>
        </p:grpSpPr>
        <p:sp>
          <p:nvSpPr>
            <p:cNvPr id="210" name="Google Shape;1081;p11"/>
            <p:cNvSpPr/>
            <p:nvPr/>
          </p:nvSpPr>
          <p:spPr>
            <a:xfrm>
              <a:off x="0" y="0"/>
              <a:ext cx="9359597" cy="1441104"/>
            </a:xfrm>
            <a:prstGeom prst="rect">
              <a:avLst/>
            </a:prstGeom>
            <a:solidFill>
              <a:srgbClr val="CBF0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11" name="IMG_4272.png" descr="IMG_427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000" t="61293" r="35655" b="33588"/>
            <a:stretch>
              <a:fillRect/>
            </a:stretch>
          </p:blipFill>
          <p:spPr>
            <a:xfrm>
              <a:off x="2657521" y="179412"/>
              <a:ext cx="4044621" cy="1082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3" name="Google Shape;258;p7"/>
          <p:cNvSpPr txBox="1"/>
          <p:nvPr/>
        </p:nvSpPr>
        <p:spPr>
          <a:xfrm>
            <a:off x="9156286" y="4561516"/>
            <a:ext cx="6742005" cy="139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algn="r" defTabSz="914400" rtl="0">
              <a:defRPr b="1" sz="4500">
                <a:solidFill>
                  <a:srgbClr val="00374A"/>
                </a:solidFill>
                <a:latin typeface="Norican"/>
                <a:ea typeface="Norican"/>
                <a:cs typeface="Norican"/>
                <a:sym typeface="Norican"/>
              </a:defRPr>
            </a:lvl1pPr>
          </a:lstStyle>
          <a:p>
            <a:pPr/>
            <a:r>
              <a:t>أحسب مساحة الشكل التالي  </a:t>
            </a:r>
          </a:p>
        </p:txBody>
      </p:sp>
      <p:pic>
        <p:nvPicPr>
          <p:cNvPr id="214" name="IMG_1235.jpeg" descr="IMG_1235.jpeg"/>
          <p:cNvPicPr>
            <a:picLocks noChangeAspect="1"/>
          </p:cNvPicPr>
          <p:nvPr/>
        </p:nvPicPr>
        <p:blipFill>
          <a:blip r:embed="rId3">
            <a:extLst/>
          </a:blip>
          <a:srcRect l="0" t="37816" r="25761" b="6783"/>
          <a:stretch>
            <a:fillRect/>
          </a:stretch>
        </p:blipFill>
        <p:spPr>
          <a:xfrm>
            <a:off x="3752976" y="4525953"/>
            <a:ext cx="3895827" cy="24246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15" name="Google Shape;258;p7" descr="Google Shape;258;p7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41314" y="5237406"/>
            <a:ext cx="2513809" cy="2456908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16" name="Google Shape;298;p10"/>
          <p:cNvSpPr/>
          <p:nvPr/>
        </p:nvSpPr>
        <p:spPr>
          <a:xfrm rot="21011614">
            <a:off x="19083760" y="5046545"/>
            <a:ext cx="1086009" cy="789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708" y="0"/>
                </a:moveTo>
                <a:lnTo>
                  <a:pt x="0" y="8808"/>
                </a:lnTo>
                <a:lnTo>
                  <a:pt x="7708" y="17566"/>
                </a:lnTo>
                <a:lnTo>
                  <a:pt x="7708" y="12792"/>
                </a:lnTo>
                <a:cubicBezTo>
                  <a:pt x="17186" y="12938"/>
                  <a:pt x="21600" y="21600"/>
                  <a:pt x="21600" y="21600"/>
                </a:cubicBezTo>
                <a:cubicBezTo>
                  <a:pt x="21600" y="21600"/>
                  <a:pt x="19574" y="5264"/>
                  <a:pt x="7708" y="5118"/>
                </a:cubicBezTo>
                <a:lnTo>
                  <a:pt x="7708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7" name="المساحة الكلية …"/>
          <p:cNvSpPr/>
          <p:nvPr/>
        </p:nvSpPr>
        <p:spPr>
          <a:xfrm>
            <a:off x="7653542" y="9529831"/>
            <a:ext cx="8613389" cy="1456133"/>
          </a:xfrm>
          <a:prstGeom prst="roundRect">
            <a:avLst>
              <a:gd name="adj" fmla="val 36207"/>
            </a:avLst>
          </a:prstGeom>
          <a:gradFill>
            <a:gsLst>
              <a:gs pos="0">
                <a:srgbClr val="FFD0CB"/>
              </a:gs>
              <a:gs pos="100000">
                <a:srgbClr val="D6D6D6"/>
              </a:gs>
            </a:gsLst>
            <a:lin ang="16200000"/>
          </a:gradFill>
          <a:ln>
            <a:solidFill>
              <a:srgbClr val="F4EEE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>
              <a:defRPr b="1" sz="2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المساحة الكلية …</a:t>
            </a:r>
          </a:p>
        </p:txBody>
      </p:sp>
      <p:sp>
        <p:nvSpPr>
          <p:cNvPr id="218" name="مستطيل مستدير الزوايا"/>
          <p:cNvSpPr/>
          <p:nvPr/>
        </p:nvSpPr>
        <p:spPr>
          <a:xfrm>
            <a:off x="7653542" y="7869732"/>
            <a:ext cx="8479510" cy="1471261"/>
          </a:xfrm>
          <a:prstGeom prst="roundRect">
            <a:avLst>
              <a:gd name="adj" fmla="val 28801"/>
            </a:avLst>
          </a:prstGeom>
          <a:gradFill>
            <a:gsLst>
              <a:gs pos="0">
                <a:srgbClr val="FFD0CB"/>
              </a:gs>
              <a:gs pos="100000">
                <a:srgbClr val="D6D6D6"/>
              </a:gs>
            </a:gsLst>
            <a:lin ang="16200000"/>
          </a:gradFill>
          <a:ln>
            <a:solidFill>
              <a:srgbClr val="F4EEE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algn="r" defTabSz="914400" rtl="0">
              <a:defRPr b="1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9" name="مستطيل مستدير الزوايا"/>
          <p:cNvSpPr/>
          <p:nvPr/>
        </p:nvSpPr>
        <p:spPr>
          <a:xfrm>
            <a:off x="7653542" y="6087233"/>
            <a:ext cx="8613389" cy="1650960"/>
          </a:xfrm>
          <a:prstGeom prst="roundRect">
            <a:avLst>
              <a:gd name="adj" fmla="val 29108"/>
            </a:avLst>
          </a:prstGeom>
          <a:gradFill>
            <a:gsLst>
              <a:gs pos="0">
                <a:srgbClr val="FFD0CB"/>
              </a:gs>
              <a:gs pos="100000">
                <a:srgbClr val="D6D6D6"/>
              </a:gs>
            </a:gsLst>
            <a:lin ang="16200000"/>
          </a:gradFill>
          <a:ln>
            <a:solidFill>
              <a:srgbClr val="F4EEE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algn="r" defTabSz="914400" rtl="0">
              <a:defRPr b="1" sz="14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0" name="مستطيل"/>
          <p:cNvSpPr/>
          <p:nvPr/>
        </p:nvSpPr>
        <p:spPr>
          <a:xfrm>
            <a:off x="14439365" y="6654629"/>
            <a:ext cx="1045748" cy="393486"/>
          </a:xfrm>
          <a:prstGeom prst="rect">
            <a:avLst/>
          </a:prstGeom>
          <a:solidFill>
            <a:srgbClr val="F7E4DD"/>
          </a:solidFill>
          <a:ln w="25400">
            <a:solidFill>
              <a:srgbClr val="E8A9A0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1" name="المثلث"/>
          <p:cNvSpPr/>
          <p:nvPr/>
        </p:nvSpPr>
        <p:spPr>
          <a:xfrm>
            <a:off x="14935277" y="8138828"/>
            <a:ext cx="549837" cy="549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BCC1C4"/>
          </a:solidFill>
          <a:ln w="25400">
            <a:solidFill>
              <a:srgbClr val="898D8F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F7E4D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2" name="مستطيل"/>
          <p:cNvSpPr/>
          <p:nvPr/>
        </p:nvSpPr>
        <p:spPr>
          <a:xfrm>
            <a:off x="14348086" y="10410176"/>
            <a:ext cx="1228305" cy="393485"/>
          </a:xfrm>
          <a:prstGeom prst="rect">
            <a:avLst/>
          </a:prstGeom>
          <a:solidFill>
            <a:srgbClr val="F7E4DD"/>
          </a:solidFill>
          <a:ln w="25400">
            <a:solidFill>
              <a:srgbClr val="E8A9A0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3" name="المثلث"/>
          <p:cNvSpPr/>
          <p:nvPr/>
        </p:nvSpPr>
        <p:spPr>
          <a:xfrm>
            <a:off x="14348086" y="9779379"/>
            <a:ext cx="605398" cy="605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BCC1C4"/>
          </a:solidFill>
          <a:ln w="25400">
            <a:solidFill>
              <a:srgbClr val="898D8F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F7E4D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24" name="الملف_000.jpeg" descr="الملف_000.jpeg"/>
          <p:cNvPicPr>
            <a:picLocks noChangeAspect="1"/>
          </p:cNvPicPr>
          <p:nvPr/>
        </p:nvPicPr>
        <p:blipFill>
          <a:blip r:embed="rId6">
            <a:extLst/>
          </a:blip>
          <a:srcRect l="6986" t="1156" r="11238" b="4875"/>
          <a:stretch>
            <a:fillRect/>
          </a:stretch>
        </p:blipFill>
        <p:spPr>
          <a:xfrm>
            <a:off x="16609808" y="7681613"/>
            <a:ext cx="3942905" cy="4577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92" fill="norm" stroke="1" extrusionOk="0">
                <a:moveTo>
                  <a:pt x="10706" y="0"/>
                </a:moveTo>
                <a:cubicBezTo>
                  <a:pt x="9867" y="0"/>
                  <a:pt x="9600" y="47"/>
                  <a:pt x="8917" y="313"/>
                </a:cubicBezTo>
                <a:cubicBezTo>
                  <a:pt x="7981" y="677"/>
                  <a:pt x="7262" y="1364"/>
                  <a:pt x="6950" y="2192"/>
                </a:cubicBezTo>
                <a:cubicBezTo>
                  <a:pt x="6762" y="2694"/>
                  <a:pt x="6758" y="3496"/>
                  <a:pt x="6944" y="4012"/>
                </a:cubicBezTo>
                <a:cubicBezTo>
                  <a:pt x="7257" y="4882"/>
                  <a:pt x="8069" y="5664"/>
                  <a:pt x="9010" y="6006"/>
                </a:cubicBezTo>
                <a:cubicBezTo>
                  <a:pt x="9148" y="6056"/>
                  <a:pt x="9284" y="6115"/>
                  <a:pt x="9313" y="6137"/>
                </a:cubicBezTo>
                <a:cubicBezTo>
                  <a:pt x="9343" y="6159"/>
                  <a:pt x="9964" y="6176"/>
                  <a:pt x="10695" y="6176"/>
                </a:cubicBezTo>
                <a:lnTo>
                  <a:pt x="12028" y="6176"/>
                </a:lnTo>
                <a:lnTo>
                  <a:pt x="12396" y="6025"/>
                </a:lnTo>
                <a:cubicBezTo>
                  <a:pt x="13556" y="5549"/>
                  <a:pt x="14312" y="4759"/>
                  <a:pt x="14553" y="3772"/>
                </a:cubicBezTo>
                <a:cubicBezTo>
                  <a:pt x="14884" y="2414"/>
                  <a:pt x="14028" y="944"/>
                  <a:pt x="12556" y="343"/>
                </a:cubicBezTo>
                <a:cubicBezTo>
                  <a:pt x="11865" y="61"/>
                  <a:pt x="11538" y="0"/>
                  <a:pt x="10706" y="0"/>
                </a:cubicBezTo>
                <a:close/>
                <a:moveTo>
                  <a:pt x="158" y="5323"/>
                </a:moveTo>
                <a:cubicBezTo>
                  <a:pt x="77" y="5319"/>
                  <a:pt x="22" y="5322"/>
                  <a:pt x="10" y="5332"/>
                </a:cubicBezTo>
                <a:cubicBezTo>
                  <a:pt x="-46" y="5381"/>
                  <a:pt x="98" y="5478"/>
                  <a:pt x="1223" y="6152"/>
                </a:cubicBezTo>
                <a:cubicBezTo>
                  <a:pt x="1533" y="6337"/>
                  <a:pt x="2053" y="6652"/>
                  <a:pt x="2380" y="6852"/>
                </a:cubicBezTo>
                <a:cubicBezTo>
                  <a:pt x="2707" y="7052"/>
                  <a:pt x="3325" y="7428"/>
                  <a:pt x="3753" y="7689"/>
                </a:cubicBezTo>
                <a:cubicBezTo>
                  <a:pt x="4182" y="7950"/>
                  <a:pt x="4632" y="8225"/>
                  <a:pt x="4754" y="8301"/>
                </a:cubicBezTo>
                <a:cubicBezTo>
                  <a:pt x="4876" y="8377"/>
                  <a:pt x="5282" y="8625"/>
                  <a:pt x="5657" y="8850"/>
                </a:cubicBezTo>
                <a:cubicBezTo>
                  <a:pt x="6032" y="9075"/>
                  <a:pt x="6340" y="9265"/>
                  <a:pt x="6340" y="9275"/>
                </a:cubicBezTo>
                <a:cubicBezTo>
                  <a:pt x="6340" y="9284"/>
                  <a:pt x="6052" y="10282"/>
                  <a:pt x="5701" y="11493"/>
                </a:cubicBezTo>
                <a:cubicBezTo>
                  <a:pt x="5349" y="12704"/>
                  <a:pt x="5079" y="13712"/>
                  <a:pt x="5103" y="13732"/>
                </a:cubicBezTo>
                <a:cubicBezTo>
                  <a:pt x="5126" y="13752"/>
                  <a:pt x="5522" y="13775"/>
                  <a:pt x="5980" y="13783"/>
                </a:cubicBezTo>
                <a:lnTo>
                  <a:pt x="6812" y="13796"/>
                </a:lnTo>
                <a:lnTo>
                  <a:pt x="6840" y="17136"/>
                </a:lnTo>
                <a:cubicBezTo>
                  <a:pt x="6870" y="20753"/>
                  <a:pt x="6857" y="20600"/>
                  <a:pt x="7184" y="21016"/>
                </a:cubicBezTo>
                <a:cubicBezTo>
                  <a:pt x="7373" y="21257"/>
                  <a:pt x="7630" y="21436"/>
                  <a:pt x="7929" y="21535"/>
                </a:cubicBezTo>
                <a:cubicBezTo>
                  <a:pt x="8069" y="21581"/>
                  <a:pt x="8279" y="21600"/>
                  <a:pt x="8514" y="21589"/>
                </a:cubicBezTo>
                <a:cubicBezTo>
                  <a:pt x="9173" y="21559"/>
                  <a:pt x="9633" y="21254"/>
                  <a:pt x="9926" y="20653"/>
                </a:cubicBezTo>
                <a:cubicBezTo>
                  <a:pt x="10032" y="20438"/>
                  <a:pt x="10037" y="20291"/>
                  <a:pt x="10050" y="17164"/>
                </a:cubicBezTo>
                <a:cubicBezTo>
                  <a:pt x="10057" y="15368"/>
                  <a:pt x="10076" y="13870"/>
                  <a:pt x="10091" y="13835"/>
                </a:cubicBezTo>
                <a:cubicBezTo>
                  <a:pt x="10127" y="13755"/>
                  <a:pt x="11265" y="13743"/>
                  <a:pt x="11321" y="13822"/>
                </a:cubicBezTo>
                <a:cubicBezTo>
                  <a:pt x="11341" y="13850"/>
                  <a:pt x="11363" y="15294"/>
                  <a:pt x="11371" y="17031"/>
                </a:cubicBezTo>
                <a:cubicBezTo>
                  <a:pt x="11382" y="19350"/>
                  <a:pt x="11404" y="20259"/>
                  <a:pt x="11456" y="20453"/>
                </a:cubicBezTo>
                <a:cubicBezTo>
                  <a:pt x="11578" y="20916"/>
                  <a:pt x="11863" y="21246"/>
                  <a:pt x="12320" y="21455"/>
                </a:cubicBezTo>
                <a:cubicBezTo>
                  <a:pt x="12553" y="21561"/>
                  <a:pt x="12671" y="21581"/>
                  <a:pt x="13043" y="21582"/>
                </a:cubicBezTo>
                <a:cubicBezTo>
                  <a:pt x="13428" y="21583"/>
                  <a:pt x="13523" y="21565"/>
                  <a:pt x="13745" y="21453"/>
                </a:cubicBezTo>
                <a:cubicBezTo>
                  <a:pt x="14061" y="21292"/>
                  <a:pt x="14332" y="21031"/>
                  <a:pt x="14482" y="20743"/>
                </a:cubicBezTo>
                <a:cubicBezTo>
                  <a:pt x="14593" y="20529"/>
                  <a:pt x="14594" y="20459"/>
                  <a:pt x="14579" y="17218"/>
                </a:cubicBezTo>
                <a:cubicBezTo>
                  <a:pt x="14567" y="14684"/>
                  <a:pt x="14579" y="13894"/>
                  <a:pt x="14631" y="13841"/>
                </a:cubicBezTo>
                <a:cubicBezTo>
                  <a:pt x="14683" y="13786"/>
                  <a:pt x="14851" y="13771"/>
                  <a:pt x="15387" y="13771"/>
                </a:cubicBezTo>
                <a:cubicBezTo>
                  <a:pt x="16006" y="13771"/>
                  <a:pt x="16077" y="13763"/>
                  <a:pt x="16076" y="13687"/>
                </a:cubicBezTo>
                <a:cubicBezTo>
                  <a:pt x="16075" y="13641"/>
                  <a:pt x="15801" y="12662"/>
                  <a:pt x="15467" y="11512"/>
                </a:cubicBezTo>
                <a:cubicBezTo>
                  <a:pt x="14948" y="9722"/>
                  <a:pt x="14873" y="9410"/>
                  <a:pt x="14939" y="9351"/>
                </a:cubicBezTo>
                <a:cubicBezTo>
                  <a:pt x="15018" y="9280"/>
                  <a:pt x="15284" y="9181"/>
                  <a:pt x="15909" y="8990"/>
                </a:cubicBezTo>
                <a:cubicBezTo>
                  <a:pt x="16108" y="8929"/>
                  <a:pt x="16847" y="8691"/>
                  <a:pt x="17551" y="8460"/>
                </a:cubicBezTo>
                <a:cubicBezTo>
                  <a:pt x="18255" y="8229"/>
                  <a:pt x="18968" y="7997"/>
                  <a:pt x="19136" y="7944"/>
                </a:cubicBezTo>
                <a:cubicBezTo>
                  <a:pt x="19305" y="7890"/>
                  <a:pt x="19491" y="7827"/>
                  <a:pt x="19552" y="7805"/>
                </a:cubicBezTo>
                <a:cubicBezTo>
                  <a:pt x="19613" y="7783"/>
                  <a:pt x="19978" y="7666"/>
                  <a:pt x="20360" y="7545"/>
                </a:cubicBezTo>
                <a:cubicBezTo>
                  <a:pt x="21154" y="7293"/>
                  <a:pt x="21554" y="7143"/>
                  <a:pt x="21517" y="7110"/>
                </a:cubicBezTo>
                <a:cubicBezTo>
                  <a:pt x="21490" y="7088"/>
                  <a:pt x="20567" y="6984"/>
                  <a:pt x="19637" y="6899"/>
                </a:cubicBezTo>
                <a:cubicBezTo>
                  <a:pt x="19143" y="6854"/>
                  <a:pt x="18655" y="6806"/>
                  <a:pt x="15491" y="6489"/>
                </a:cubicBezTo>
                <a:cubicBezTo>
                  <a:pt x="14818" y="6422"/>
                  <a:pt x="14188" y="6348"/>
                  <a:pt x="14090" y="6324"/>
                </a:cubicBezTo>
                <a:cubicBezTo>
                  <a:pt x="13957" y="6292"/>
                  <a:pt x="13894" y="6298"/>
                  <a:pt x="13845" y="6348"/>
                </a:cubicBezTo>
                <a:cubicBezTo>
                  <a:pt x="13790" y="6406"/>
                  <a:pt x="13283" y="6415"/>
                  <a:pt x="10574" y="6405"/>
                </a:cubicBezTo>
                <a:lnTo>
                  <a:pt x="7368" y="6392"/>
                </a:lnTo>
                <a:lnTo>
                  <a:pt x="7316" y="6290"/>
                </a:lnTo>
                <a:cubicBezTo>
                  <a:pt x="7256" y="6172"/>
                  <a:pt x="7170" y="6155"/>
                  <a:pt x="5283" y="5933"/>
                </a:cubicBezTo>
                <a:cubicBezTo>
                  <a:pt x="4594" y="5852"/>
                  <a:pt x="3790" y="5754"/>
                  <a:pt x="3496" y="5716"/>
                </a:cubicBezTo>
                <a:cubicBezTo>
                  <a:pt x="3201" y="5678"/>
                  <a:pt x="2878" y="5646"/>
                  <a:pt x="2776" y="5646"/>
                </a:cubicBezTo>
                <a:cubicBezTo>
                  <a:pt x="2675" y="5646"/>
                  <a:pt x="2515" y="5627"/>
                  <a:pt x="2421" y="5602"/>
                </a:cubicBezTo>
                <a:cubicBezTo>
                  <a:pt x="2327" y="5576"/>
                  <a:pt x="1937" y="5521"/>
                  <a:pt x="1555" y="5478"/>
                </a:cubicBezTo>
                <a:cubicBezTo>
                  <a:pt x="1172" y="5435"/>
                  <a:pt x="677" y="5377"/>
                  <a:pt x="455" y="5349"/>
                </a:cubicBezTo>
                <a:cubicBezTo>
                  <a:pt x="343" y="5335"/>
                  <a:pt x="238" y="5326"/>
                  <a:pt x="158" y="532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5" name="١٥٩"/>
          <p:cNvSpPr txBox="1"/>
          <p:nvPr/>
        </p:nvSpPr>
        <p:spPr>
          <a:xfrm>
            <a:off x="3752976" y="10682595"/>
            <a:ext cx="157043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١٥٩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١٦٠"/>
          <p:cNvSpPr txBox="1"/>
          <p:nvPr/>
        </p:nvSpPr>
        <p:spPr>
          <a:xfrm>
            <a:off x="3752976" y="10682595"/>
            <a:ext cx="157043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١٦٠</a:t>
            </a:r>
          </a:p>
        </p:txBody>
      </p:sp>
      <p:pic>
        <p:nvPicPr>
          <p:cNvPr id="228" name="IMG_5103.jpeg" descr="IMG_5103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78077" y="2183400"/>
            <a:ext cx="7282101" cy="183161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9" name="IMG_5104.jpeg" descr="IMG_5104.jpeg"/>
          <p:cNvPicPr>
            <a:picLocks noChangeAspect="1"/>
          </p:cNvPicPr>
          <p:nvPr/>
        </p:nvPicPr>
        <p:blipFill>
          <a:blip r:embed="rId3">
            <a:extLst/>
          </a:blip>
          <a:srcRect l="43379" t="28774" r="31844" b="65106"/>
          <a:stretch>
            <a:fillRect/>
          </a:stretch>
        </p:blipFill>
        <p:spPr>
          <a:xfrm>
            <a:off x="9577387" y="4015015"/>
            <a:ext cx="5229358" cy="9603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" name="تجميع"/>
          <p:cNvGrpSpPr/>
          <p:nvPr/>
        </p:nvGrpSpPr>
        <p:grpSpPr>
          <a:xfrm>
            <a:off x="7307452" y="4975452"/>
            <a:ext cx="10725380" cy="6029409"/>
            <a:chOff x="0" y="0"/>
            <a:chExt cx="10725378" cy="6029408"/>
          </a:xfrm>
        </p:grpSpPr>
        <p:pic>
          <p:nvPicPr>
            <p:cNvPr id="230" name="IMG_5104.jpeg" descr="IMG_5104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705" t="34978" r="32229" b="23400"/>
            <a:stretch>
              <a:fillRect/>
            </a:stretch>
          </p:blipFill>
          <p:spPr>
            <a:xfrm>
              <a:off x="0" y="0"/>
              <a:ext cx="10725379" cy="5816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مستطيل"/>
            <p:cNvSpPr/>
            <p:nvPr/>
          </p:nvSpPr>
          <p:spPr>
            <a:xfrm>
              <a:off x="474423" y="5189375"/>
              <a:ext cx="3683866" cy="8400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تجميع"/>
          <p:cNvGrpSpPr/>
          <p:nvPr/>
        </p:nvGrpSpPr>
        <p:grpSpPr>
          <a:xfrm>
            <a:off x="7025369" y="2988090"/>
            <a:ext cx="9359597" cy="1441105"/>
            <a:chOff x="0" y="0"/>
            <a:chExt cx="9359596" cy="1441103"/>
          </a:xfrm>
        </p:grpSpPr>
        <p:sp>
          <p:nvSpPr>
            <p:cNvPr id="234" name="Google Shape;1081;p11"/>
            <p:cNvSpPr/>
            <p:nvPr/>
          </p:nvSpPr>
          <p:spPr>
            <a:xfrm>
              <a:off x="0" y="0"/>
              <a:ext cx="9359597" cy="1441104"/>
            </a:xfrm>
            <a:prstGeom prst="rect">
              <a:avLst/>
            </a:prstGeom>
            <a:solidFill>
              <a:srgbClr val="CBF0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35" name="IMG_4272.png" descr="IMG_427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000" t="61293" r="35655" b="33588"/>
            <a:stretch>
              <a:fillRect/>
            </a:stretch>
          </p:blipFill>
          <p:spPr>
            <a:xfrm>
              <a:off x="2657521" y="179412"/>
              <a:ext cx="4044621" cy="1082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Google Shape;258;p7"/>
          <p:cNvSpPr txBox="1"/>
          <p:nvPr/>
        </p:nvSpPr>
        <p:spPr>
          <a:xfrm>
            <a:off x="9444004" y="4198714"/>
            <a:ext cx="6742005" cy="139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algn="r" defTabSz="914400" rtl="0">
              <a:defRPr b="1" sz="4500">
                <a:solidFill>
                  <a:srgbClr val="00374A"/>
                </a:solidFill>
                <a:latin typeface="Norican"/>
                <a:ea typeface="Norican"/>
                <a:cs typeface="Norican"/>
                <a:sym typeface="Norican"/>
              </a:defRPr>
            </a:lvl1pPr>
          </a:lstStyle>
          <a:p>
            <a:pPr/>
            <a:r>
              <a:t>أحسب مساحة الشكل التالي  </a:t>
            </a:r>
          </a:p>
        </p:txBody>
      </p:sp>
      <p:pic>
        <p:nvPicPr>
          <p:cNvPr id="238" name="Google Shape;258;p7" descr="Google Shape;258;p7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41314" y="5237406"/>
            <a:ext cx="2513809" cy="2456908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9" name="Google Shape;298;p10"/>
          <p:cNvSpPr/>
          <p:nvPr/>
        </p:nvSpPr>
        <p:spPr>
          <a:xfrm rot="21011614">
            <a:off x="19083760" y="5046545"/>
            <a:ext cx="1086009" cy="789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708" y="0"/>
                </a:moveTo>
                <a:lnTo>
                  <a:pt x="0" y="8808"/>
                </a:lnTo>
                <a:lnTo>
                  <a:pt x="7708" y="17566"/>
                </a:lnTo>
                <a:lnTo>
                  <a:pt x="7708" y="12792"/>
                </a:lnTo>
                <a:cubicBezTo>
                  <a:pt x="17186" y="12938"/>
                  <a:pt x="21600" y="21600"/>
                  <a:pt x="21600" y="21600"/>
                </a:cubicBezTo>
                <a:cubicBezTo>
                  <a:pt x="21600" y="21600"/>
                  <a:pt x="19574" y="5264"/>
                  <a:pt x="7708" y="5118"/>
                </a:cubicBezTo>
                <a:lnTo>
                  <a:pt x="7708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0" name="المساحة الكلية …"/>
          <p:cNvSpPr/>
          <p:nvPr/>
        </p:nvSpPr>
        <p:spPr>
          <a:xfrm>
            <a:off x="8669577" y="9346896"/>
            <a:ext cx="7710627" cy="1646187"/>
          </a:xfrm>
          <a:prstGeom prst="roundRect">
            <a:avLst>
              <a:gd name="adj" fmla="val 32027"/>
            </a:avLst>
          </a:prstGeom>
          <a:gradFill>
            <a:gsLst>
              <a:gs pos="0">
                <a:srgbClr val="FFD0CB"/>
              </a:gs>
              <a:gs pos="100000">
                <a:srgbClr val="D6D6D6"/>
              </a:gs>
            </a:gsLst>
            <a:lin ang="16200000"/>
          </a:gradFill>
          <a:ln>
            <a:solidFill>
              <a:srgbClr val="F4EEE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>
              <a:defRPr b="1" sz="2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المساحة الكلية …</a:t>
            </a:r>
          </a:p>
        </p:txBody>
      </p:sp>
      <p:sp>
        <p:nvSpPr>
          <p:cNvPr id="241" name="مستطيل"/>
          <p:cNvSpPr/>
          <p:nvPr/>
        </p:nvSpPr>
        <p:spPr>
          <a:xfrm>
            <a:off x="14348086" y="10410176"/>
            <a:ext cx="1228305" cy="393485"/>
          </a:xfrm>
          <a:prstGeom prst="rect">
            <a:avLst/>
          </a:prstGeom>
          <a:solidFill>
            <a:srgbClr val="F7E4DD"/>
          </a:solidFill>
          <a:ln w="25400">
            <a:solidFill>
              <a:srgbClr val="E8A9A0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42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6986" t="1156" r="11238" b="4875"/>
          <a:stretch>
            <a:fillRect/>
          </a:stretch>
        </p:blipFill>
        <p:spPr>
          <a:xfrm>
            <a:off x="16609808" y="7681613"/>
            <a:ext cx="3942905" cy="4577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92" fill="norm" stroke="1" extrusionOk="0">
                <a:moveTo>
                  <a:pt x="10706" y="0"/>
                </a:moveTo>
                <a:cubicBezTo>
                  <a:pt x="9867" y="0"/>
                  <a:pt x="9600" y="47"/>
                  <a:pt x="8917" y="313"/>
                </a:cubicBezTo>
                <a:cubicBezTo>
                  <a:pt x="7981" y="677"/>
                  <a:pt x="7262" y="1364"/>
                  <a:pt x="6950" y="2192"/>
                </a:cubicBezTo>
                <a:cubicBezTo>
                  <a:pt x="6762" y="2694"/>
                  <a:pt x="6758" y="3496"/>
                  <a:pt x="6944" y="4012"/>
                </a:cubicBezTo>
                <a:cubicBezTo>
                  <a:pt x="7257" y="4882"/>
                  <a:pt x="8069" y="5664"/>
                  <a:pt x="9010" y="6006"/>
                </a:cubicBezTo>
                <a:cubicBezTo>
                  <a:pt x="9148" y="6056"/>
                  <a:pt x="9284" y="6115"/>
                  <a:pt x="9313" y="6137"/>
                </a:cubicBezTo>
                <a:cubicBezTo>
                  <a:pt x="9343" y="6159"/>
                  <a:pt x="9964" y="6176"/>
                  <a:pt x="10695" y="6176"/>
                </a:cubicBezTo>
                <a:lnTo>
                  <a:pt x="12028" y="6176"/>
                </a:lnTo>
                <a:lnTo>
                  <a:pt x="12396" y="6025"/>
                </a:lnTo>
                <a:cubicBezTo>
                  <a:pt x="13556" y="5549"/>
                  <a:pt x="14312" y="4759"/>
                  <a:pt x="14553" y="3772"/>
                </a:cubicBezTo>
                <a:cubicBezTo>
                  <a:pt x="14884" y="2414"/>
                  <a:pt x="14028" y="944"/>
                  <a:pt x="12556" y="343"/>
                </a:cubicBezTo>
                <a:cubicBezTo>
                  <a:pt x="11865" y="61"/>
                  <a:pt x="11538" y="0"/>
                  <a:pt x="10706" y="0"/>
                </a:cubicBezTo>
                <a:close/>
                <a:moveTo>
                  <a:pt x="158" y="5323"/>
                </a:moveTo>
                <a:cubicBezTo>
                  <a:pt x="77" y="5319"/>
                  <a:pt x="22" y="5322"/>
                  <a:pt x="10" y="5332"/>
                </a:cubicBezTo>
                <a:cubicBezTo>
                  <a:pt x="-46" y="5381"/>
                  <a:pt x="98" y="5478"/>
                  <a:pt x="1223" y="6152"/>
                </a:cubicBezTo>
                <a:cubicBezTo>
                  <a:pt x="1533" y="6337"/>
                  <a:pt x="2053" y="6652"/>
                  <a:pt x="2380" y="6852"/>
                </a:cubicBezTo>
                <a:cubicBezTo>
                  <a:pt x="2707" y="7052"/>
                  <a:pt x="3325" y="7428"/>
                  <a:pt x="3753" y="7689"/>
                </a:cubicBezTo>
                <a:cubicBezTo>
                  <a:pt x="4182" y="7950"/>
                  <a:pt x="4632" y="8225"/>
                  <a:pt x="4754" y="8301"/>
                </a:cubicBezTo>
                <a:cubicBezTo>
                  <a:pt x="4876" y="8377"/>
                  <a:pt x="5282" y="8625"/>
                  <a:pt x="5657" y="8850"/>
                </a:cubicBezTo>
                <a:cubicBezTo>
                  <a:pt x="6032" y="9075"/>
                  <a:pt x="6340" y="9265"/>
                  <a:pt x="6340" y="9275"/>
                </a:cubicBezTo>
                <a:cubicBezTo>
                  <a:pt x="6340" y="9284"/>
                  <a:pt x="6052" y="10282"/>
                  <a:pt x="5701" y="11493"/>
                </a:cubicBezTo>
                <a:cubicBezTo>
                  <a:pt x="5349" y="12704"/>
                  <a:pt x="5079" y="13712"/>
                  <a:pt x="5103" y="13732"/>
                </a:cubicBezTo>
                <a:cubicBezTo>
                  <a:pt x="5126" y="13752"/>
                  <a:pt x="5522" y="13775"/>
                  <a:pt x="5980" y="13783"/>
                </a:cubicBezTo>
                <a:lnTo>
                  <a:pt x="6812" y="13796"/>
                </a:lnTo>
                <a:lnTo>
                  <a:pt x="6840" y="17136"/>
                </a:lnTo>
                <a:cubicBezTo>
                  <a:pt x="6870" y="20753"/>
                  <a:pt x="6857" y="20600"/>
                  <a:pt x="7184" y="21016"/>
                </a:cubicBezTo>
                <a:cubicBezTo>
                  <a:pt x="7373" y="21257"/>
                  <a:pt x="7630" y="21436"/>
                  <a:pt x="7929" y="21535"/>
                </a:cubicBezTo>
                <a:cubicBezTo>
                  <a:pt x="8069" y="21581"/>
                  <a:pt x="8279" y="21600"/>
                  <a:pt x="8514" y="21589"/>
                </a:cubicBezTo>
                <a:cubicBezTo>
                  <a:pt x="9173" y="21559"/>
                  <a:pt x="9633" y="21254"/>
                  <a:pt x="9926" y="20653"/>
                </a:cubicBezTo>
                <a:cubicBezTo>
                  <a:pt x="10032" y="20438"/>
                  <a:pt x="10037" y="20291"/>
                  <a:pt x="10050" y="17164"/>
                </a:cubicBezTo>
                <a:cubicBezTo>
                  <a:pt x="10057" y="15368"/>
                  <a:pt x="10076" y="13870"/>
                  <a:pt x="10091" y="13835"/>
                </a:cubicBezTo>
                <a:cubicBezTo>
                  <a:pt x="10127" y="13755"/>
                  <a:pt x="11265" y="13743"/>
                  <a:pt x="11321" y="13822"/>
                </a:cubicBezTo>
                <a:cubicBezTo>
                  <a:pt x="11341" y="13850"/>
                  <a:pt x="11363" y="15294"/>
                  <a:pt x="11371" y="17031"/>
                </a:cubicBezTo>
                <a:cubicBezTo>
                  <a:pt x="11382" y="19350"/>
                  <a:pt x="11404" y="20259"/>
                  <a:pt x="11456" y="20453"/>
                </a:cubicBezTo>
                <a:cubicBezTo>
                  <a:pt x="11578" y="20916"/>
                  <a:pt x="11863" y="21246"/>
                  <a:pt x="12320" y="21455"/>
                </a:cubicBezTo>
                <a:cubicBezTo>
                  <a:pt x="12553" y="21561"/>
                  <a:pt x="12671" y="21581"/>
                  <a:pt x="13043" y="21582"/>
                </a:cubicBezTo>
                <a:cubicBezTo>
                  <a:pt x="13428" y="21583"/>
                  <a:pt x="13523" y="21565"/>
                  <a:pt x="13745" y="21453"/>
                </a:cubicBezTo>
                <a:cubicBezTo>
                  <a:pt x="14061" y="21292"/>
                  <a:pt x="14332" y="21031"/>
                  <a:pt x="14482" y="20743"/>
                </a:cubicBezTo>
                <a:cubicBezTo>
                  <a:pt x="14593" y="20529"/>
                  <a:pt x="14594" y="20459"/>
                  <a:pt x="14579" y="17218"/>
                </a:cubicBezTo>
                <a:cubicBezTo>
                  <a:pt x="14567" y="14684"/>
                  <a:pt x="14579" y="13894"/>
                  <a:pt x="14631" y="13841"/>
                </a:cubicBezTo>
                <a:cubicBezTo>
                  <a:pt x="14683" y="13786"/>
                  <a:pt x="14851" y="13771"/>
                  <a:pt x="15387" y="13771"/>
                </a:cubicBezTo>
                <a:cubicBezTo>
                  <a:pt x="16006" y="13771"/>
                  <a:pt x="16077" y="13763"/>
                  <a:pt x="16076" y="13687"/>
                </a:cubicBezTo>
                <a:cubicBezTo>
                  <a:pt x="16075" y="13641"/>
                  <a:pt x="15801" y="12662"/>
                  <a:pt x="15467" y="11512"/>
                </a:cubicBezTo>
                <a:cubicBezTo>
                  <a:pt x="14948" y="9722"/>
                  <a:pt x="14873" y="9410"/>
                  <a:pt x="14939" y="9351"/>
                </a:cubicBezTo>
                <a:cubicBezTo>
                  <a:pt x="15018" y="9280"/>
                  <a:pt x="15284" y="9181"/>
                  <a:pt x="15909" y="8990"/>
                </a:cubicBezTo>
                <a:cubicBezTo>
                  <a:pt x="16108" y="8929"/>
                  <a:pt x="16847" y="8691"/>
                  <a:pt x="17551" y="8460"/>
                </a:cubicBezTo>
                <a:cubicBezTo>
                  <a:pt x="18255" y="8229"/>
                  <a:pt x="18968" y="7997"/>
                  <a:pt x="19136" y="7944"/>
                </a:cubicBezTo>
                <a:cubicBezTo>
                  <a:pt x="19305" y="7890"/>
                  <a:pt x="19491" y="7827"/>
                  <a:pt x="19552" y="7805"/>
                </a:cubicBezTo>
                <a:cubicBezTo>
                  <a:pt x="19613" y="7783"/>
                  <a:pt x="19978" y="7666"/>
                  <a:pt x="20360" y="7545"/>
                </a:cubicBezTo>
                <a:cubicBezTo>
                  <a:pt x="21154" y="7293"/>
                  <a:pt x="21554" y="7143"/>
                  <a:pt x="21517" y="7110"/>
                </a:cubicBezTo>
                <a:cubicBezTo>
                  <a:pt x="21490" y="7088"/>
                  <a:pt x="20567" y="6984"/>
                  <a:pt x="19637" y="6899"/>
                </a:cubicBezTo>
                <a:cubicBezTo>
                  <a:pt x="19143" y="6854"/>
                  <a:pt x="18655" y="6806"/>
                  <a:pt x="15491" y="6489"/>
                </a:cubicBezTo>
                <a:cubicBezTo>
                  <a:pt x="14818" y="6422"/>
                  <a:pt x="14188" y="6348"/>
                  <a:pt x="14090" y="6324"/>
                </a:cubicBezTo>
                <a:cubicBezTo>
                  <a:pt x="13957" y="6292"/>
                  <a:pt x="13894" y="6298"/>
                  <a:pt x="13845" y="6348"/>
                </a:cubicBezTo>
                <a:cubicBezTo>
                  <a:pt x="13790" y="6406"/>
                  <a:pt x="13283" y="6415"/>
                  <a:pt x="10574" y="6405"/>
                </a:cubicBezTo>
                <a:lnTo>
                  <a:pt x="7368" y="6392"/>
                </a:lnTo>
                <a:lnTo>
                  <a:pt x="7316" y="6290"/>
                </a:lnTo>
                <a:cubicBezTo>
                  <a:pt x="7256" y="6172"/>
                  <a:pt x="7170" y="6155"/>
                  <a:pt x="5283" y="5933"/>
                </a:cubicBezTo>
                <a:cubicBezTo>
                  <a:pt x="4594" y="5852"/>
                  <a:pt x="3790" y="5754"/>
                  <a:pt x="3496" y="5716"/>
                </a:cubicBezTo>
                <a:cubicBezTo>
                  <a:pt x="3201" y="5678"/>
                  <a:pt x="2878" y="5646"/>
                  <a:pt x="2776" y="5646"/>
                </a:cubicBezTo>
                <a:cubicBezTo>
                  <a:pt x="2675" y="5646"/>
                  <a:pt x="2515" y="5627"/>
                  <a:pt x="2421" y="5602"/>
                </a:cubicBezTo>
                <a:cubicBezTo>
                  <a:pt x="2327" y="5576"/>
                  <a:pt x="1937" y="5521"/>
                  <a:pt x="1555" y="5478"/>
                </a:cubicBezTo>
                <a:cubicBezTo>
                  <a:pt x="1172" y="5435"/>
                  <a:pt x="677" y="5377"/>
                  <a:pt x="455" y="5349"/>
                </a:cubicBezTo>
                <a:cubicBezTo>
                  <a:pt x="343" y="5335"/>
                  <a:pt x="238" y="5326"/>
                  <a:pt x="158" y="532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2" name="Google Shape;123;p4"/>
          <p:cNvGrpSpPr/>
          <p:nvPr/>
        </p:nvGrpSpPr>
        <p:grpSpPr>
          <a:xfrm>
            <a:off x="12825070" y="5204665"/>
            <a:ext cx="3053245" cy="3995514"/>
            <a:chOff x="0" y="0"/>
            <a:chExt cx="3053244" cy="3995512"/>
          </a:xfrm>
        </p:grpSpPr>
        <p:sp>
          <p:nvSpPr>
            <p:cNvPr id="243" name="Google Shape;124;p4"/>
            <p:cNvSpPr/>
            <p:nvPr/>
          </p:nvSpPr>
          <p:spPr>
            <a:xfrm>
              <a:off x="-1" y="270262"/>
              <a:ext cx="3053246" cy="372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54" y="512"/>
                  </a:moveTo>
                  <a:lnTo>
                    <a:pt x="19154" y="1147"/>
                  </a:lnTo>
                  <a:lnTo>
                    <a:pt x="19878" y="1147"/>
                  </a:lnTo>
                  <a:lnTo>
                    <a:pt x="19878" y="512"/>
                  </a:lnTo>
                  <a:close/>
                  <a:moveTo>
                    <a:pt x="16229" y="512"/>
                  </a:moveTo>
                  <a:lnTo>
                    <a:pt x="16229" y="1147"/>
                  </a:lnTo>
                  <a:lnTo>
                    <a:pt x="16952" y="1147"/>
                  </a:lnTo>
                  <a:lnTo>
                    <a:pt x="16952" y="512"/>
                  </a:lnTo>
                  <a:close/>
                  <a:moveTo>
                    <a:pt x="13303" y="512"/>
                  </a:moveTo>
                  <a:lnTo>
                    <a:pt x="13303" y="1147"/>
                  </a:lnTo>
                  <a:lnTo>
                    <a:pt x="14027" y="1147"/>
                  </a:lnTo>
                  <a:lnTo>
                    <a:pt x="14027" y="512"/>
                  </a:lnTo>
                  <a:close/>
                  <a:moveTo>
                    <a:pt x="10378" y="512"/>
                  </a:moveTo>
                  <a:lnTo>
                    <a:pt x="10378" y="1147"/>
                  </a:lnTo>
                  <a:lnTo>
                    <a:pt x="11101" y="1147"/>
                  </a:lnTo>
                  <a:lnTo>
                    <a:pt x="11101" y="512"/>
                  </a:lnTo>
                  <a:close/>
                  <a:moveTo>
                    <a:pt x="7453" y="512"/>
                  </a:moveTo>
                  <a:lnTo>
                    <a:pt x="7453" y="1147"/>
                  </a:lnTo>
                  <a:lnTo>
                    <a:pt x="8176" y="1147"/>
                  </a:lnTo>
                  <a:lnTo>
                    <a:pt x="8176" y="512"/>
                  </a:lnTo>
                  <a:close/>
                  <a:moveTo>
                    <a:pt x="4527" y="512"/>
                  </a:moveTo>
                  <a:lnTo>
                    <a:pt x="4527" y="1147"/>
                  </a:lnTo>
                  <a:lnTo>
                    <a:pt x="5251" y="1147"/>
                  </a:lnTo>
                  <a:lnTo>
                    <a:pt x="5251" y="512"/>
                  </a:lnTo>
                  <a:close/>
                  <a:moveTo>
                    <a:pt x="1602" y="512"/>
                  </a:moveTo>
                  <a:lnTo>
                    <a:pt x="1602" y="1147"/>
                  </a:lnTo>
                  <a:lnTo>
                    <a:pt x="2325" y="1147"/>
                  </a:lnTo>
                  <a:lnTo>
                    <a:pt x="2325" y="512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8D8D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" dist="50800" dir="27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4" name="Google Shape;125;p4"/>
            <p:cNvSpPr/>
            <p:nvPr/>
          </p:nvSpPr>
          <p:spPr>
            <a:xfrm>
              <a:off x="233742" y="0"/>
              <a:ext cx="86850" cy="434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" name="Google Shape;126;p4"/>
            <p:cNvSpPr/>
            <p:nvPr/>
          </p:nvSpPr>
          <p:spPr>
            <a:xfrm>
              <a:off x="644007" y="1217"/>
              <a:ext cx="86850" cy="434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" name="Google Shape;127;p4"/>
            <p:cNvSpPr/>
            <p:nvPr/>
          </p:nvSpPr>
          <p:spPr>
            <a:xfrm>
              <a:off x="1074967" y="1218"/>
              <a:ext cx="86850" cy="434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" name="Google Shape;128;p4"/>
            <p:cNvSpPr/>
            <p:nvPr/>
          </p:nvSpPr>
          <p:spPr>
            <a:xfrm>
              <a:off x="1485232" y="2435"/>
              <a:ext cx="86850" cy="434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" name="Google Shape;129;p4"/>
            <p:cNvSpPr/>
            <p:nvPr/>
          </p:nvSpPr>
          <p:spPr>
            <a:xfrm>
              <a:off x="1878451" y="1218"/>
              <a:ext cx="86850" cy="434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" name="Google Shape;130;p4"/>
            <p:cNvSpPr/>
            <p:nvPr/>
          </p:nvSpPr>
          <p:spPr>
            <a:xfrm>
              <a:off x="2296019" y="2435"/>
              <a:ext cx="86850" cy="434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" name="Google Shape;131;p4"/>
            <p:cNvSpPr/>
            <p:nvPr/>
          </p:nvSpPr>
          <p:spPr>
            <a:xfrm>
              <a:off x="2719675" y="2436"/>
              <a:ext cx="86850" cy="434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" name="Google Shape;132;p4"/>
            <p:cNvSpPr/>
            <p:nvPr/>
          </p:nvSpPr>
          <p:spPr>
            <a:xfrm>
              <a:off x="176860" y="1202991"/>
              <a:ext cx="2706119" cy="2595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396" fill="norm" stroke="1" extrusionOk="0">
                  <a:moveTo>
                    <a:pt x="132" y="1577"/>
                  </a:moveTo>
                  <a:cubicBezTo>
                    <a:pt x="18" y="751"/>
                    <a:pt x="601" y="258"/>
                    <a:pt x="1441" y="213"/>
                  </a:cubicBezTo>
                  <a:cubicBezTo>
                    <a:pt x="4609" y="493"/>
                    <a:pt x="5438" y="353"/>
                    <a:pt x="8017" y="213"/>
                  </a:cubicBezTo>
                  <a:cubicBezTo>
                    <a:pt x="10596" y="72"/>
                    <a:pt x="12390" y="514"/>
                    <a:pt x="14036" y="213"/>
                  </a:cubicBezTo>
                  <a:cubicBezTo>
                    <a:pt x="15681" y="-89"/>
                    <a:pt x="17902" y="-51"/>
                    <a:pt x="20054" y="213"/>
                  </a:cubicBezTo>
                  <a:cubicBezTo>
                    <a:pt x="20728" y="50"/>
                    <a:pt x="21377" y="771"/>
                    <a:pt x="21363" y="1577"/>
                  </a:cubicBezTo>
                  <a:cubicBezTo>
                    <a:pt x="21186" y="3231"/>
                    <a:pt x="21480" y="5687"/>
                    <a:pt x="21363" y="7304"/>
                  </a:cubicBezTo>
                  <a:cubicBezTo>
                    <a:pt x="21246" y="8922"/>
                    <a:pt x="21389" y="11418"/>
                    <a:pt x="21363" y="13031"/>
                  </a:cubicBezTo>
                  <a:cubicBezTo>
                    <a:pt x="21337" y="14645"/>
                    <a:pt x="21456" y="18058"/>
                    <a:pt x="21363" y="19855"/>
                  </a:cubicBezTo>
                  <a:cubicBezTo>
                    <a:pt x="21516" y="20647"/>
                    <a:pt x="20705" y="21208"/>
                    <a:pt x="20054" y="21220"/>
                  </a:cubicBezTo>
                  <a:cubicBezTo>
                    <a:pt x="18483" y="21393"/>
                    <a:pt x="15803" y="21511"/>
                    <a:pt x="13849" y="21220"/>
                  </a:cubicBezTo>
                  <a:cubicBezTo>
                    <a:pt x="11896" y="20929"/>
                    <a:pt x="9351" y="21212"/>
                    <a:pt x="7831" y="21220"/>
                  </a:cubicBezTo>
                  <a:cubicBezTo>
                    <a:pt x="6311" y="21228"/>
                    <a:pt x="3026" y="21188"/>
                    <a:pt x="1441" y="21220"/>
                  </a:cubicBezTo>
                  <a:cubicBezTo>
                    <a:pt x="828" y="21078"/>
                    <a:pt x="-15" y="20550"/>
                    <a:pt x="132" y="19855"/>
                  </a:cubicBezTo>
                  <a:cubicBezTo>
                    <a:pt x="-69" y="16918"/>
                    <a:pt x="255" y="16311"/>
                    <a:pt x="132" y="13762"/>
                  </a:cubicBezTo>
                  <a:cubicBezTo>
                    <a:pt x="8" y="11214"/>
                    <a:pt x="347" y="10330"/>
                    <a:pt x="132" y="7304"/>
                  </a:cubicBezTo>
                  <a:cubicBezTo>
                    <a:pt x="-84" y="4279"/>
                    <a:pt x="2" y="3352"/>
                    <a:pt x="132" y="1577"/>
                  </a:cubicBezTo>
                  <a:close/>
                </a:path>
              </a:pathLst>
            </a:custGeom>
            <a:noFill/>
            <a:ln w="22225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62" name="Google Shape;93;p4"/>
          <p:cNvGrpSpPr/>
          <p:nvPr/>
        </p:nvGrpSpPr>
        <p:grpSpPr>
          <a:xfrm>
            <a:off x="8865575" y="5250106"/>
            <a:ext cx="2983796" cy="3904632"/>
            <a:chOff x="0" y="0"/>
            <a:chExt cx="2983795" cy="3904630"/>
          </a:xfrm>
        </p:grpSpPr>
        <p:sp>
          <p:nvSpPr>
            <p:cNvPr id="253" name="Google Shape;94;p4"/>
            <p:cNvSpPr/>
            <p:nvPr/>
          </p:nvSpPr>
          <p:spPr>
            <a:xfrm>
              <a:off x="-1" y="264114"/>
              <a:ext cx="2983797" cy="364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54" y="512"/>
                  </a:moveTo>
                  <a:lnTo>
                    <a:pt x="19154" y="1147"/>
                  </a:lnTo>
                  <a:lnTo>
                    <a:pt x="19878" y="1147"/>
                  </a:lnTo>
                  <a:lnTo>
                    <a:pt x="19878" y="512"/>
                  </a:lnTo>
                  <a:close/>
                  <a:moveTo>
                    <a:pt x="16229" y="512"/>
                  </a:moveTo>
                  <a:lnTo>
                    <a:pt x="16229" y="1147"/>
                  </a:lnTo>
                  <a:lnTo>
                    <a:pt x="16952" y="1147"/>
                  </a:lnTo>
                  <a:lnTo>
                    <a:pt x="16952" y="512"/>
                  </a:lnTo>
                  <a:close/>
                  <a:moveTo>
                    <a:pt x="13303" y="512"/>
                  </a:moveTo>
                  <a:lnTo>
                    <a:pt x="13303" y="1147"/>
                  </a:lnTo>
                  <a:lnTo>
                    <a:pt x="14027" y="1147"/>
                  </a:lnTo>
                  <a:lnTo>
                    <a:pt x="14027" y="512"/>
                  </a:lnTo>
                  <a:close/>
                  <a:moveTo>
                    <a:pt x="10378" y="512"/>
                  </a:moveTo>
                  <a:lnTo>
                    <a:pt x="10378" y="1147"/>
                  </a:lnTo>
                  <a:lnTo>
                    <a:pt x="11101" y="1147"/>
                  </a:lnTo>
                  <a:lnTo>
                    <a:pt x="11101" y="512"/>
                  </a:lnTo>
                  <a:close/>
                  <a:moveTo>
                    <a:pt x="7453" y="512"/>
                  </a:moveTo>
                  <a:lnTo>
                    <a:pt x="7453" y="1147"/>
                  </a:lnTo>
                  <a:lnTo>
                    <a:pt x="8176" y="1147"/>
                  </a:lnTo>
                  <a:lnTo>
                    <a:pt x="8176" y="512"/>
                  </a:lnTo>
                  <a:close/>
                  <a:moveTo>
                    <a:pt x="4527" y="512"/>
                  </a:moveTo>
                  <a:lnTo>
                    <a:pt x="4527" y="1147"/>
                  </a:lnTo>
                  <a:lnTo>
                    <a:pt x="5251" y="1147"/>
                  </a:lnTo>
                  <a:lnTo>
                    <a:pt x="5251" y="512"/>
                  </a:lnTo>
                  <a:close/>
                  <a:moveTo>
                    <a:pt x="1602" y="512"/>
                  </a:moveTo>
                  <a:lnTo>
                    <a:pt x="1602" y="1147"/>
                  </a:lnTo>
                  <a:lnTo>
                    <a:pt x="2325" y="1147"/>
                  </a:lnTo>
                  <a:lnTo>
                    <a:pt x="2325" y="512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D9D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" dist="50800" dir="27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" name="Google Shape;95;p4"/>
            <p:cNvSpPr/>
            <p:nvPr/>
          </p:nvSpPr>
          <p:spPr>
            <a:xfrm>
              <a:off x="228425" y="0"/>
              <a:ext cx="84874" cy="42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" name="Google Shape;96;p4"/>
            <p:cNvSpPr/>
            <p:nvPr/>
          </p:nvSpPr>
          <p:spPr>
            <a:xfrm>
              <a:off x="629358" y="1189"/>
              <a:ext cx="84875" cy="42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" name="Google Shape;97;p4"/>
            <p:cNvSpPr/>
            <p:nvPr/>
          </p:nvSpPr>
          <p:spPr>
            <a:xfrm>
              <a:off x="1050516" y="1190"/>
              <a:ext cx="84874" cy="42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" name="Google Shape;98;p4"/>
            <p:cNvSpPr/>
            <p:nvPr/>
          </p:nvSpPr>
          <p:spPr>
            <a:xfrm>
              <a:off x="1451449" y="2380"/>
              <a:ext cx="84874" cy="42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" name="Google Shape;99;p4"/>
            <p:cNvSpPr/>
            <p:nvPr/>
          </p:nvSpPr>
          <p:spPr>
            <a:xfrm>
              <a:off x="1835724" y="1190"/>
              <a:ext cx="84874" cy="42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" name="Google Shape;100;p4"/>
            <p:cNvSpPr/>
            <p:nvPr/>
          </p:nvSpPr>
          <p:spPr>
            <a:xfrm>
              <a:off x="2243794" y="2380"/>
              <a:ext cx="84875" cy="42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" name="Google Shape;101;p4"/>
            <p:cNvSpPr/>
            <p:nvPr/>
          </p:nvSpPr>
          <p:spPr>
            <a:xfrm>
              <a:off x="2657813" y="2381"/>
              <a:ext cx="84875" cy="42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" name="Google Shape;102;p4"/>
            <p:cNvSpPr/>
            <p:nvPr/>
          </p:nvSpPr>
          <p:spPr>
            <a:xfrm>
              <a:off x="172837" y="1175628"/>
              <a:ext cx="2644566" cy="253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396" fill="norm" stroke="1" extrusionOk="0">
                  <a:moveTo>
                    <a:pt x="132" y="1577"/>
                  </a:moveTo>
                  <a:cubicBezTo>
                    <a:pt x="18" y="751"/>
                    <a:pt x="601" y="258"/>
                    <a:pt x="1441" y="213"/>
                  </a:cubicBezTo>
                  <a:cubicBezTo>
                    <a:pt x="4609" y="493"/>
                    <a:pt x="5438" y="353"/>
                    <a:pt x="8017" y="213"/>
                  </a:cubicBezTo>
                  <a:cubicBezTo>
                    <a:pt x="10596" y="72"/>
                    <a:pt x="12390" y="514"/>
                    <a:pt x="14036" y="213"/>
                  </a:cubicBezTo>
                  <a:cubicBezTo>
                    <a:pt x="15681" y="-89"/>
                    <a:pt x="17902" y="-51"/>
                    <a:pt x="20054" y="213"/>
                  </a:cubicBezTo>
                  <a:cubicBezTo>
                    <a:pt x="20728" y="50"/>
                    <a:pt x="21377" y="771"/>
                    <a:pt x="21363" y="1577"/>
                  </a:cubicBezTo>
                  <a:cubicBezTo>
                    <a:pt x="21186" y="3231"/>
                    <a:pt x="21480" y="5687"/>
                    <a:pt x="21363" y="7304"/>
                  </a:cubicBezTo>
                  <a:cubicBezTo>
                    <a:pt x="21246" y="8922"/>
                    <a:pt x="21389" y="11418"/>
                    <a:pt x="21363" y="13031"/>
                  </a:cubicBezTo>
                  <a:cubicBezTo>
                    <a:pt x="21337" y="14645"/>
                    <a:pt x="21456" y="18058"/>
                    <a:pt x="21363" y="19855"/>
                  </a:cubicBezTo>
                  <a:cubicBezTo>
                    <a:pt x="21516" y="20647"/>
                    <a:pt x="20705" y="21208"/>
                    <a:pt x="20054" y="21220"/>
                  </a:cubicBezTo>
                  <a:cubicBezTo>
                    <a:pt x="18483" y="21393"/>
                    <a:pt x="15803" y="21511"/>
                    <a:pt x="13849" y="21220"/>
                  </a:cubicBezTo>
                  <a:cubicBezTo>
                    <a:pt x="11896" y="20929"/>
                    <a:pt x="9351" y="21212"/>
                    <a:pt x="7831" y="21220"/>
                  </a:cubicBezTo>
                  <a:cubicBezTo>
                    <a:pt x="6311" y="21228"/>
                    <a:pt x="3026" y="21188"/>
                    <a:pt x="1441" y="21220"/>
                  </a:cubicBezTo>
                  <a:cubicBezTo>
                    <a:pt x="828" y="21078"/>
                    <a:pt x="-15" y="20550"/>
                    <a:pt x="132" y="19855"/>
                  </a:cubicBezTo>
                  <a:cubicBezTo>
                    <a:pt x="-69" y="16918"/>
                    <a:pt x="255" y="16311"/>
                    <a:pt x="132" y="13762"/>
                  </a:cubicBezTo>
                  <a:cubicBezTo>
                    <a:pt x="8" y="11214"/>
                    <a:pt x="347" y="10330"/>
                    <a:pt x="132" y="7304"/>
                  </a:cubicBezTo>
                  <a:cubicBezTo>
                    <a:pt x="-84" y="4279"/>
                    <a:pt x="2" y="3352"/>
                    <a:pt x="132" y="1577"/>
                  </a:cubicBezTo>
                  <a:close/>
                </a:path>
              </a:pathLst>
            </a:custGeom>
            <a:noFill/>
            <a:ln w="22225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3" name="شبه منحرف"/>
          <p:cNvSpPr/>
          <p:nvPr/>
        </p:nvSpPr>
        <p:spPr>
          <a:xfrm>
            <a:off x="9543054" y="6146415"/>
            <a:ext cx="1628838" cy="692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rgbClr val="BCC1C4"/>
          </a:solidFill>
          <a:ln w="25400">
            <a:solidFill>
              <a:srgbClr val="898D8F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F7E4D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4" name="شبه منحرف"/>
          <p:cNvSpPr/>
          <p:nvPr/>
        </p:nvSpPr>
        <p:spPr>
          <a:xfrm>
            <a:off x="14348086" y="9879370"/>
            <a:ext cx="1189191" cy="50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rgbClr val="BCC1C4"/>
          </a:solidFill>
          <a:ln w="25400">
            <a:solidFill>
              <a:srgbClr val="898D8F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F7E4D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5" name="مستطيل"/>
          <p:cNvSpPr/>
          <p:nvPr/>
        </p:nvSpPr>
        <p:spPr>
          <a:xfrm>
            <a:off x="13573222" y="6193261"/>
            <a:ext cx="1376316" cy="545198"/>
          </a:xfrm>
          <a:prstGeom prst="rect">
            <a:avLst/>
          </a:prstGeom>
          <a:solidFill>
            <a:srgbClr val="F7E4DD"/>
          </a:solidFill>
          <a:ln w="25400">
            <a:solidFill>
              <a:srgbClr val="E8A9A0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66" name="IMG_1239.jpeg" descr="IMG_123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32811" y="4795725"/>
            <a:ext cx="4079743" cy="33937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67" name="مستطيل"/>
          <p:cNvSpPr/>
          <p:nvPr/>
        </p:nvSpPr>
        <p:spPr>
          <a:xfrm>
            <a:off x="4496634" y="6002299"/>
            <a:ext cx="3313053" cy="1400647"/>
          </a:xfrm>
          <a:prstGeom prst="rect">
            <a:avLst/>
          </a:prstGeom>
          <a:solidFill>
            <a:srgbClr val="F7E4DD"/>
          </a:solidFill>
          <a:ln w="25400">
            <a:solidFill>
              <a:srgbClr val="E8A9A0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8" name="١٦٠"/>
          <p:cNvSpPr txBox="1"/>
          <p:nvPr/>
        </p:nvSpPr>
        <p:spPr>
          <a:xfrm>
            <a:off x="3752976" y="10682595"/>
            <a:ext cx="157043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١٦٠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١٦٠"/>
          <p:cNvSpPr txBox="1"/>
          <p:nvPr/>
        </p:nvSpPr>
        <p:spPr>
          <a:xfrm>
            <a:off x="3752976" y="10682595"/>
            <a:ext cx="157043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١٦٠</a:t>
            </a:r>
          </a:p>
        </p:txBody>
      </p:sp>
      <p:grpSp>
        <p:nvGrpSpPr>
          <p:cNvPr id="273" name="تجميع"/>
          <p:cNvGrpSpPr/>
          <p:nvPr/>
        </p:nvGrpSpPr>
        <p:grpSpPr>
          <a:xfrm>
            <a:off x="7262895" y="2679442"/>
            <a:ext cx="9359597" cy="1441105"/>
            <a:chOff x="0" y="0"/>
            <a:chExt cx="9359596" cy="1441103"/>
          </a:xfrm>
        </p:grpSpPr>
        <p:sp>
          <p:nvSpPr>
            <p:cNvPr id="271" name="Google Shape;1081;p11"/>
            <p:cNvSpPr/>
            <p:nvPr/>
          </p:nvSpPr>
          <p:spPr>
            <a:xfrm>
              <a:off x="0" y="0"/>
              <a:ext cx="9359597" cy="1441104"/>
            </a:xfrm>
            <a:prstGeom prst="rect">
              <a:avLst/>
            </a:pr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72" name="IMG_4273.png" descr="IMG_427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2880" t="31943" r="13642" b="63189"/>
            <a:stretch>
              <a:fillRect/>
            </a:stretch>
          </p:blipFill>
          <p:spPr>
            <a:xfrm>
              <a:off x="781425" y="248667"/>
              <a:ext cx="7796745" cy="85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042" y="0"/>
                  </a:moveTo>
                  <a:cubicBezTo>
                    <a:pt x="21037" y="77"/>
                    <a:pt x="21030" y="123"/>
                    <a:pt x="21025" y="202"/>
                  </a:cubicBezTo>
                  <a:lnTo>
                    <a:pt x="20869" y="2380"/>
                  </a:lnTo>
                  <a:lnTo>
                    <a:pt x="10712" y="2380"/>
                  </a:lnTo>
                  <a:lnTo>
                    <a:pt x="555" y="2380"/>
                  </a:lnTo>
                  <a:lnTo>
                    <a:pt x="277" y="4941"/>
                  </a:lnTo>
                  <a:cubicBezTo>
                    <a:pt x="55" y="6982"/>
                    <a:pt x="0" y="8254"/>
                    <a:pt x="0" y="11294"/>
                  </a:cubicBezTo>
                  <a:cubicBezTo>
                    <a:pt x="0" y="15780"/>
                    <a:pt x="196" y="18708"/>
                    <a:pt x="605" y="20350"/>
                  </a:cubicBezTo>
                  <a:cubicBezTo>
                    <a:pt x="849" y="21324"/>
                    <a:pt x="2696" y="21542"/>
                    <a:pt x="10939" y="21570"/>
                  </a:cubicBezTo>
                  <a:lnTo>
                    <a:pt x="20977" y="21600"/>
                  </a:lnTo>
                  <a:lnTo>
                    <a:pt x="21197" y="19583"/>
                  </a:lnTo>
                  <a:cubicBezTo>
                    <a:pt x="21497" y="16818"/>
                    <a:pt x="21600" y="10271"/>
                    <a:pt x="21401" y="6605"/>
                  </a:cubicBezTo>
                  <a:cubicBezTo>
                    <a:pt x="21293" y="4612"/>
                    <a:pt x="21281" y="3562"/>
                    <a:pt x="21355" y="2733"/>
                  </a:cubicBezTo>
                  <a:cubicBezTo>
                    <a:pt x="21408" y="2148"/>
                    <a:pt x="21417" y="1012"/>
                    <a:pt x="21397" y="0"/>
                  </a:cubicBezTo>
                  <a:lnTo>
                    <a:pt x="21042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74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3471" y="2679442"/>
            <a:ext cx="2748671" cy="2061504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Google Shape;258;p7"/>
          <p:cNvSpPr txBox="1"/>
          <p:nvPr/>
        </p:nvSpPr>
        <p:spPr>
          <a:xfrm>
            <a:off x="6315258" y="4144931"/>
            <a:ext cx="9457045" cy="958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algn="r" defTabSz="877823" rtl="0">
              <a:defRPr b="1" sz="4320">
                <a:solidFill>
                  <a:srgbClr val="00374A"/>
                </a:solidFill>
                <a:latin typeface="Norican"/>
                <a:ea typeface="Norican"/>
                <a:cs typeface="Norican"/>
                <a:sym typeface="Norican"/>
              </a:defRPr>
            </a:lvl1pPr>
          </a:lstStyle>
          <a:p>
            <a:pPr/>
            <a:r>
              <a:t>أحسب مساحة الشكل التالي  </a:t>
            </a:r>
          </a:p>
        </p:txBody>
      </p:sp>
      <p:grpSp>
        <p:nvGrpSpPr>
          <p:cNvPr id="285" name="Google Shape;123;p4"/>
          <p:cNvGrpSpPr/>
          <p:nvPr/>
        </p:nvGrpSpPr>
        <p:grpSpPr>
          <a:xfrm>
            <a:off x="12191999" y="5017963"/>
            <a:ext cx="3526080" cy="4614269"/>
            <a:chOff x="0" y="0"/>
            <a:chExt cx="3526078" cy="4614268"/>
          </a:xfrm>
        </p:grpSpPr>
        <p:sp>
          <p:nvSpPr>
            <p:cNvPr id="276" name="Google Shape;124;p4"/>
            <p:cNvSpPr/>
            <p:nvPr/>
          </p:nvSpPr>
          <p:spPr>
            <a:xfrm>
              <a:off x="-1" y="312115"/>
              <a:ext cx="3526080" cy="4302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54" y="512"/>
                  </a:moveTo>
                  <a:lnTo>
                    <a:pt x="19154" y="1147"/>
                  </a:lnTo>
                  <a:lnTo>
                    <a:pt x="19878" y="1147"/>
                  </a:lnTo>
                  <a:lnTo>
                    <a:pt x="19878" y="512"/>
                  </a:lnTo>
                  <a:close/>
                  <a:moveTo>
                    <a:pt x="16229" y="512"/>
                  </a:moveTo>
                  <a:lnTo>
                    <a:pt x="16229" y="1147"/>
                  </a:lnTo>
                  <a:lnTo>
                    <a:pt x="16952" y="1147"/>
                  </a:lnTo>
                  <a:lnTo>
                    <a:pt x="16952" y="512"/>
                  </a:lnTo>
                  <a:close/>
                  <a:moveTo>
                    <a:pt x="13303" y="512"/>
                  </a:moveTo>
                  <a:lnTo>
                    <a:pt x="13303" y="1147"/>
                  </a:lnTo>
                  <a:lnTo>
                    <a:pt x="14027" y="1147"/>
                  </a:lnTo>
                  <a:lnTo>
                    <a:pt x="14027" y="512"/>
                  </a:lnTo>
                  <a:close/>
                  <a:moveTo>
                    <a:pt x="10378" y="512"/>
                  </a:moveTo>
                  <a:lnTo>
                    <a:pt x="10378" y="1147"/>
                  </a:lnTo>
                  <a:lnTo>
                    <a:pt x="11101" y="1147"/>
                  </a:lnTo>
                  <a:lnTo>
                    <a:pt x="11101" y="512"/>
                  </a:lnTo>
                  <a:close/>
                  <a:moveTo>
                    <a:pt x="7453" y="512"/>
                  </a:moveTo>
                  <a:lnTo>
                    <a:pt x="7453" y="1147"/>
                  </a:lnTo>
                  <a:lnTo>
                    <a:pt x="8176" y="1147"/>
                  </a:lnTo>
                  <a:lnTo>
                    <a:pt x="8176" y="512"/>
                  </a:lnTo>
                  <a:close/>
                  <a:moveTo>
                    <a:pt x="4527" y="512"/>
                  </a:moveTo>
                  <a:lnTo>
                    <a:pt x="4527" y="1147"/>
                  </a:lnTo>
                  <a:lnTo>
                    <a:pt x="5251" y="1147"/>
                  </a:lnTo>
                  <a:lnTo>
                    <a:pt x="5251" y="512"/>
                  </a:lnTo>
                  <a:close/>
                  <a:moveTo>
                    <a:pt x="1602" y="512"/>
                  </a:moveTo>
                  <a:lnTo>
                    <a:pt x="1602" y="1147"/>
                  </a:lnTo>
                  <a:lnTo>
                    <a:pt x="2325" y="1147"/>
                  </a:lnTo>
                  <a:lnTo>
                    <a:pt x="2325" y="512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8D8D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" dist="50800" dir="27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Google Shape;125;p4"/>
            <p:cNvSpPr/>
            <p:nvPr/>
          </p:nvSpPr>
          <p:spPr>
            <a:xfrm>
              <a:off x="269940" y="0"/>
              <a:ext cx="100299" cy="501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" name="Google Shape;126;p4"/>
            <p:cNvSpPr/>
            <p:nvPr/>
          </p:nvSpPr>
          <p:spPr>
            <a:xfrm>
              <a:off x="743740" y="1405"/>
              <a:ext cx="100299" cy="501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9" name="Google Shape;127;p4"/>
            <p:cNvSpPr/>
            <p:nvPr/>
          </p:nvSpPr>
          <p:spPr>
            <a:xfrm>
              <a:off x="1241439" y="1407"/>
              <a:ext cx="100300" cy="501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" name="Google Shape;128;p4"/>
            <p:cNvSpPr/>
            <p:nvPr/>
          </p:nvSpPr>
          <p:spPr>
            <a:xfrm>
              <a:off x="1715239" y="2812"/>
              <a:ext cx="100300" cy="501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1" name="Google Shape;129;p4"/>
            <p:cNvSpPr/>
            <p:nvPr/>
          </p:nvSpPr>
          <p:spPr>
            <a:xfrm>
              <a:off x="2169353" y="1407"/>
              <a:ext cx="100299" cy="501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" name="Google Shape;130;p4"/>
            <p:cNvSpPr/>
            <p:nvPr/>
          </p:nvSpPr>
          <p:spPr>
            <a:xfrm>
              <a:off x="2651588" y="2812"/>
              <a:ext cx="100299" cy="501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" name="Google Shape;131;p4"/>
            <p:cNvSpPr/>
            <p:nvPr/>
          </p:nvSpPr>
          <p:spPr>
            <a:xfrm>
              <a:off x="3140852" y="2814"/>
              <a:ext cx="100299" cy="501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4" name="Google Shape;132;p4"/>
            <p:cNvSpPr/>
            <p:nvPr/>
          </p:nvSpPr>
          <p:spPr>
            <a:xfrm>
              <a:off x="204249" y="1389290"/>
              <a:ext cx="3125196" cy="2997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396" fill="norm" stroke="1" extrusionOk="0">
                  <a:moveTo>
                    <a:pt x="132" y="1577"/>
                  </a:moveTo>
                  <a:cubicBezTo>
                    <a:pt x="18" y="751"/>
                    <a:pt x="601" y="258"/>
                    <a:pt x="1441" y="213"/>
                  </a:cubicBezTo>
                  <a:cubicBezTo>
                    <a:pt x="4609" y="493"/>
                    <a:pt x="5438" y="353"/>
                    <a:pt x="8017" y="213"/>
                  </a:cubicBezTo>
                  <a:cubicBezTo>
                    <a:pt x="10596" y="72"/>
                    <a:pt x="12390" y="514"/>
                    <a:pt x="14036" y="213"/>
                  </a:cubicBezTo>
                  <a:cubicBezTo>
                    <a:pt x="15681" y="-89"/>
                    <a:pt x="17902" y="-51"/>
                    <a:pt x="20054" y="213"/>
                  </a:cubicBezTo>
                  <a:cubicBezTo>
                    <a:pt x="20728" y="50"/>
                    <a:pt x="21377" y="771"/>
                    <a:pt x="21363" y="1577"/>
                  </a:cubicBezTo>
                  <a:cubicBezTo>
                    <a:pt x="21186" y="3231"/>
                    <a:pt x="21480" y="5687"/>
                    <a:pt x="21363" y="7304"/>
                  </a:cubicBezTo>
                  <a:cubicBezTo>
                    <a:pt x="21246" y="8922"/>
                    <a:pt x="21389" y="11418"/>
                    <a:pt x="21363" y="13031"/>
                  </a:cubicBezTo>
                  <a:cubicBezTo>
                    <a:pt x="21337" y="14645"/>
                    <a:pt x="21456" y="18058"/>
                    <a:pt x="21363" y="19855"/>
                  </a:cubicBezTo>
                  <a:cubicBezTo>
                    <a:pt x="21516" y="20647"/>
                    <a:pt x="20705" y="21208"/>
                    <a:pt x="20054" y="21220"/>
                  </a:cubicBezTo>
                  <a:cubicBezTo>
                    <a:pt x="18483" y="21393"/>
                    <a:pt x="15803" y="21511"/>
                    <a:pt x="13849" y="21220"/>
                  </a:cubicBezTo>
                  <a:cubicBezTo>
                    <a:pt x="11896" y="20929"/>
                    <a:pt x="9351" y="21212"/>
                    <a:pt x="7831" y="21220"/>
                  </a:cubicBezTo>
                  <a:cubicBezTo>
                    <a:pt x="6311" y="21228"/>
                    <a:pt x="3026" y="21188"/>
                    <a:pt x="1441" y="21220"/>
                  </a:cubicBezTo>
                  <a:cubicBezTo>
                    <a:pt x="828" y="21078"/>
                    <a:pt x="-15" y="20550"/>
                    <a:pt x="132" y="19855"/>
                  </a:cubicBezTo>
                  <a:cubicBezTo>
                    <a:pt x="-69" y="16918"/>
                    <a:pt x="255" y="16311"/>
                    <a:pt x="132" y="13762"/>
                  </a:cubicBezTo>
                  <a:cubicBezTo>
                    <a:pt x="8" y="11214"/>
                    <a:pt x="347" y="10330"/>
                    <a:pt x="132" y="7304"/>
                  </a:cubicBezTo>
                  <a:cubicBezTo>
                    <a:pt x="-84" y="4279"/>
                    <a:pt x="2" y="3352"/>
                    <a:pt x="132" y="1577"/>
                  </a:cubicBezTo>
                  <a:close/>
                </a:path>
              </a:pathLst>
            </a:custGeom>
            <a:noFill/>
            <a:ln w="22225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95" name="Google Shape;93;p4"/>
          <p:cNvGrpSpPr/>
          <p:nvPr/>
        </p:nvGrpSpPr>
        <p:grpSpPr>
          <a:xfrm>
            <a:off x="8551936" y="5079899"/>
            <a:ext cx="3431422" cy="4490398"/>
            <a:chOff x="0" y="0"/>
            <a:chExt cx="3431420" cy="4490397"/>
          </a:xfrm>
        </p:grpSpPr>
        <p:sp>
          <p:nvSpPr>
            <p:cNvPr id="286" name="Google Shape;94;p4"/>
            <p:cNvSpPr/>
            <p:nvPr/>
          </p:nvSpPr>
          <p:spPr>
            <a:xfrm>
              <a:off x="-1" y="303736"/>
              <a:ext cx="3431422" cy="4186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54" y="512"/>
                  </a:moveTo>
                  <a:lnTo>
                    <a:pt x="19154" y="1147"/>
                  </a:lnTo>
                  <a:lnTo>
                    <a:pt x="19878" y="1147"/>
                  </a:lnTo>
                  <a:lnTo>
                    <a:pt x="19878" y="512"/>
                  </a:lnTo>
                  <a:close/>
                  <a:moveTo>
                    <a:pt x="16229" y="512"/>
                  </a:moveTo>
                  <a:lnTo>
                    <a:pt x="16229" y="1147"/>
                  </a:lnTo>
                  <a:lnTo>
                    <a:pt x="16952" y="1147"/>
                  </a:lnTo>
                  <a:lnTo>
                    <a:pt x="16952" y="512"/>
                  </a:lnTo>
                  <a:close/>
                  <a:moveTo>
                    <a:pt x="13303" y="512"/>
                  </a:moveTo>
                  <a:lnTo>
                    <a:pt x="13303" y="1147"/>
                  </a:lnTo>
                  <a:lnTo>
                    <a:pt x="14027" y="1147"/>
                  </a:lnTo>
                  <a:lnTo>
                    <a:pt x="14027" y="512"/>
                  </a:lnTo>
                  <a:close/>
                  <a:moveTo>
                    <a:pt x="10378" y="512"/>
                  </a:moveTo>
                  <a:lnTo>
                    <a:pt x="10378" y="1147"/>
                  </a:lnTo>
                  <a:lnTo>
                    <a:pt x="11101" y="1147"/>
                  </a:lnTo>
                  <a:lnTo>
                    <a:pt x="11101" y="512"/>
                  </a:lnTo>
                  <a:close/>
                  <a:moveTo>
                    <a:pt x="7453" y="512"/>
                  </a:moveTo>
                  <a:lnTo>
                    <a:pt x="7453" y="1147"/>
                  </a:lnTo>
                  <a:lnTo>
                    <a:pt x="8176" y="1147"/>
                  </a:lnTo>
                  <a:lnTo>
                    <a:pt x="8176" y="512"/>
                  </a:lnTo>
                  <a:close/>
                  <a:moveTo>
                    <a:pt x="4527" y="512"/>
                  </a:moveTo>
                  <a:lnTo>
                    <a:pt x="4527" y="1147"/>
                  </a:lnTo>
                  <a:lnTo>
                    <a:pt x="5251" y="1147"/>
                  </a:lnTo>
                  <a:lnTo>
                    <a:pt x="5251" y="512"/>
                  </a:lnTo>
                  <a:close/>
                  <a:moveTo>
                    <a:pt x="1602" y="512"/>
                  </a:moveTo>
                  <a:lnTo>
                    <a:pt x="1602" y="1147"/>
                  </a:lnTo>
                  <a:lnTo>
                    <a:pt x="2325" y="1147"/>
                  </a:lnTo>
                  <a:lnTo>
                    <a:pt x="2325" y="512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D9D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" dist="50800" dir="27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" name="Google Shape;95;p4"/>
            <p:cNvSpPr/>
            <p:nvPr/>
          </p:nvSpPr>
          <p:spPr>
            <a:xfrm>
              <a:off x="262693" y="0"/>
              <a:ext cx="97607" cy="48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8" name="Google Shape;96;p4"/>
            <p:cNvSpPr/>
            <p:nvPr/>
          </p:nvSpPr>
          <p:spPr>
            <a:xfrm>
              <a:off x="723774" y="1367"/>
              <a:ext cx="97607" cy="488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" name="Google Shape;97;p4"/>
            <p:cNvSpPr/>
            <p:nvPr/>
          </p:nvSpPr>
          <p:spPr>
            <a:xfrm>
              <a:off x="1208113" y="1369"/>
              <a:ext cx="97607" cy="48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0" name="Google Shape;98;p4"/>
            <p:cNvSpPr/>
            <p:nvPr/>
          </p:nvSpPr>
          <p:spPr>
            <a:xfrm>
              <a:off x="1669194" y="2737"/>
              <a:ext cx="97607" cy="48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" name="Google Shape;99;p4"/>
            <p:cNvSpPr/>
            <p:nvPr/>
          </p:nvSpPr>
          <p:spPr>
            <a:xfrm>
              <a:off x="2111117" y="1369"/>
              <a:ext cx="97607" cy="48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2" name="Google Shape;100;p4"/>
            <p:cNvSpPr/>
            <p:nvPr/>
          </p:nvSpPr>
          <p:spPr>
            <a:xfrm>
              <a:off x="2580406" y="2737"/>
              <a:ext cx="97607" cy="48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3" name="Google Shape;101;p4"/>
            <p:cNvSpPr/>
            <p:nvPr/>
          </p:nvSpPr>
          <p:spPr>
            <a:xfrm>
              <a:off x="3056535" y="2738"/>
              <a:ext cx="97607" cy="48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967"/>
                    <a:pt x="21600" y="216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160"/>
                  </a:lnTo>
                  <a:cubicBezTo>
                    <a:pt x="0" y="967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3F3F3F"/>
                </a:gs>
              </a:gsLst>
              <a:lin ang="5400011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" name="Google Shape;102;p4"/>
            <p:cNvSpPr/>
            <p:nvPr/>
          </p:nvSpPr>
          <p:spPr>
            <a:xfrm>
              <a:off x="198766" y="1351994"/>
              <a:ext cx="3041300" cy="2917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396" fill="norm" stroke="1" extrusionOk="0">
                  <a:moveTo>
                    <a:pt x="132" y="1577"/>
                  </a:moveTo>
                  <a:cubicBezTo>
                    <a:pt x="18" y="751"/>
                    <a:pt x="601" y="258"/>
                    <a:pt x="1441" y="213"/>
                  </a:cubicBezTo>
                  <a:cubicBezTo>
                    <a:pt x="4609" y="493"/>
                    <a:pt x="5438" y="353"/>
                    <a:pt x="8017" y="213"/>
                  </a:cubicBezTo>
                  <a:cubicBezTo>
                    <a:pt x="10596" y="72"/>
                    <a:pt x="12390" y="514"/>
                    <a:pt x="14036" y="213"/>
                  </a:cubicBezTo>
                  <a:cubicBezTo>
                    <a:pt x="15681" y="-89"/>
                    <a:pt x="17902" y="-51"/>
                    <a:pt x="20054" y="213"/>
                  </a:cubicBezTo>
                  <a:cubicBezTo>
                    <a:pt x="20728" y="50"/>
                    <a:pt x="21377" y="771"/>
                    <a:pt x="21363" y="1577"/>
                  </a:cubicBezTo>
                  <a:cubicBezTo>
                    <a:pt x="21186" y="3231"/>
                    <a:pt x="21480" y="5687"/>
                    <a:pt x="21363" y="7304"/>
                  </a:cubicBezTo>
                  <a:cubicBezTo>
                    <a:pt x="21246" y="8922"/>
                    <a:pt x="21389" y="11418"/>
                    <a:pt x="21363" y="13031"/>
                  </a:cubicBezTo>
                  <a:cubicBezTo>
                    <a:pt x="21337" y="14645"/>
                    <a:pt x="21456" y="18058"/>
                    <a:pt x="21363" y="19855"/>
                  </a:cubicBezTo>
                  <a:cubicBezTo>
                    <a:pt x="21516" y="20647"/>
                    <a:pt x="20705" y="21208"/>
                    <a:pt x="20054" y="21220"/>
                  </a:cubicBezTo>
                  <a:cubicBezTo>
                    <a:pt x="18483" y="21393"/>
                    <a:pt x="15803" y="21511"/>
                    <a:pt x="13849" y="21220"/>
                  </a:cubicBezTo>
                  <a:cubicBezTo>
                    <a:pt x="11896" y="20929"/>
                    <a:pt x="9351" y="21212"/>
                    <a:pt x="7831" y="21220"/>
                  </a:cubicBezTo>
                  <a:cubicBezTo>
                    <a:pt x="6311" y="21228"/>
                    <a:pt x="3026" y="21188"/>
                    <a:pt x="1441" y="21220"/>
                  </a:cubicBezTo>
                  <a:cubicBezTo>
                    <a:pt x="828" y="21078"/>
                    <a:pt x="-15" y="20550"/>
                    <a:pt x="132" y="19855"/>
                  </a:cubicBezTo>
                  <a:cubicBezTo>
                    <a:pt x="-69" y="16918"/>
                    <a:pt x="255" y="16311"/>
                    <a:pt x="132" y="13762"/>
                  </a:cubicBezTo>
                  <a:cubicBezTo>
                    <a:pt x="8" y="11214"/>
                    <a:pt x="347" y="10330"/>
                    <a:pt x="132" y="7304"/>
                  </a:cubicBezTo>
                  <a:cubicBezTo>
                    <a:pt x="-84" y="4279"/>
                    <a:pt x="2" y="3352"/>
                    <a:pt x="132" y="1577"/>
                  </a:cubicBezTo>
                  <a:close/>
                </a:path>
              </a:pathLst>
            </a:custGeom>
            <a:noFill/>
            <a:ln w="22225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 rtl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6" name="المساحة الكلية …"/>
          <p:cNvSpPr/>
          <p:nvPr/>
        </p:nvSpPr>
        <p:spPr>
          <a:xfrm>
            <a:off x="7940572" y="9517915"/>
            <a:ext cx="8502856" cy="1776178"/>
          </a:xfrm>
          <a:prstGeom prst="roundRect">
            <a:avLst>
              <a:gd name="adj" fmla="val 27759"/>
            </a:avLst>
          </a:prstGeom>
          <a:gradFill>
            <a:gsLst>
              <a:gs pos="0">
                <a:srgbClr val="FFD0CB"/>
              </a:gs>
              <a:gs pos="100000">
                <a:srgbClr val="D6D6D6"/>
              </a:gs>
            </a:gsLst>
            <a:lin ang="16200000"/>
          </a:gradFill>
          <a:ln>
            <a:solidFill>
              <a:srgbClr val="F4EEE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>
              <a:defRPr b="1" sz="45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المساحة الكلية …</a:t>
            </a:r>
          </a:p>
        </p:txBody>
      </p:sp>
      <p:grpSp>
        <p:nvGrpSpPr>
          <p:cNvPr id="299" name="IMG_1238.jpeg"/>
          <p:cNvGrpSpPr/>
          <p:nvPr/>
        </p:nvGrpSpPr>
        <p:grpSpPr>
          <a:xfrm>
            <a:off x="3524041" y="4364433"/>
            <a:ext cx="4819254" cy="3022601"/>
            <a:chOff x="0" y="0"/>
            <a:chExt cx="4819253" cy="3022600"/>
          </a:xfrm>
        </p:grpSpPr>
        <p:pic>
          <p:nvPicPr>
            <p:cNvPr id="298" name="IMG_1238.jpeg" descr="IMG_1238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8318" r="0" b="0"/>
            <a:stretch>
              <a:fillRect/>
            </a:stretch>
          </p:blipFill>
          <p:spPr>
            <a:xfrm>
              <a:off x="19050" y="19049"/>
              <a:ext cx="4781351" cy="29845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7" name="IMG_1238.jpeg" descr="IMG_1238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19254" cy="3022600"/>
            </a:xfrm>
            <a:prstGeom prst="rect">
              <a:avLst/>
            </a:prstGeom>
            <a:effectLst/>
          </p:spPr>
        </p:pic>
      </p:grpSp>
      <p:pic>
        <p:nvPicPr>
          <p:cNvPr id="300" name="IMG_1238.jpeg" descr="IMG_1238.jpeg"/>
          <p:cNvPicPr>
            <a:picLocks noChangeAspect="1"/>
          </p:cNvPicPr>
          <p:nvPr/>
        </p:nvPicPr>
        <p:blipFill>
          <a:blip r:embed="rId4">
            <a:extLst/>
          </a:blip>
          <a:srcRect l="21411" t="13355" r="55322" b="69877"/>
          <a:stretch>
            <a:fillRect/>
          </a:stretch>
        </p:blipFill>
        <p:spPr>
          <a:xfrm>
            <a:off x="9080440" y="5605160"/>
            <a:ext cx="1963341" cy="963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07" fill="norm" stroke="1" extrusionOk="0">
                <a:moveTo>
                  <a:pt x="10903" y="11"/>
                </a:moveTo>
                <a:cubicBezTo>
                  <a:pt x="6190" y="-293"/>
                  <a:pt x="1777" y="5566"/>
                  <a:pt x="555" y="15145"/>
                </a:cubicBezTo>
                <a:lnTo>
                  <a:pt x="0" y="19490"/>
                </a:lnTo>
                <a:lnTo>
                  <a:pt x="0" y="21307"/>
                </a:lnTo>
                <a:lnTo>
                  <a:pt x="21600" y="21307"/>
                </a:lnTo>
                <a:lnTo>
                  <a:pt x="21600" y="18586"/>
                </a:lnTo>
                <a:cubicBezTo>
                  <a:pt x="21469" y="18389"/>
                  <a:pt x="21365" y="18179"/>
                  <a:pt x="21307" y="17936"/>
                </a:cubicBezTo>
                <a:cubicBezTo>
                  <a:pt x="18607" y="6529"/>
                  <a:pt x="18013" y="4914"/>
                  <a:pt x="15609" y="2460"/>
                </a:cubicBezTo>
                <a:cubicBezTo>
                  <a:pt x="14080" y="899"/>
                  <a:pt x="12473" y="112"/>
                  <a:pt x="10903" y="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1" name="مستطيل"/>
          <p:cNvSpPr/>
          <p:nvPr/>
        </p:nvSpPr>
        <p:spPr>
          <a:xfrm>
            <a:off x="12842579" y="6162304"/>
            <a:ext cx="2130262" cy="825893"/>
          </a:xfrm>
          <a:prstGeom prst="rect">
            <a:avLst/>
          </a:prstGeom>
          <a:solidFill>
            <a:srgbClr val="F7E4DD"/>
          </a:solidFill>
          <a:ln w="25400">
            <a:solidFill>
              <a:srgbClr val="E8A9A0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تجميع"/>
          <p:cNvGrpSpPr/>
          <p:nvPr/>
        </p:nvGrpSpPr>
        <p:grpSpPr>
          <a:xfrm>
            <a:off x="7189532" y="2837155"/>
            <a:ext cx="9359597" cy="1755195"/>
            <a:chOff x="0" y="0"/>
            <a:chExt cx="9359596" cy="1755193"/>
          </a:xfrm>
        </p:grpSpPr>
        <p:sp>
          <p:nvSpPr>
            <p:cNvPr id="303" name="Google Shape;1081;p11"/>
            <p:cNvSpPr/>
            <p:nvPr/>
          </p:nvSpPr>
          <p:spPr>
            <a:xfrm>
              <a:off x="0" y="157045"/>
              <a:ext cx="9359597" cy="1441104"/>
            </a:xfrm>
            <a:prstGeom prst="rect">
              <a:avLst/>
            </a:prstGeom>
            <a:solidFill>
              <a:srgbClr val="FEFC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04" name="IMG_4280.png" descr="IMG_428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8249" t="67139" r="14566" b="25633"/>
            <a:stretch>
              <a:fillRect/>
            </a:stretch>
          </p:blipFill>
          <p:spPr>
            <a:xfrm>
              <a:off x="2573384" y="157045"/>
              <a:ext cx="4212682" cy="132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80236" y="0"/>
              <a:ext cx="1786298" cy="1755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7" name="١٦٢"/>
          <p:cNvSpPr txBox="1"/>
          <p:nvPr/>
        </p:nvSpPr>
        <p:spPr>
          <a:xfrm>
            <a:off x="3752976" y="10682595"/>
            <a:ext cx="157043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١٦٢</a:t>
            </a:r>
          </a:p>
        </p:txBody>
      </p:sp>
      <p:pic>
        <p:nvPicPr>
          <p:cNvPr id="308" name="IMG_1241.jpeg" descr="IMG_1241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2811" y="5420500"/>
            <a:ext cx="14825328" cy="28750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١٦٢"/>
          <p:cNvSpPr txBox="1"/>
          <p:nvPr/>
        </p:nvSpPr>
        <p:spPr>
          <a:xfrm>
            <a:off x="3752976" y="10682595"/>
            <a:ext cx="157043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١٦٢</a:t>
            </a:r>
          </a:p>
        </p:txBody>
      </p:sp>
      <p:sp>
        <p:nvSpPr>
          <p:cNvPr id="311" name="Google Shape;1081;p11"/>
          <p:cNvSpPr/>
          <p:nvPr/>
        </p:nvSpPr>
        <p:spPr>
          <a:xfrm>
            <a:off x="4064964" y="2988090"/>
            <a:ext cx="14755086" cy="7592328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1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2969" y="3330342"/>
            <a:ext cx="2697688" cy="2023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G_4852.png" descr="IMG_4852.png"/>
          <p:cNvPicPr>
            <a:picLocks noChangeAspect="1"/>
          </p:cNvPicPr>
          <p:nvPr/>
        </p:nvPicPr>
        <p:blipFill>
          <a:blip r:embed="rId3">
            <a:extLst/>
          </a:blip>
          <a:srcRect l="61252" t="35114" r="12803" b="58282"/>
          <a:stretch>
            <a:fillRect/>
          </a:stretch>
        </p:blipFill>
        <p:spPr>
          <a:xfrm>
            <a:off x="8829359" y="3108116"/>
            <a:ext cx="7327200" cy="139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G_5105.png" descr="IMG_5105.png"/>
          <p:cNvPicPr>
            <a:picLocks noChangeAspect="1"/>
          </p:cNvPicPr>
          <p:nvPr/>
        </p:nvPicPr>
        <p:blipFill>
          <a:blip r:embed="rId4">
            <a:extLst/>
          </a:blip>
          <a:srcRect l="52499" t="46628" r="14126" b="10746"/>
          <a:stretch>
            <a:fillRect/>
          </a:stretch>
        </p:blipFill>
        <p:spPr>
          <a:xfrm>
            <a:off x="9140229" y="4506704"/>
            <a:ext cx="6103439" cy="5846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١٦١"/>
          <p:cNvSpPr txBox="1"/>
          <p:nvPr/>
        </p:nvSpPr>
        <p:spPr>
          <a:xfrm>
            <a:off x="3752976" y="10682595"/>
            <a:ext cx="157043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١٦١</a:t>
            </a:r>
          </a:p>
        </p:txBody>
      </p:sp>
      <p:grpSp>
        <p:nvGrpSpPr>
          <p:cNvPr id="319" name="تجميع"/>
          <p:cNvGrpSpPr/>
          <p:nvPr/>
        </p:nvGrpSpPr>
        <p:grpSpPr>
          <a:xfrm>
            <a:off x="7091034" y="3236758"/>
            <a:ext cx="9359597" cy="1441104"/>
            <a:chOff x="0" y="0"/>
            <a:chExt cx="9359596" cy="1441103"/>
          </a:xfrm>
        </p:grpSpPr>
        <p:sp>
          <p:nvSpPr>
            <p:cNvPr id="317" name="Google Shape;1081;p11"/>
            <p:cNvSpPr/>
            <p:nvPr/>
          </p:nvSpPr>
          <p:spPr>
            <a:xfrm>
              <a:off x="0" y="0"/>
              <a:ext cx="9359597" cy="1441104"/>
            </a:xfrm>
            <a:prstGeom prst="rect">
              <a:avLst/>
            </a:prstGeom>
            <a:solidFill>
              <a:schemeClr val="accent2">
                <a:hueOff val="-202083"/>
                <a:satOff val="17755"/>
                <a:lumOff val="-16089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9525" dir="0">
                <a:srgbClr val="000000">
                  <a:alpha val="4980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18" name="IMG_4276.png" descr="IMG_427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2941" t="61477" r="11679" b="32427"/>
            <a:stretch>
              <a:fillRect/>
            </a:stretch>
          </p:blipFill>
          <p:spPr>
            <a:xfrm>
              <a:off x="821379" y="222032"/>
              <a:ext cx="7716838" cy="99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2" fill="norm" stroke="1" extrusionOk="0">
                  <a:moveTo>
                    <a:pt x="20325" y="1"/>
                  </a:moveTo>
                  <a:cubicBezTo>
                    <a:pt x="20311" y="10"/>
                    <a:pt x="20295" y="51"/>
                    <a:pt x="20277" y="104"/>
                  </a:cubicBezTo>
                  <a:cubicBezTo>
                    <a:pt x="20191" y="360"/>
                    <a:pt x="15778" y="558"/>
                    <a:pt x="10470" y="550"/>
                  </a:cubicBezTo>
                  <a:cubicBezTo>
                    <a:pt x="3156" y="540"/>
                    <a:pt x="743" y="745"/>
                    <a:pt x="504" y="1382"/>
                  </a:cubicBezTo>
                  <a:cubicBezTo>
                    <a:pt x="270" y="2008"/>
                    <a:pt x="100" y="3351"/>
                    <a:pt x="0" y="4975"/>
                  </a:cubicBezTo>
                  <a:lnTo>
                    <a:pt x="0" y="11835"/>
                  </a:lnTo>
                  <a:cubicBezTo>
                    <a:pt x="51" y="12672"/>
                    <a:pt x="115" y="13473"/>
                    <a:pt x="209" y="14142"/>
                  </a:cubicBezTo>
                  <a:lnTo>
                    <a:pt x="443" y="15814"/>
                  </a:lnTo>
                  <a:lnTo>
                    <a:pt x="10439" y="15780"/>
                  </a:lnTo>
                  <a:lnTo>
                    <a:pt x="20434" y="15745"/>
                  </a:lnTo>
                  <a:lnTo>
                    <a:pt x="20434" y="7693"/>
                  </a:lnTo>
                  <a:cubicBezTo>
                    <a:pt x="20434" y="1250"/>
                    <a:pt x="20423" y="-58"/>
                    <a:pt x="20325" y="1"/>
                  </a:cubicBezTo>
                  <a:close/>
                  <a:moveTo>
                    <a:pt x="2875" y="20230"/>
                  </a:moveTo>
                  <a:cubicBezTo>
                    <a:pt x="2859" y="20286"/>
                    <a:pt x="2848" y="20422"/>
                    <a:pt x="2848" y="20624"/>
                  </a:cubicBezTo>
                  <a:cubicBezTo>
                    <a:pt x="2848" y="21030"/>
                    <a:pt x="2889" y="21353"/>
                    <a:pt x="2938" y="21353"/>
                  </a:cubicBezTo>
                  <a:cubicBezTo>
                    <a:pt x="2988" y="21353"/>
                    <a:pt x="3029" y="21222"/>
                    <a:pt x="3029" y="21053"/>
                  </a:cubicBezTo>
                  <a:cubicBezTo>
                    <a:pt x="3029" y="20884"/>
                    <a:pt x="2988" y="20552"/>
                    <a:pt x="2938" y="20316"/>
                  </a:cubicBezTo>
                  <a:cubicBezTo>
                    <a:pt x="2913" y="20198"/>
                    <a:pt x="2891" y="20174"/>
                    <a:pt x="2875" y="20230"/>
                  </a:cubicBezTo>
                  <a:close/>
                  <a:moveTo>
                    <a:pt x="21439" y="20419"/>
                  </a:moveTo>
                  <a:cubicBezTo>
                    <a:pt x="21344" y="20349"/>
                    <a:pt x="21203" y="21000"/>
                    <a:pt x="21187" y="21542"/>
                  </a:cubicBezTo>
                  <a:lnTo>
                    <a:pt x="21600" y="21542"/>
                  </a:lnTo>
                  <a:cubicBezTo>
                    <a:pt x="21559" y="21079"/>
                    <a:pt x="21519" y="20701"/>
                    <a:pt x="21484" y="20530"/>
                  </a:cubicBezTo>
                  <a:cubicBezTo>
                    <a:pt x="21472" y="20467"/>
                    <a:pt x="21456" y="20431"/>
                    <a:pt x="21439" y="2041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2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9740" y="2825265"/>
            <a:ext cx="2779218" cy="2084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5106.jpeg" descr="IMG_5106.jpeg"/>
          <p:cNvPicPr>
            <a:picLocks noChangeAspect="1"/>
          </p:cNvPicPr>
          <p:nvPr/>
        </p:nvPicPr>
        <p:blipFill>
          <a:blip r:embed="rId4">
            <a:extLst/>
          </a:blip>
          <a:srcRect l="19378" t="28393" r="27277" b="54175"/>
          <a:stretch>
            <a:fillRect/>
          </a:stretch>
        </p:blipFill>
        <p:spPr>
          <a:xfrm>
            <a:off x="3539740" y="5130569"/>
            <a:ext cx="15346155" cy="1264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5106.jpeg" descr="IMG_5106.jpeg"/>
          <p:cNvPicPr>
            <a:picLocks noChangeAspect="1"/>
          </p:cNvPicPr>
          <p:nvPr/>
        </p:nvPicPr>
        <p:blipFill>
          <a:blip r:embed="rId4">
            <a:extLst/>
          </a:blip>
          <a:srcRect l="53176" t="43850" r="27558" b="7783"/>
          <a:stretch>
            <a:fillRect/>
          </a:stretch>
        </p:blipFill>
        <p:spPr>
          <a:xfrm>
            <a:off x="13120053" y="6616300"/>
            <a:ext cx="6066345" cy="3841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1081;p11"/>
          <p:cNvSpPr/>
          <p:nvPr/>
        </p:nvSpPr>
        <p:spPr>
          <a:xfrm>
            <a:off x="6810898" y="3775063"/>
            <a:ext cx="9359598" cy="5733150"/>
          </a:xfrm>
          <a:prstGeom prst="rect">
            <a:avLst/>
          </a:prstGeom>
          <a:solidFill>
            <a:srgbClr val="FFE4F2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28" name="Google Shape;1087;p11"/>
          <p:cNvGrpSpPr/>
          <p:nvPr/>
        </p:nvGrpSpPr>
        <p:grpSpPr>
          <a:xfrm>
            <a:off x="6810898" y="3612511"/>
            <a:ext cx="1400663" cy="1440415"/>
            <a:chOff x="0" y="0"/>
            <a:chExt cx="1400661" cy="1440414"/>
          </a:xfrm>
        </p:grpSpPr>
        <p:sp>
          <p:nvSpPr>
            <p:cNvPr id="325" name="Google Shape;1088;p11"/>
            <p:cNvSpPr/>
            <p:nvPr/>
          </p:nvSpPr>
          <p:spPr>
            <a:xfrm>
              <a:off x="-1" y="0"/>
              <a:ext cx="760396" cy="77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10643" y="0"/>
                  </a:moveTo>
                  <a:cubicBezTo>
                    <a:pt x="10004" y="0"/>
                    <a:pt x="9505" y="435"/>
                    <a:pt x="9289" y="1017"/>
                  </a:cubicBezTo>
                  <a:lnTo>
                    <a:pt x="7723" y="5805"/>
                  </a:lnTo>
                  <a:cubicBezTo>
                    <a:pt x="7507" y="6460"/>
                    <a:pt x="7012" y="6895"/>
                    <a:pt x="6369" y="6895"/>
                  </a:cubicBezTo>
                  <a:lnTo>
                    <a:pt x="1451" y="6895"/>
                  </a:lnTo>
                  <a:cubicBezTo>
                    <a:pt x="880" y="6895"/>
                    <a:pt x="237" y="7257"/>
                    <a:pt x="97" y="7839"/>
                  </a:cubicBezTo>
                  <a:cubicBezTo>
                    <a:pt x="-119" y="8420"/>
                    <a:pt x="25" y="9071"/>
                    <a:pt x="524" y="9506"/>
                  </a:cubicBezTo>
                  <a:lnTo>
                    <a:pt x="2234" y="11032"/>
                  </a:lnTo>
                  <a:lnTo>
                    <a:pt x="4371" y="12993"/>
                  </a:lnTo>
                  <a:cubicBezTo>
                    <a:pt x="4587" y="13208"/>
                    <a:pt x="4731" y="13428"/>
                    <a:pt x="4799" y="13717"/>
                  </a:cubicBezTo>
                  <a:cubicBezTo>
                    <a:pt x="4871" y="14005"/>
                    <a:pt x="4871" y="14298"/>
                    <a:pt x="4799" y="14587"/>
                  </a:cubicBezTo>
                  <a:lnTo>
                    <a:pt x="3305" y="19668"/>
                  </a:lnTo>
                  <a:cubicBezTo>
                    <a:pt x="3089" y="20249"/>
                    <a:pt x="3305" y="20900"/>
                    <a:pt x="3872" y="21266"/>
                  </a:cubicBezTo>
                  <a:cubicBezTo>
                    <a:pt x="4096" y="21494"/>
                    <a:pt x="4399" y="21600"/>
                    <a:pt x="4719" y="21600"/>
                  </a:cubicBezTo>
                  <a:cubicBezTo>
                    <a:pt x="5006" y="21600"/>
                    <a:pt x="5314" y="21511"/>
                    <a:pt x="5586" y="21340"/>
                  </a:cubicBezTo>
                  <a:lnTo>
                    <a:pt x="9788" y="18289"/>
                  </a:lnTo>
                  <a:cubicBezTo>
                    <a:pt x="10040" y="18110"/>
                    <a:pt x="10343" y="18016"/>
                    <a:pt x="10635" y="18016"/>
                  </a:cubicBezTo>
                  <a:cubicBezTo>
                    <a:pt x="10931" y="18016"/>
                    <a:pt x="11214" y="18110"/>
                    <a:pt x="11430" y="18289"/>
                  </a:cubicBezTo>
                  <a:lnTo>
                    <a:pt x="15704" y="21340"/>
                  </a:lnTo>
                  <a:cubicBezTo>
                    <a:pt x="15944" y="21511"/>
                    <a:pt x="16232" y="21600"/>
                    <a:pt x="16519" y="21600"/>
                  </a:cubicBezTo>
                  <a:cubicBezTo>
                    <a:pt x="16835" y="21600"/>
                    <a:pt x="17155" y="21494"/>
                    <a:pt x="17418" y="21266"/>
                  </a:cubicBezTo>
                  <a:cubicBezTo>
                    <a:pt x="17914" y="20900"/>
                    <a:pt x="18057" y="20249"/>
                    <a:pt x="17986" y="19668"/>
                  </a:cubicBezTo>
                  <a:lnTo>
                    <a:pt x="16491" y="14587"/>
                  </a:lnTo>
                  <a:cubicBezTo>
                    <a:pt x="16348" y="14005"/>
                    <a:pt x="16491" y="13428"/>
                    <a:pt x="16919" y="12993"/>
                  </a:cubicBezTo>
                  <a:lnTo>
                    <a:pt x="20838" y="9506"/>
                  </a:lnTo>
                  <a:cubicBezTo>
                    <a:pt x="21265" y="9071"/>
                    <a:pt x="21481" y="8420"/>
                    <a:pt x="21265" y="7839"/>
                  </a:cubicBezTo>
                  <a:cubicBezTo>
                    <a:pt x="20982" y="7257"/>
                    <a:pt x="20482" y="6895"/>
                    <a:pt x="19839" y="6895"/>
                  </a:cubicBezTo>
                  <a:lnTo>
                    <a:pt x="14993" y="6895"/>
                  </a:lnTo>
                  <a:cubicBezTo>
                    <a:pt x="14350" y="6895"/>
                    <a:pt x="13783" y="6460"/>
                    <a:pt x="13567" y="5805"/>
                  </a:cubicBezTo>
                  <a:lnTo>
                    <a:pt x="12069" y="1017"/>
                  </a:lnTo>
                  <a:cubicBezTo>
                    <a:pt x="11857" y="435"/>
                    <a:pt x="11286" y="0"/>
                    <a:pt x="10643" y="0"/>
                  </a:cubicBezTo>
                  <a:close/>
                </a:path>
              </a:pathLst>
            </a:custGeom>
            <a:solidFill>
              <a:srgbClr val="B19E4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6" name="Google Shape;1089;p11"/>
            <p:cNvSpPr/>
            <p:nvPr/>
          </p:nvSpPr>
          <p:spPr>
            <a:xfrm>
              <a:off x="798106" y="350787"/>
              <a:ext cx="602556" cy="6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10617" y="0"/>
                  </a:moveTo>
                  <a:cubicBezTo>
                    <a:pt x="10077" y="0"/>
                    <a:pt x="9447" y="362"/>
                    <a:pt x="9265" y="998"/>
                  </a:cubicBezTo>
                  <a:lnTo>
                    <a:pt x="7737" y="5902"/>
                  </a:lnTo>
                  <a:cubicBezTo>
                    <a:pt x="7464" y="6451"/>
                    <a:pt x="6925" y="6905"/>
                    <a:pt x="6299" y="6905"/>
                  </a:cubicBezTo>
                  <a:lnTo>
                    <a:pt x="1436" y="6905"/>
                  </a:lnTo>
                  <a:cubicBezTo>
                    <a:pt x="806" y="6905"/>
                    <a:pt x="266" y="7266"/>
                    <a:pt x="85" y="7903"/>
                  </a:cubicBezTo>
                  <a:cubicBezTo>
                    <a:pt x="-92" y="8539"/>
                    <a:pt x="-1" y="9084"/>
                    <a:pt x="448" y="9537"/>
                  </a:cubicBezTo>
                  <a:lnTo>
                    <a:pt x="2249" y="11080"/>
                  </a:lnTo>
                  <a:lnTo>
                    <a:pt x="4408" y="13081"/>
                  </a:lnTo>
                  <a:cubicBezTo>
                    <a:pt x="4584" y="13264"/>
                    <a:pt x="4766" y="13534"/>
                    <a:pt x="4947" y="13809"/>
                  </a:cubicBezTo>
                  <a:cubicBezTo>
                    <a:pt x="4947" y="14079"/>
                    <a:pt x="4947" y="14354"/>
                    <a:pt x="4947" y="14716"/>
                  </a:cubicBezTo>
                  <a:lnTo>
                    <a:pt x="3237" y="19716"/>
                  </a:lnTo>
                  <a:cubicBezTo>
                    <a:pt x="3146" y="20261"/>
                    <a:pt x="3237" y="20984"/>
                    <a:pt x="3777" y="21259"/>
                  </a:cubicBezTo>
                  <a:cubicBezTo>
                    <a:pt x="4090" y="21483"/>
                    <a:pt x="4408" y="21600"/>
                    <a:pt x="4700" y="21600"/>
                  </a:cubicBezTo>
                  <a:cubicBezTo>
                    <a:pt x="4993" y="21600"/>
                    <a:pt x="5260" y="21483"/>
                    <a:pt x="5487" y="21259"/>
                  </a:cubicBezTo>
                  <a:lnTo>
                    <a:pt x="9805" y="18260"/>
                  </a:lnTo>
                  <a:cubicBezTo>
                    <a:pt x="10032" y="18076"/>
                    <a:pt x="10325" y="17990"/>
                    <a:pt x="10627" y="17990"/>
                  </a:cubicBezTo>
                  <a:cubicBezTo>
                    <a:pt x="10930" y="17990"/>
                    <a:pt x="11248" y="18076"/>
                    <a:pt x="11515" y="18260"/>
                  </a:cubicBezTo>
                  <a:lnTo>
                    <a:pt x="15747" y="21259"/>
                  </a:lnTo>
                  <a:cubicBezTo>
                    <a:pt x="16020" y="21483"/>
                    <a:pt x="16332" y="21600"/>
                    <a:pt x="16645" y="21600"/>
                  </a:cubicBezTo>
                  <a:cubicBezTo>
                    <a:pt x="16963" y="21600"/>
                    <a:pt x="17276" y="21483"/>
                    <a:pt x="17548" y="21259"/>
                  </a:cubicBezTo>
                  <a:cubicBezTo>
                    <a:pt x="18088" y="20892"/>
                    <a:pt x="18270" y="20261"/>
                    <a:pt x="18088" y="19624"/>
                  </a:cubicBezTo>
                  <a:lnTo>
                    <a:pt x="16559" y="14537"/>
                  </a:lnTo>
                  <a:cubicBezTo>
                    <a:pt x="16469" y="13988"/>
                    <a:pt x="16559" y="13356"/>
                    <a:pt x="17008" y="12990"/>
                  </a:cubicBezTo>
                  <a:lnTo>
                    <a:pt x="20877" y="9537"/>
                  </a:lnTo>
                  <a:cubicBezTo>
                    <a:pt x="21326" y="9084"/>
                    <a:pt x="21508" y="8448"/>
                    <a:pt x="21236" y="7903"/>
                  </a:cubicBezTo>
                  <a:cubicBezTo>
                    <a:pt x="21059" y="7266"/>
                    <a:pt x="20605" y="6996"/>
                    <a:pt x="19980" y="6905"/>
                  </a:cubicBezTo>
                  <a:lnTo>
                    <a:pt x="15026" y="6905"/>
                  </a:lnTo>
                  <a:cubicBezTo>
                    <a:pt x="14395" y="6905"/>
                    <a:pt x="13856" y="6451"/>
                    <a:pt x="13679" y="5902"/>
                  </a:cubicBezTo>
                  <a:lnTo>
                    <a:pt x="12055" y="998"/>
                  </a:lnTo>
                  <a:cubicBezTo>
                    <a:pt x="11878" y="362"/>
                    <a:pt x="11339" y="0"/>
                    <a:pt x="10617" y="0"/>
                  </a:cubicBezTo>
                  <a:close/>
                </a:path>
              </a:pathLst>
            </a:custGeom>
            <a:solidFill>
              <a:srgbClr val="F2C9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7" name="Google Shape;1090;p11"/>
            <p:cNvSpPr/>
            <p:nvPr/>
          </p:nvSpPr>
          <p:spPr>
            <a:xfrm>
              <a:off x="417746" y="973724"/>
              <a:ext cx="453383" cy="46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10594" y="0"/>
                  </a:moveTo>
                  <a:cubicBezTo>
                    <a:pt x="9999" y="0"/>
                    <a:pt x="9524" y="489"/>
                    <a:pt x="9283" y="971"/>
                  </a:cubicBezTo>
                  <a:lnTo>
                    <a:pt x="7611" y="5819"/>
                  </a:lnTo>
                  <a:cubicBezTo>
                    <a:pt x="7491" y="6546"/>
                    <a:pt x="6896" y="6906"/>
                    <a:pt x="6301" y="6906"/>
                  </a:cubicBezTo>
                  <a:lnTo>
                    <a:pt x="1405" y="6906"/>
                  </a:lnTo>
                  <a:cubicBezTo>
                    <a:pt x="810" y="6906"/>
                    <a:pt x="215" y="7272"/>
                    <a:pt x="95" y="7877"/>
                  </a:cubicBezTo>
                  <a:cubicBezTo>
                    <a:pt x="-146" y="8359"/>
                    <a:pt x="95" y="9085"/>
                    <a:pt x="570" y="9452"/>
                  </a:cubicBezTo>
                  <a:lnTo>
                    <a:pt x="2241" y="11027"/>
                  </a:lnTo>
                  <a:lnTo>
                    <a:pt x="4388" y="13085"/>
                  </a:lnTo>
                  <a:cubicBezTo>
                    <a:pt x="4508" y="13207"/>
                    <a:pt x="4749" y="13452"/>
                    <a:pt x="4749" y="13812"/>
                  </a:cubicBezTo>
                  <a:cubicBezTo>
                    <a:pt x="4869" y="14056"/>
                    <a:pt x="4869" y="14300"/>
                    <a:pt x="4749" y="14538"/>
                  </a:cubicBezTo>
                  <a:lnTo>
                    <a:pt x="3318" y="19753"/>
                  </a:lnTo>
                  <a:cubicBezTo>
                    <a:pt x="3077" y="20357"/>
                    <a:pt x="3318" y="20962"/>
                    <a:pt x="3793" y="21328"/>
                  </a:cubicBezTo>
                  <a:cubicBezTo>
                    <a:pt x="4094" y="21505"/>
                    <a:pt x="4388" y="21600"/>
                    <a:pt x="4689" y="21600"/>
                  </a:cubicBezTo>
                  <a:cubicBezTo>
                    <a:pt x="4990" y="21600"/>
                    <a:pt x="5284" y="21505"/>
                    <a:pt x="5585" y="21328"/>
                  </a:cubicBezTo>
                  <a:lnTo>
                    <a:pt x="9758" y="18293"/>
                  </a:lnTo>
                  <a:cubicBezTo>
                    <a:pt x="10059" y="18117"/>
                    <a:pt x="10353" y="18022"/>
                    <a:pt x="10641" y="18022"/>
                  </a:cubicBezTo>
                  <a:cubicBezTo>
                    <a:pt x="10921" y="18022"/>
                    <a:pt x="11189" y="18117"/>
                    <a:pt x="11430" y="18293"/>
                  </a:cubicBezTo>
                  <a:lnTo>
                    <a:pt x="15723" y="21328"/>
                  </a:lnTo>
                  <a:cubicBezTo>
                    <a:pt x="16024" y="21505"/>
                    <a:pt x="16325" y="21600"/>
                    <a:pt x="16606" y="21600"/>
                  </a:cubicBezTo>
                  <a:cubicBezTo>
                    <a:pt x="16887" y="21600"/>
                    <a:pt x="17154" y="21505"/>
                    <a:pt x="17395" y="21328"/>
                  </a:cubicBezTo>
                  <a:cubicBezTo>
                    <a:pt x="17990" y="20962"/>
                    <a:pt x="18110" y="20235"/>
                    <a:pt x="17990" y="19753"/>
                  </a:cubicBezTo>
                  <a:lnTo>
                    <a:pt x="16439" y="14538"/>
                  </a:lnTo>
                  <a:cubicBezTo>
                    <a:pt x="16325" y="14056"/>
                    <a:pt x="16439" y="13329"/>
                    <a:pt x="16920" y="13085"/>
                  </a:cubicBezTo>
                  <a:lnTo>
                    <a:pt x="20859" y="9574"/>
                  </a:lnTo>
                  <a:cubicBezTo>
                    <a:pt x="21213" y="9085"/>
                    <a:pt x="21454" y="8481"/>
                    <a:pt x="21213" y="7999"/>
                  </a:cubicBezTo>
                  <a:cubicBezTo>
                    <a:pt x="21093" y="7510"/>
                    <a:pt x="20377" y="7028"/>
                    <a:pt x="19903" y="7028"/>
                  </a:cubicBezTo>
                  <a:lnTo>
                    <a:pt x="15007" y="7028"/>
                  </a:lnTo>
                  <a:cubicBezTo>
                    <a:pt x="14412" y="7028"/>
                    <a:pt x="13817" y="6546"/>
                    <a:pt x="13697" y="5942"/>
                  </a:cubicBezTo>
                  <a:lnTo>
                    <a:pt x="12145" y="1093"/>
                  </a:lnTo>
                  <a:cubicBezTo>
                    <a:pt x="11791" y="489"/>
                    <a:pt x="11309" y="0"/>
                    <a:pt x="10594" y="0"/>
                  </a:cubicBezTo>
                  <a:close/>
                </a:path>
              </a:pathLst>
            </a:custGeom>
            <a:solidFill>
              <a:srgbClr val="D24F1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29" name="تعلمنا اليوم"/>
          <p:cNvSpPr txBox="1"/>
          <p:nvPr/>
        </p:nvSpPr>
        <p:spPr>
          <a:xfrm>
            <a:off x="8896323" y="3642441"/>
            <a:ext cx="5946015" cy="1608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/>
            </a:lvl1pPr>
          </a:lstStyle>
          <a:p>
            <a:pPr rtl="0">
              <a:defRPr/>
            </a:pPr>
            <a:r>
              <a:t>تعلمنا اليوم </a:t>
            </a:r>
          </a:p>
        </p:txBody>
      </p:sp>
      <p:pic>
        <p:nvPicPr>
          <p:cNvPr id="330" name="IMG_0929.jpeg" descr="IMG_0929.jpeg"/>
          <p:cNvPicPr>
            <a:picLocks noChangeAspect="1"/>
          </p:cNvPicPr>
          <p:nvPr/>
        </p:nvPicPr>
        <p:blipFill>
          <a:blip r:embed="rId2">
            <a:extLst/>
          </a:blip>
          <a:srcRect l="10596" t="52492" r="53940" b="13320"/>
          <a:stretch>
            <a:fillRect/>
          </a:stretch>
        </p:blipFill>
        <p:spPr>
          <a:xfrm>
            <a:off x="13541521" y="7589938"/>
            <a:ext cx="3979753" cy="3836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576" fill="norm" stroke="1" extrusionOk="0">
                <a:moveTo>
                  <a:pt x="17934" y="9"/>
                </a:moveTo>
                <a:cubicBezTo>
                  <a:pt x="17485" y="42"/>
                  <a:pt x="16486" y="169"/>
                  <a:pt x="15351" y="341"/>
                </a:cubicBezTo>
                <a:cubicBezTo>
                  <a:pt x="13837" y="571"/>
                  <a:pt x="12330" y="704"/>
                  <a:pt x="12003" y="636"/>
                </a:cubicBezTo>
                <a:cubicBezTo>
                  <a:pt x="11047" y="437"/>
                  <a:pt x="6677" y="1015"/>
                  <a:pt x="6426" y="1375"/>
                </a:cubicBezTo>
                <a:cubicBezTo>
                  <a:pt x="6282" y="1580"/>
                  <a:pt x="5179" y="1832"/>
                  <a:pt x="3140" y="2122"/>
                </a:cubicBezTo>
                <a:cubicBezTo>
                  <a:pt x="1452" y="2363"/>
                  <a:pt x="40" y="2590"/>
                  <a:pt x="2" y="2625"/>
                </a:cubicBezTo>
                <a:cubicBezTo>
                  <a:pt x="-64" y="2684"/>
                  <a:pt x="2135" y="19742"/>
                  <a:pt x="2325" y="20645"/>
                </a:cubicBezTo>
                <a:cubicBezTo>
                  <a:pt x="2374" y="20881"/>
                  <a:pt x="2627" y="21184"/>
                  <a:pt x="2886" y="21317"/>
                </a:cubicBezTo>
                <a:cubicBezTo>
                  <a:pt x="3145" y="21450"/>
                  <a:pt x="3634" y="21566"/>
                  <a:pt x="3973" y="21576"/>
                </a:cubicBezTo>
                <a:cubicBezTo>
                  <a:pt x="4687" y="21597"/>
                  <a:pt x="21286" y="19363"/>
                  <a:pt x="21406" y="19230"/>
                </a:cubicBezTo>
                <a:cubicBezTo>
                  <a:pt x="21536" y="19085"/>
                  <a:pt x="18699" y="1640"/>
                  <a:pt x="18500" y="1364"/>
                </a:cubicBezTo>
                <a:cubicBezTo>
                  <a:pt x="18399" y="1224"/>
                  <a:pt x="18307" y="882"/>
                  <a:pt x="18293" y="603"/>
                </a:cubicBezTo>
                <a:cubicBezTo>
                  <a:pt x="18279" y="324"/>
                  <a:pt x="18229" y="56"/>
                  <a:pt x="18184" y="9"/>
                </a:cubicBezTo>
                <a:cubicBezTo>
                  <a:pt x="18172" y="-3"/>
                  <a:pt x="18084" y="-2"/>
                  <a:pt x="17934" y="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أجد مساحات…"/>
          <p:cNvSpPr txBox="1"/>
          <p:nvPr/>
        </p:nvSpPr>
        <p:spPr>
          <a:xfrm>
            <a:off x="8386421" y="6677149"/>
            <a:ext cx="3443931" cy="24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914400" rtl="0">
              <a:defRPr b="1" sz="48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أجد مساحات </a:t>
            </a:r>
          </a:p>
          <a:p>
            <a:pPr algn="r" defTabSz="914400" rtl="0">
              <a:defRPr b="1" sz="48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أشكال مركبة </a:t>
            </a:r>
          </a:p>
        </p:txBody>
      </p:sp>
      <p:sp>
        <p:nvSpPr>
          <p:cNvPr id="333" name="Google Shape;268;p8"/>
          <p:cNvSpPr txBox="1"/>
          <p:nvPr/>
        </p:nvSpPr>
        <p:spPr>
          <a:xfrm>
            <a:off x="12744567" y="6022389"/>
            <a:ext cx="2929383" cy="217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defTabSz="612648" rtl="0">
              <a:defRPr b="1" sz="3685">
                <a:solidFill>
                  <a:srgbClr val="535353"/>
                </a:solidFill>
                <a:latin typeface="Norican"/>
                <a:ea typeface="Norican"/>
                <a:cs typeface="Norican"/>
                <a:sym typeface="Norican"/>
              </a:defRPr>
            </a:lvl1pPr>
          </a:lstStyle>
          <a:p>
            <a:pPr/>
            <a:r>
              <a:t>الاشكال ثنائية الابعاد مثل …</a:t>
            </a:r>
          </a:p>
        </p:txBody>
      </p:sp>
      <p:sp>
        <p:nvSpPr>
          <p:cNvPr id="334" name="Google Shape;268;p8"/>
          <p:cNvSpPr txBox="1"/>
          <p:nvPr/>
        </p:nvSpPr>
        <p:spPr>
          <a:xfrm>
            <a:off x="12383508" y="7913560"/>
            <a:ext cx="3651501" cy="137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defTabSz="914400" rtl="0">
              <a:defRPr b="1" sz="5500">
                <a:solidFill>
                  <a:srgbClr val="535353"/>
                </a:solidFill>
                <a:latin typeface="Norican"/>
                <a:ea typeface="Norican"/>
                <a:cs typeface="Norican"/>
                <a:sym typeface="Norican"/>
              </a:defRPr>
            </a:lvl1pPr>
          </a:lstStyle>
          <a:p>
            <a:pPr/>
            <a:r>
              <a:t>ومساحتها</a:t>
            </a:r>
          </a:p>
        </p:txBody>
      </p:sp>
      <p:sp>
        <p:nvSpPr>
          <p:cNvPr id="335" name="أجد مساحات…"/>
          <p:cNvSpPr txBox="1"/>
          <p:nvPr/>
        </p:nvSpPr>
        <p:spPr>
          <a:xfrm>
            <a:off x="4598398" y="6677149"/>
            <a:ext cx="3443930" cy="24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914400" rtl="0">
              <a:defRPr b="1" sz="48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أجد مساحات </a:t>
            </a:r>
          </a:p>
          <a:p>
            <a:pPr algn="r" defTabSz="914400" rtl="0">
              <a:defRPr b="1" sz="48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أشكال مركبة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1081;p11"/>
          <p:cNvSpPr/>
          <p:nvPr/>
        </p:nvSpPr>
        <p:spPr>
          <a:xfrm>
            <a:off x="6810898" y="3775063"/>
            <a:ext cx="9359598" cy="5733150"/>
          </a:xfrm>
          <a:prstGeom prst="rect">
            <a:avLst/>
          </a:prstGeom>
          <a:solidFill>
            <a:srgbClr val="FFB5AF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8" name="١٦١"/>
          <p:cNvSpPr txBox="1"/>
          <p:nvPr/>
        </p:nvSpPr>
        <p:spPr>
          <a:xfrm>
            <a:off x="3752976" y="10682595"/>
            <a:ext cx="157043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١٦١</a:t>
            </a:r>
          </a:p>
        </p:txBody>
      </p:sp>
      <p:grpSp>
        <p:nvGrpSpPr>
          <p:cNvPr id="342" name="Google Shape;1087;p11"/>
          <p:cNvGrpSpPr/>
          <p:nvPr/>
        </p:nvGrpSpPr>
        <p:grpSpPr>
          <a:xfrm>
            <a:off x="6810898" y="3612511"/>
            <a:ext cx="1400663" cy="1440415"/>
            <a:chOff x="0" y="0"/>
            <a:chExt cx="1400661" cy="1440414"/>
          </a:xfrm>
        </p:grpSpPr>
        <p:sp>
          <p:nvSpPr>
            <p:cNvPr id="339" name="Google Shape;1088;p11"/>
            <p:cNvSpPr/>
            <p:nvPr/>
          </p:nvSpPr>
          <p:spPr>
            <a:xfrm>
              <a:off x="-1" y="0"/>
              <a:ext cx="760396" cy="77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10643" y="0"/>
                  </a:moveTo>
                  <a:cubicBezTo>
                    <a:pt x="10004" y="0"/>
                    <a:pt x="9505" y="435"/>
                    <a:pt x="9289" y="1017"/>
                  </a:cubicBezTo>
                  <a:lnTo>
                    <a:pt x="7723" y="5805"/>
                  </a:lnTo>
                  <a:cubicBezTo>
                    <a:pt x="7507" y="6460"/>
                    <a:pt x="7012" y="6895"/>
                    <a:pt x="6369" y="6895"/>
                  </a:cubicBezTo>
                  <a:lnTo>
                    <a:pt x="1451" y="6895"/>
                  </a:lnTo>
                  <a:cubicBezTo>
                    <a:pt x="880" y="6895"/>
                    <a:pt x="237" y="7257"/>
                    <a:pt x="97" y="7839"/>
                  </a:cubicBezTo>
                  <a:cubicBezTo>
                    <a:pt x="-119" y="8420"/>
                    <a:pt x="25" y="9071"/>
                    <a:pt x="524" y="9506"/>
                  </a:cubicBezTo>
                  <a:lnTo>
                    <a:pt x="2234" y="11032"/>
                  </a:lnTo>
                  <a:lnTo>
                    <a:pt x="4371" y="12993"/>
                  </a:lnTo>
                  <a:cubicBezTo>
                    <a:pt x="4587" y="13208"/>
                    <a:pt x="4731" y="13428"/>
                    <a:pt x="4799" y="13717"/>
                  </a:cubicBezTo>
                  <a:cubicBezTo>
                    <a:pt x="4871" y="14005"/>
                    <a:pt x="4871" y="14298"/>
                    <a:pt x="4799" y="14587"/>
                  </a:cubicBezTo>
                  <a:lnTo>
                    <a:pt x="3305" y="19668"/>
                  </a:lnTo>
                  <a:cubicBezTo>
                    <a:pt x="3089" y="20249"/>
                    <a:pt x="3305" y="20900"/>
                    <a:pt x="3872" y="21266"/>
                  </a:cubicBezTo>
                  <a:cubicBezTo>
                    <a:pt x="4096" y="21494"/>
                    <a:pt x="4399" y="21600"/>
                    <a:pt x="4719" y="21600"/>
                  </a:cubicBezTo>
                  <a:cubicBezTo>
                    <a:pt x="5006" y="21600"/>
                    <a:pt x="5314" y="21511"/>
                    <a:pt x="5586" y="21340"/>
                  </a:cubicBezTo>
                  <a:lnTo>
                    <a:pt x="9788" y="18289"/>
                  </a:lnTo>
                  <a:cubicBezTo>
                    <a:pt x="10040" y="18110"/>
                    <a:pt x="10343" y="18016"/>
                    <a:pt x="10635" y="18016"/>
                  </a:cubicBezTo>
                  <a:cubicBezTo>
                    <a:pt x="10931" y="18016"/>
                    <a:pt x="11214" y="18110"/>
                    <a:pt x="11430" y="18289"/>
                  </a:cubicBezTo>
                  <a:lnTo>
                    <a:pt x="15704" y="21340"/>
                  </a:lnTo>
                  <a:cubicBezTo>
                    <a:pt x="15944" y="21511"/>
                    <a:pt x="16232" y="21600"/>
                    <a:pt x="16519" y="21600"/>
                  </a:cubicBezTo>
                  <a:cubicBezTo>
                    <a:pt x="16835" y="21600"/>
                    <a:pt x="17155" y="21494"/>
                    <a:pt x="17418" y="21266"/>
                  </a:cubicBezTo>
                  <a:cubicBezTo>
                    <a:pt x="17914" y="20900"/>
                    <a:pt x="18057" y="20249"/>
                    <a:pt x="17986" y="19668"/>
                  </a:cubicBezTo>
                  <a:lnTo>
                    <a:pt x="16491" y="14587"/>
                  </a:lnTo>
                  <a:cubicBezTo>
                    <a:pt x="16348" y="14005"/>
                    <a:pt x="16491" y="13428"/>
                    <a:pt x="16919" y="12993"/>
                  </a:cubicBezTo>
                  <a:lnTo>
                    <a:pt x="20838" y="9506"/>
                  </a:lnTo>
                  <a:cubicBezTo>
                    <a:pt x="21265" y="9071"/>
                    <a:pt x="21481" y="8420"/>
                    <a:pt x="21265" y="7839"/>
                  </a:cubicBezTo>
                  <a:cubicBezTo>
                    <a:pt x="20982" y="7257"/>
                    <a:pt x="20482" y="6895"/>
                    <a:pt x="19839" y="6895"/>
                  </a:cubicBezTo>
                  <a:lnTo>
                    <a:pt x="14993" y="6895"/>
                  </a:lnTo>
                  <a:cubicBezTo>
                    <a:pt x="14350" y="6895"/>
                    <a:pt x="13783" y="6460"/>
                    <a:pt x="13567" y="5805"/>
                  </a:cubicBezTo>
                  <a:lnTo>
                    <a:pt x="12069" y="1017"/>
                  </a:lnTo>
                  <a:cubicBezTo>
                    <a:pt x="11857" y="435"/>
                    <a:pt x="11286" y="0"/>
                    <a:pt x="10643" y="0"/>
                  </a:cubicBezTo>
                  <a:close/>
                </a:path>
              </a:pathLst>
            </a:custGeom>
            <a:solidFill>
              <a:srgbClr val="B19E4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0" name="Google Shape;1089;p11"/>
            <p:cNvSpPr/>
            <p:nvPr/>
          </p:nvSpPr>
          <p:spPr>
            <a:xfrm>
              <a:off x="798106" y="350787"/>
              <a:ext cx="602556" cy="6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10617" y="0"/>
                  </a:moveTo>
                  <a:cubicBezTo>
                    <a:pt x="10077" y="0"/>
                    <a:pt x="9447" y="362"/>
                    <a:pt x="9265" y="998"/>
                  </a:cubicBezTo>
                  <a:lnTo>
                    <a:pt x="7737" y="5902"/>
                  </a:lnTo>
                  <a:cubicBezTo>
                    <a:pt x="7464" y="6451"/>
                    <a:pt x="6925" y="6905"/>
                    <a:pt x="6299" y="6905"/>
                  </a:cubicBezTo>
                  <a:lnTo>
                    <a:pt x="1436" y="6905"/>
                  </a:lnTo>
                  <a:cubicBezTo>
                    <a:pt x="806" y="6905"/>
                    <a:pt x="266" y="7266"/>
                    <a:pt x="85" y="7903"/>
                  </a:cubicBezTo>
                  <a:cubicBezTo>
                    <a:pt x="-92" y="8539"/>
                    <a:pt x="-1" y="9084"/>
                    <a:pt x="448" y="9537"/>
                  </a:cubicBezTo>
                  <a:lnTo>
                    <a:pt x="2249" y="11080"/>
                  </a:lnTo>
                  <a:lnTo>
                    <a:pt x="4408" y="13081"/>
                  </a:lnTo>
                  <a:cubicBezTo>
                    <a:pt x="4584" y="13264"/>
                    <a:pt x="4766" y="13534"/>
                    <a:pt x="4947" y="13809"/>
                  </a:cubicBezTo>
                  <a:cubicBezTo>
                    <a:pt x="4947" y="14079"/>
                    <a:pt x="4947" y="14354"/>
                    <a:pt x="4947" y="14716"/>
                  </a:cubicBezTo>
                  <a:lnTo>
                    <a:pt x="3237" y="19716"/>
                  </a:lnTo>
                  <a:cubicBezTo>
                    <a:pt x="3146" y="20261"/>
                    <a:pt x="3237" y="20984"/>
                    <a:pt x="3777" y="21259"/>
                  </a:cubicBezTo>
                  <a:cubicBezTo>
                    <a:pt x="4090" y="21483"/>
                    <a:pt x="4408" y="21600"/>
                    <a:pt x="4700" y="21600"/>
                  </a:cubicBezTo>
                  <a:cubicBezTo>
                    <a:pt x="4993" y="21600"/>
                    <a:pt x="5260" y="21483"/>
                    <a:pt x="5487" y="21259"/>
                  </a:cubicBezTo>
                  <a:lnTo>
                    <a:pt x="9805" y="18260"/>
                  </a:lnTo>
                  <a:cubicBezTo>
                    <a:pt x="10032" y="18076"/>
                    <a:pt x="10325" y="17990"/>
                    <a:pt x="10627" y="17990"/>
                  </a:cubicBezTo>
                  <a:cubicBezTo>
                    <a:pt x="10930" y="17990"/>
                    <a:pt x="11248" y="18076"/>
                    <a:pt x="11515" y="18260"/>
                  </a:cubicBezTo>
                  <a:lnTo>
                    <a:pt x="15747" y="21259"/>
                  </a:lnTo>
                  <a:cubicBezTo>
                    <a:pt x="16020" y="21483"/>
                    <a:pt x="16332" y="21600"/>
                    <a:pt x="16645" y="21600"/>
                  </a:cubicBezTo>
                  <a:cubicBezTo>
                    <a:pt x="16963" y="21600"/>
                    <a:pt x="17276" y="21483"/>
                    <a:pt x="17548" y="21259"/>
                  </a:cubicBezTo>
                  <a:cubicBezTo>
                    <a:pt x="18088" y="20892"/>
                    <a:pt x="18270" y="20261"/>
                    <a:pt x="18088" y="19624"/>
                  </a:cubicBezTo>
                  <a:lnTo>
                    <a:pt x="16559" y="14537"/>
                  </a:lnTo>
                  <a:cubicBezTo>
                    <a:pt x="16469" y="13988"/>
                    <a:pt x="16559" y="13356"/>
                    <a:pt x="17008" y="12990"/>
                  </a:cubicBezTo>
                  <a:lnTo>
                    <a:pt x="20877" y="9537"/>
                  </a:lnTo>
                  <a:cubicBezTo>
                    <a:pt x="21326" y="9084"/>
                    <a:pt x="21508" y="8448"/>
                    <a:pt x="21236" y="7903"/>
                  </a:cubicBezTo>
                  <a:cubicBezTo>
                    <a:pt x="21059" y="7266"/>
                    <a:pt x="20605" y="6996"/>
                    <a:pt x="19980" y="6905"/>
                  </a:cubicBezTo>
                  <a:lnTo>
                    <a:pt x="15026" y="6905"/>
                  </a:lnTo>
                  <a:cubicBezTo>
                    <a:pt x="14395" y="6905"/>
                    <a:pt x="13856" y="6451"/>
                    <a:pt x="13679" y="5902"/>
                  </a:cubicBezTo>
                  <a:lnTo>
                    <a:pt x="12055" y="998"/>
                  </a:lnTo>
                  <a:cubicBezTo>
                    <a:pt x="11878" y="362"/>
                    <a:pt x="11339" y="0"/>
                    <a:pt x="10617" y="0"/>
                  </a:cubicBezTo>
                  <a:close/>
                </a:path>
              </a:pathLst>
            </a:custGeom>
            <a:solidFill>
              <a:srgbClr val="F2C9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1" name="Google Shape;1090;p11"/>
            <p:cNvSpPr/>
            <p:nvPr/>
          </p:nvSpPr>
          <p:spPr>
            <a:xfrm>
              <a:off x="417746" y="973724"/>
              <a:ext cx="453383" cy="46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10594" y="0"/>
                  </a:moveTo>
                  <a:cubicBezTo>
                    <a:pt x="9999" y="0"/>
                    <a:pt x="9524" y="489"/>
                    <a:pt x="9283" y="971"/>
                  </a:cubicBezTo>
                  <a:lnTo>
                    <a:pt x="7611" y="5819"/>
                  </a:lnTo>
                  <a:cubicBezTo>
                    <a:pt x="7491" y="6546"/>
                    <a:pt x="6896" y="6906"/>
                    <a:pt x="6301" y="6906"/>
                  </a:cubicBezTo>
                  <a:lnTo>
                    <a:pt x="1405" y="6906"/>
                  </a:lnTo>
                  <a:cubicBezTo>
                    <a:pt x="810" y="6906"/>
                    <a:pt x="215" y="7272"/>
                    <a:pt x="95" y="7877"/>
                  </a:cubicBezTo>
                  <a:cubicBezTo>
                    <a:pt x="-146" y="8359"/>
                    <a:pt x="95" y="9085"/>
                    <a:pt x="570" y="9452"/>
                  </a:cubicBezTo>
                  <a:lnTo>
                    <a:pt x="2241" y="11027"/>
                  </a:lnTo>
                  <a:lnTo>
                    <a:pt x="4388" y="13085"/>
                  </a:lnTo>
                  <a:cubicBezTo>
                    <a:pt x="4508" y="13207"/>
                    <a:pt x="4749" y="13452"/>
                    <a:pt x="4749" y="13812"/>
                  </a:cubicBezTo>
                  <a:cubicBezTo>
                    <a:pt x="4869" y="14056"/>
                    <a:pt x="4869" y="14300"/>
                    <a:pt x="4749" y="14538"/>
                  </a:cubicBezTo>
                  <a:lnTo>
                    <a:pt x="3318" y="19753"/>
                  </a:lnTo>
                  <a:cubicBezTo>
                    <a:pt x="3077" y="20357"/>
                    <a:pt x="3318" y="20962"/>
                    <a:pt x="3793" y="21328"/>
                  </a:cubicBezTo>
                  <a:cubicBezTo>
                    <a:pt x="4094" y="21505"/>
                    <a:pt x="4388" y="21600"/>
                    <a:pt x="4689" y="21600"/>
                  </a:cubicBezTo>
                  <a:cubicBezTo>
                    <a:pt x="4990" y="21600"/>
                    <a:pt x="5284" y="21505"/>
                    <a:pt x="5585" y="21328"/>
                  </a:cubicBezTo>
                  <a:lnTo>
                    <a:pt x="9758" y="18293"/>
                  </a:lnTo>
                  <a:cubicBezTo>
                    <a:pt x="10059" y="18117"/>
                    <a:pt x="10353" y="18022"/>
                    <a:pt x="10641" y="18022"/>
                  </a:cubicBezTo>
                  <a:cubicBezTo>
                    <a:pt x="10921" y="18022"/>
                    <a:pt x="11189" y="18117"/>
                    <a:pt x="11430" y="18293"/>
                  </a:cubicBezTo>
                  <a:lnTo>
                    <a:pt x="15723" y="21328"/>
                  </a:lnTo>
                  <a:cubicBezTo>
                    <a:pt x="16024" y="21505"/>
                    <a:pt x="16325" y="21600"/>
                    <a:pt x="16606" y="21600"/>
                  </a:cubicBezTo>
                  <a:cubicBezTo>
                    <a:pt x="16887" y="21600"/>
                    <a:pt x="17154" y="21505"/>
                    <a:pt x="17395" y="21328"/>
                  </a:cubicBezTo>
                  <a:cubicBezTo>
                    <a:pt x="17990" y="20962"/>
                    <a:pt x="18110" y="20235"/>
                    <a:pt x="17990" y="19753"/>
                  </a:cubicBezTo>
                  <a:lnTo>
                    <a:pt x="16439" y="14538"/>
                  </a:lnTo>
                  <a:cubicBezTo>
                    <a:pt x="16325" y="14056"/>
                    <a:pt x="16439" y="13329"/>
                    <a:pt x="16920" y="13085"/>
                  </a:cubicBezTo>
                  <a:lnTo>
                    <a:pt x="20859" y="9574"/>
                  </a:lnTo>
                  <a:cubicBezTo>
                    <a:pt x="21213" y="9085"/>
                    <a:pt x="21454" y="8481"/>
                    <a:pt x="21213" y="7999"/>
                  </a:cubicBezTo>
                  <a:cubicBezTo>
                    <a:pt x="21093" y="7510"/>
                    <a:pt x="20377" y="7028"/>
                    <a:pt x="19903" y="7028"/>
                  </a:cubicBezTo>
                  <a:lnTo>
                    <a:pt x="15007" y="7028"/>
                  </a:lnTo>
                  <a:cubicBezTo>
                    <a:pt x="14412" y="7028"/>
                    <a:pt x="13817" y="6546"/>
                    <a:pt x="13697" y="5942"/>
                  </a:cubicBezTo>
                  <a:lnTo>
                    <a:pt x="12145" y="1093"/>
                  </a:lnTo>
                  <a:cubicBezTo>
                    <a:pt x="11791" y="489"/>
                    <a:pt x="11309" y="0"/>
                    <a:pt x="10594" y="0"/>
                  </a:cubicBezTo>
                  <a:close/>
                </a:path>
              </a:pathLst>
            </a:custGeom>
            <a:solidFill>
              <a:srgbClr val="D24F1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43" name="الواجب"/>
          <p:cNvSpPr txBox="1"/>
          <p:nvPr/>
        </p:nvSpPr>
        <p:spPr>
          <a:xfrm>
            <a:off x="10907131" y="4561132"/>
            <a:ext cx="3498345" cy="1508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/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44" name="يمكنك…"/>
          <p:cNvSpPr txBox="1"/>
          <p:nvPr/>
        </p:nvSpPr>
        <p:spPr>
          <a:xfrm>
            <a:off x="9633046" y="4805583"/>
            <a:ext cx="5697613" cy="575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 </a:t>
            </a:r>
          </a:p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يمكنك </a:t>
            </a:r>
          </a:p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متابعة قنوان عين التعليمية </a:t>
            </a:r>
          </a:p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وغدا باذن الله لنا لقاء </a:t>
            </a:r>
          </a:p>
        </p:txBody>
      </p:sp>
      <p:pic>
        <p:nvPicPr>
          <p:cNvPr id="345" name="IMG_0491.jpeg" descr="IMG_0491.jpeg"/>
          <p:cNvPicPr>
            <a:picLocks noChangeAspect="1"/>
          </p:cNvPicPr>
          <p:nvPr/>
        </p:nvPicPr>
        <p:blipFill>
          <a:blip r:embed="rId2">
            <a:extLst/>
          </a:blip>
          <a:srcRect l="2188" t="2527" r="2215" b="1950"/>
          <a:stretch>
            <a:fillRect/>
          </a:stretch>
        </p:blipFill>
        <p:spPr>
          <a:xfrm>
            <a:off x="7446683" y="7682132"/>
            <a:ext cx="1529756" cy="1528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8" h="21450" fill="norm" stroke="1" extrusionOk="0">
                <a:moveTo>
                  <a:pt x="9984" y="7"/>
                </a:moveTo>
                <a:cubicBezTo>
                  <a:pt x="9405" y="29"/>
                  <a:pt x="8819" y="104"/>
                  <a:pt x="8235" y="230"/>
                </a:cubicBezTo>
                <a:cubicBezTo>
                  <a:pt x="4357" y="1062"/>
                  <a:pt x="1322" y="4065"/>
                  <a:pt x="329" y="8060"/>
                </a:cubicBezTo>
                <a:cubicBezTo>
                  <a:pt x="-883" y="12937"/>
                  <a:pt x="1332" y="18062"/>
                  <a:pt x="5621" y="20301"/>
                </a:cubicBezTo>
                <a:cubicBezTo>
                  <a:pt x="6770" y="20901"/>
                  <a:pt x="7932" y="21272"/>
                  <a:pt x="9201" y="21437"/>
                </a:cubicBezTo>
                <a:cubicBezTo>
                  <a:pt x="9311" y="21452"/>
                  <a:pt x="9929" y="21454"/>
                  <a:pt x="10575" y="21443"/>
                </a:cubicBezTo>
                <a:cubicBezTo>
                  <a:pt x="11860" y="21420"/>
                  <a:pt x="12394" y="21334"/>
                  <a:pt x="13462" y="20992"/>
                </a:cubicBezTo>
                <a:cubicBezTo>
                  <a:pt x="14063" y="20799"/>
                  <a:pt x="15259" y="20235"/>
                  <a:pt x="15754" y="19911"/>
                </a:cubicBezTo>
                <a:cubicBezTo>
                  <a:pt x="16681" y="19306"/>
                  <a:pt x="17549" y="18543"/>
                  <a:pt x="18175" y="17778"/>
                </a:cubicBezTo>
                <a:cubicBezTo>
                  <a:pt x="19857" y="15721"/>
                  <a:pt x="20717" y="13159"/>
                  <a:pt x="20687" y="10588"/>
                </a:cubicBezTo>
                <a:cubicBezTo>
                  <a:pt x="20668" y="9046"/>
                  <a:pt x="20327" y="7500"/>
                  <a:pt x="19656" y="6055"/>
                </a:cubicBezTo>
                <a:cubicBezTo>
                  <a:pt x="17854" y="2172"/>
                  <a:pt x="14041" y="-146"/>
                  <a:pt x="9984" y="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6" name="IMG_0474.png" descr="IMG_047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5395" y="3457822"/>
            <a:ext cx="3715303" cy="3715303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Google Shape;4924;p54"/>
          <p:cNvSpPr txBox="1"/>
          <p:nvPr/>
        </p:nvSpPr>
        <p:spPr>
          <a:xfrm>
            <a:off x="6408272" y="9649302"/>
            <a:ext cx="9762348" cy="831576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defTabSz="914400" rtl="0">
              <a:defRPr sz="2500">
                <a:solidFill>
                  <a:srgbClr val="333333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8F35DB99-3846-40E1-8497-57EB406724AF.mp4" descr="8F35DB99-3846-40E1-8497-57EB406724AF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786033" y="9344124"/>
            <a:ext cx="811934" cy="456714"/>
          </a:xfrm>
          <a:prstGeom prst="rect">
            <a:avLst/>
          </a:prstGeom>
          <a:ln w="12700">
            <a:miter lim="400000"/>
          </a:ln>
          <a:effectLst>
            <a:reflection blurRad="0" stA="4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0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258;p7"/>
          <p:cNvSpPr txBox="1"/>
          <p:nvPr/>
        </p:nvSpPr>
        <p:spPr>
          <a:xfrm>
            <a:off x="6229663" y="4222130"/>
            <a:ext cx="6623894" cy="5271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/>
          <a:p>
            <a:pPr algn="r" defTabSz="886968" rtl="0">
              <a:defRPr b="1" sz="582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مساحة المثلث </a:t>
            </a:r>
          </a:p>
          <a:p>
            <a:pPr algn="r" defTabSz="886968" rtl="0">
              <a:defRPr b="1" sz="582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مساحة شبة المنحرف </a:t>
            </a:r>
          </a:p>
          <a:p>
            <a:pPr algn="r" defTabSz="886968" rtl="0">
              <a:defRPr b="1" sz="582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مساحة الدائرة </a:t>
            </a:r>
          </a:p>
          <a:p>
            <a:pPr algn="r" defTabSz="886968" rtl="0">
              <a:defRPr b="1" sz="582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محيط الدائرة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١٥٩"/>
          <p:cNvSpPr txBox="1"/>
          <p:nvPr/>
        </p:nvSpPr>
        <p:spPr>
          <a:xfrm>
            <a:off x="6888131" y="9778809"/>
            <a:ext cx="2414613" cy="74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000">
                <a:solidFill>
                  <a:srgbClr val="E22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١٥٩</a:t>
            </a:r>
          </a:p>
        </p:txBody>
      </p:sp>
      <p:sp>
        <p:nvSpPr>
          <p:cNvPr id="161" name="علمتني الرياضيات…"/>
          <p:cNvSpPr txBox="1"/>
          <p:nvPr>
            <p:ph type="body" sz="quarter" idx="4294967295"/>
          </p:nvPr>
        </p:nvSpPr>
        <p:spPr>
          <a:xfrm>
            <a:off x="6888131" y="1447502"/>
            <a:ext cx="11989606" cy="1818880"/>
          </a:xfrm>
          <a:prstGeom prst="rect">
            <a:avLst/>
          </a:prstGeom>
          <a:solidFill>
            <a:srgbClr val="FEF9DA"/>
          </a:solidFill>
        </p:spPr>
        <p:txBody>
          <a:bodyPr lIns="243799" tIns="243799" rIns="243799" bIns="243799"/>
          <a:lstStyle/>
          <a:p>
            <a:pPr marL="0" indent="0" algn="ctr" defTabSz="813816" rtl="0">
              <a:lnSpc>
                <a:spcPct val="80000"/>
              </a:lnSpc>
              <a:spcBef>
                <a:spcPts val="0"/>
              </a:spcBef>
              <a:buSzTx/>
              <a:buNone/>
              <a:defRPr b="1" sz="3559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813816" rtl="0">
              <a:lnSpc>
                <a:spcPct val="80000"/>
              </a:lnSpc>
              <a:spcBef>
                <a:spcPts val="0"/>
              </a:spcBef>
              <a:buSzTx/>
              <a:buNone/>
              <a:defRPr b="1" sz="3559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  <a:p>
            <a:pPr marL="0" indent="0" algn="ctr" defTabSz="813816" rtl="0">
              <a:lnSpc>
                <a:spcPts val="2100"/>
              </a:lnSpc>
              <a:spcBef>
                <a:spcPts val="0"/>
              </a:spcBef>
              <a:buSzTx/>
              <a:buNone/>
              <a:defRPr b="1" sz="3738">
                <a:solidFill>
                  <a:srgbClr val="008CB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andMade Bold"/>
                <a:ea typeface="HandMade Bold"/>
                <a:cs typeface="HandMade Bold"/>
                <a:sym typeface="HandMade Bold"/>
              </a:rPr>
              <a:t>ان النجاح والفشل خطان متوازيين </a:t>
            </a:r>
          </a:p>
        </p:txBody>
      </p:sp>
      <p:sp>
        <p:nvSpPr>
          <p:cNvPr id="162" name="Google Shape;4324;p45"/>
          <p:cNvSpPr/>
          <p:nvPr/>
        </p:nvSpPr>
        <p:spPr>
          <a:xfrm rot="2153969">
            <a:off x="12182435" y="1054019"/>
            <a:ext cx="998188" cy="782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2"/>
      <p:bldP build="whole" bldLvl="1" animBg="1" rev="0" advAuto="0" spid="16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أجد مساحات…"/>
          <p:cNvSpPr txBox="1"/>
          <p:nvPr/>
        </p:nvSpPr>
        <p:spPr>
          <a:xfrm>
            <a:off x="8386421" y="6677149"/>
            <a:ext cx="3443931" cy="24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914400" rtl="0">
              <a:defRPr b="1" sz="48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أجد مساحات </a:t>
            </a:r>
          </a:p>
          <a:p>
            <a:pPr algn="r" defTabSz="914400" rtl="0">
              <a:defRPr b="1" sz="48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أشكال مركبة </a:t>
            </a:r>
          </a:p>
        </p:txBody>
      </p:sp>
      <p:sp>
        <p:nvSpPr>
          <p:cNvPr id="165" name="Google Shape;268;p8"/>
          <p:cNvSpPr txBox="1"/>
          <p:nvPr/>
        </p:nvSpPr>
        <p:spPr>
          <a:xfrm>
            <a:off x="17404846" y="4837716"/>
            <a:ext cx="3440413" cy="118467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defTabSz="585215" rtl="0">
              <a:defRPr b="1" sz="3520">
                <a:solidFill>
                  <a:srgbClr val="535353"/>
                </a:solidFill>
                <a:latin typeface="Norican"/>
                <a:ea typeface="Norican"/>
                <a:cs typeface="Norican"/>
                <a:sym typeface="Norican"/>
              </a:defRPr>
            </a:lvl1pPr>
          </a:lstStyle>
          <a:p>
            <a:pPr/>
            <a:r>
              <a:t>ماهو مرادف مركب</a:t>
            </a:r>
          </a:p>
        </p:txBody>
      </p:sp>
      <p:sp>
        <p:nvSpPr>
          <p:cNvPr id="166" name="Google Shape;268;p8"/>
          <p:cNvSpPr txBox="1"/>
          <p:nvPr/>
        </p:nvSpPr>
        <p:spPr>
          <a:xfrm>
            <a:off x="12744567" y="6022389"/>
            <a:ext cx="2929383" cy="217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defTabSz="612648" rtl="0">
              <a:defRPr b="1" sz="3685">
                <a:solidFill>
                  <a:srgbClr val="535353"/>
                </a:solidFill>
                <a:latin typeface="Norican"/>
                <a:ea typeface="Norican"/>
                <a:cs typeface="Norican"/>
                <a:sym typeface="Norican"/>
              </a:defRPr>
            </a:lvl1pPr>
          </a:lstStyle>
          <a:p>
            <a:pPr/>
            <a:r>
              <a:t>الاشكال ثنائية الابعاد مثل …</a:t>
            </a:r>
          </a:p>
        </p:txBody>
      </p:sp>
      <p:sp>
        <p:nvSpPr>
          <p:cNvPr id="167" name="Google Shape;268;p8"/>
          <p:cNvSpPr txBox="1"/>
          <p:nvPr/>
        </p:nvSpPr>
        <p:spPr>
          <a:xfrm>
            <a:off x="12383508" y="7913560"/>
            <a:ext cx="3651501" cy="137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>
            <a:lvl1pPr defTabSz="914400" rtl="0">
              <a:defRPr b="1" sz="5500">
                <a:solidFill>
                  <a:srgbClr val="535353"/>
                </a:solidFill>
                <a:latin typeface="Norican"/>
                <a:ea typeface="Norican"/>
                <a:cs typeface="Norican"/>
                <a:sym typeface="Norican"/>
              </a:defRPr>
            </a:lvl1pPr>
          </a:lstStyle>
          <a:p>
            <a:pPr/>
            <a:r>
              <a:t>ومساحتها</a:t>
            </a:r>
          </a:p>
        </p:txBody>
      </p:sp>
      <p:pic>
        <p:nvPicPr>
          <p:cNvPr id="168" name="الملف_000.jpeg" descr="الملف_000.jpeg"/>
          <p:cNvPicPr>
            <a:picLocks noChangeAspect="1"/>
          </p:cNvPicPr>
          <p:nvPr/>
        </p:nvPicPr>
        <p:blipFill>
          <a:blip r:embed="rId3">
            <a:extLst/>
          </a:blip>
          <a:srcRect l="6986" t="1156" r="11245" b="4872"/>
          <a:stretch>
            <a:fillRect/>
          </a:stretch>
        </p:blipFill>
        <p:spPr>
          <a:xfrm>
            <a:off x="15242511" y="8424252"/>
            <a:ext cx="2361619" cy="2741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92" fill="norm" stroke="1" extrusionOk="0">
                <a:moveTo>
                  <a:pt x="10708" y="0"/>
                </a:moveTo>
                <a:cubicBezTo>
                  <a:pt x="9869" y="0"/>
                  <a:pt x="9600" y="47"/>
                  <a:pt x="8918" y="313"/>
                </a:cubicBezTo>
                <a:cubicBezTo>
                  <a:pt x="7981" y="677"/>
                  <a:pt x="7262" y="1365"/>
                  <a:pt x="6950" y="2194"/>
                </a:cubicBezTo>
                <a:cubicBezTo>
                  <a:pt x="6762" y="2695"/>
                  <a:pt x="6761" y="3496"/>
                  <a:pt x="6947" y="4013"/>
                </a:cubicBezTo>
                <a:cubicBezTo>
                  <a:pt x="7260" y="4882"/>
                  <a:pt x="8070" y="5665"/>
                  <a:pt x="9012" y="6007"/>
                </a:cubicBezTo>
                <a:cubicBezTo>
                  <a:pt x="9149" y="6057"/>
                  <a:pt x="9286" y="6113"/>
                  <a:pt x="9315" y="6135"/>
                </a:cubicBezTo>
                <a:cubicBezTo>
                  <a:pt x="9344" y="6157"/>
                  <a:pt x="9965" y="6176"/>
                  <a:pt x="10697" y="6176"/>
                </a:cubicBezTo>
                <a:lnTo>
                  <a:pt x="12028" y="6176"/>
                </a:lnTo>
                <a:lnTo>
                  <a:pt x="12396" y="6026"/>
                </a:lnTo>
                <a:cubicBezTo>
                  <a:pt x="13556" y="5550"/>
                  <a:pt x="14315" y="4759"/>
                  <a:pt x="14555" y="3772"/>
                </a:cubicBezTo>
                <a:cubicBezTo>
                  <a:pt x="14887" y="2414"/>
                  <a:pt x="14028" y="945"/>
                  <a:pt x="12556" y="344"/>
                </a:cubicBezTo>
                <a:cubicBezTo>
                  <a:pt x="11864" y="62"/>
                  <a:pt x="11539" y="0"/>
                  <a:pt x="10708" y="0"/>
                </a:cubicBezTo>
                <a:close/>
                <a:moveTo>
                  <a:pt x="10" y="5332"/>
                </a:moveTo>
                <a:cubicBezTo>
                  <a:pt x="-46" y="5381"/>
                  <a:pt x="96" y="5477"/>
                  <a:pt x="1222" y="6151"/>
                </a:cubicBezTo>
                <a:cubicBezTo>
                  <a:pt x="1531" y="6336"/>
                  <a:pt x="2052" y="6651"/>
                  <a:pt x="2379" y="6851"/>
                </a:cubicBezTo>
                <a:cubicBezTo>
                  <a:pt x="2706" y="7050"/>
                  <a:pt x="3325" y="7428"/>
                  <a:pt x="3753" y="7688"/>
                </a:cubicBezTo>
                <a:cubicBezTo>
                  <a:pt x="4182" y="7949"/>
                  <a:pt x="4633" y="8225"/>
                  <a:pt x="4755" y="8301"/>
                </a:cubicBezTo>
                <a:cubicBezTo>
                  <a:pt x="4878" y="8377"/>
                  <a:pt x="5284" y="8623"/>
                  <a:pt x="5659" y="8848"/>
                </a:cubicBezTo>
                <a:cubicBezTo>
                  <a:pt x="6034" y="9073"/>
                  <a:pt x="6339" y="9267"/>
                  <a:pt x="6339" y="9276"/>
                </a:cubicBezTo>
                <a:cubicBezTo>
                  <a:pt x="6339" y="9285"/>
                  <a:pt x="6054" y="10281"/>
                  <a:pt x="5703" y="11492"/>
                </a:cubicBezTo>
                <a:cubicBezTo>
                  <a:pt x="5351" y="12703"/>
                  <a:pt x="5079" y="13712"/>
                  <a:pt x="5102" y="13732"/>
                </a:cubicBezTo>
                <a:cubicBezTo>
                  <a:pt x="5126" y="13753"/>
                  <a:pt x="5523" y="13775"/>
                  <a:pt x="5981" y="13782"/>
                </a:cubicBezTo>
                <a:lnTo>
                  <a:pt x="6813" y="13795"/>
                </a:lnTo>
                <a:lnTo>
                  <a:pt x="6842" y="17136"/>
                </a:lnTo>
                <a:cubicBezTo>
                  <a:pt x="6872" y="20753"/>
                  <a:pt x="6858" y="20598"/>
                  <a:pt x="7185" y="21014"/>
                </a:cubicBezTo>
                <a:cubicBezTo>
                  <a:pt x="7374" y="21255"/>
                  <a:pt x="7631" y="21434"/>
                  <a:pt x="7930" y="21533"/>
                </a:cubicBezTo>
                <a:cubicBezTo>
                  <a:pt x="8069" y="21579"/>
                  <a:pt x="8281" y="21600"/>
                  <a:pt x="8516" y="21589"/>
                </a:cubicBezTo>
                <a:cubicBezTo>
                  <a:pt x="9174" y="21559"/>
                  <a:pt x="9633" y="21253"/>
                  <a:pt x="9926" y="20652"/>
                </a:cubicBezTo>
                <a:cubicBezTo>
                  <a:pt x="10032" y="20437"/>
                  <a:pt x="10036" y="20291"/>
                  <a:pt x="10049" y="17164"/>
                </a:cubicBezTo>
                <a:cubicBezTo>
                  <a:pt x="10057" y="15368"/>
                  <a:pt x="10077" y="13871"/>
                  <a:pt x="10093" y="13836"/>
                </a:cubicBezTo>
                <a:cubicBezTo>
                  <a:pt x="10128" y="13756"/>
                  <a:pt x="11266" y="13741"/>
                  <a:pt x="11322" y="13820"/>
                </a:cubicBezTo>
                <a:cubicBezTo>
                  <a:pt x="11342" y="13848"/>
                  <a:pt x="11365" y="15293"/>
                  <a:pt x="11373" y="17030"/>
                </a:cubicBezTo>
                <a:cubicBezTo>
                  <a:pt x="11384" y="19349"/>
                  <a:pt x="11405" y="20258"/>
                  <a:pt x="11456" y="20452"/>
                </a:cubicBezTo>
                <a:cubicBezTo>
                  <a:pt x="11578" y="20914"/>
                  <a:pt x="11863" y="21243"/>
                  <a:pt x="12320" y="21452"/>
                </a:cubicBezTo>
                <a:cubicBezTo>
                  <a:pt x="12553" y="21558"/>
                  <a:pt x="12671" y="21579"/>
                  <a:pt x="13044" y="21580"/>
                </a:cubicBezTo>
                <a:cubicBezTo>
                  <a:pt x="13429" y="21581"/>
                  <a:pt x="13523" y="21565"/>
                  <a:pt x="13745" y="21452"/>
                </a:cubicBezTo>
                <a:cubicBezTo>
                  <a:pt x="14062" y="21291"/>
                  <a:pt x="14333" y="21031"/>
                  <a:pt x="14483" y="20742"/>
                </a:cubicBezTo>
                <a:cubicBezTo>
                  <a:pt x="14594" y="20528"/>
                  <a:pt x="14596" y="20458"/>
                  <a:pt x="14581" y="17217"/>
                </a:cubicBezTo>
                <a:cubicBezTo>
                  <a:pt x="14569" y="14683"/>
                  <a:pt x="14580" y="13896"/>
                  <a:pt x="14631" y="13842"/>
                </a:cubicBezTo>
                <a:cubicBezTo>
                  <a:pt x="14684" y="13787"/>
                  <a:pt x="14851" y="13770"/>
                  <a:pt x="15387" y="13770"/>
                </a:cubicBezTo>
                <a:cubicBezTo>
                  <a:pt x="16006" y="13770"/>
                  <a:pt x="16079" y="13761"/>
                  <a:pt x="16078" y="13686"/>
                </a:cubicBezTo>
                <a:cubicBezTo>
                  <a:pt x="16077" y="13639"/>
                  <a:pt x="15804" y="12660"/>
                  <a:pt x="15470" y="11510"/>
                </a:cubicBezTo>
                <a:cubicBezTo>
                  <a:pt x="14951" y="9721"/>
                  <a:pt x="14873" y="9410"/>
                  <a:pt x="14939" y="9351"/>
                </a:cubicBezTo>
                <a:cubicBezTo>
                  <a:pt x="15018" y="9280"/>
                  <a:pt x="15287" y="9182"/>
                  <a:pt x="15911" y="8991"/>
                </a:cubicBezTo>
                <a:cubicBezTo>
                  <a:pt x="16110" y="8931"/>
                  <a:pt x="16849" y="8691"/>
                  <a:pt x="17553" y="8460"/>
                </a:cubicBezTo>
                <a:cubicBezTo>
                  <a:pt x="18257" y="8229"/>
                  <a:pt x="18969" y="7995"/>
                  <a:pt x="19137" y="7941"/>
                </a:cubicBezTo>
                <a:cubicBezTo>
                  <a:pt x="19306" y="7888"/>
                  <a:pt x="19492" y="7826"/>
                  <a:pt x="19553" y="7804"/>
                </a:cubicBezTo>
                <a:cubicBezTo>
                  <a:pt x="19614" y="7782"/>
                  <a:pt x="19977" y="7666"/>
                  <a:pt x="20360" y="7545"/>
                </a:cubicBezTo>
                <a:cubicBezTo>
                  <a:pt x="21154" y="7292"/>
                  <a:pt x="21554" y="7142"/>
                  <a:pt x="21517" y="7110"/>
                </a:cubicBezTo>
                <a:cubicBezTo>
                  <a:pt x="21490" y="7087"/>
                  <a:pt x="20567" y="6983"/>
                  <a:pt x="19636" y="6898"/>
                </a:cubicBezTo>
                <a:cubicBezTo>
                  <a:pt x="19142" y="6852"/>
                  <a:pt x="18656" y="6805"/>
                  <a:pt x="15492" y="6488"/>
                </a:cubicBezTo>
                <a:cubicBezTo>
                  <a:pt x="14819" y="6421"/>
                  <a:pt x="14187" y="6346"/>
                  <a:pt x="14089" y="6323"/>
                </a:cubicBezTo>
                <a:cubicBezTo>
                  <a:pt x="13956" y="6291"/>
                  <a:pt x="13895" y="6297"/>
                  <a:pt x="13847" y="6348"/>
                </a:cubicBezTo>
                <a:cubicBezTo>
                  <a:pt x="13791" y="6405"/>
                  <a:pt x="13286" y="6414"/>
                  <a:pt x="10577" y="6404"/>
                </a:cubicBezTo>
                <a:lnTo>
                  <a:pt x="7370" y="6391"/>
                </a:lnTo>
                <a:lnTo>
                  <a:pt x="7319" y="6291"/>
                </a:lnTo>
                <a:cubicBezTo>
                  <a:pt x="7259" y="6172"/>
                  <a:pt x="7170" y="6154"/>
                  <a:pt x="5283" y="5932"/>
                </a:cubicBezTo>
                <a:cubicBezTo>
                  <a:pt x="4595" y="5851"/>
                  <a:pt x="3791" y="5754"/>
                  <a:pt x="3497" y="5716"/>
                </a:cubicBezTo>
                <a:cubicBezTo>
                  <a:pt x="3202" y="5678"/>
                  <a:pt x="2878" y="5647"/>
                  <a:pt x="2777" y="5647"/>
                </a:cubicBezTo>
                <a:cubicBezTo>
                  <a:pt x="2676" y="5647"/>
                  <a:pt x="2517" y="5626"/>
                  <a:pt x="2423" y="5601"/>
                </a:cubicBezTo>
                <a:cubicBezTo>
                  <a:pt x="2329" y="5575"/>
                  <a:pt x="1937" y="5521"/>
                  <a:pt x="1555" y="5479"/>
                </a:cubicBezTo>
                <a:cubicBezTo>
                  <a:pt x="1172" y="5436"/>
                  <a:pt x="678" y="5376"/>
                  <a:pt x="455" y="5347"/>
                </a:cubicBezTo>
                <a:cubicBezTo>
                  <a:pt x="233" y="5319"/>
                  <a:pt x="33" y="5313"/>
                  <a:pt x="10" y="533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  <p:bldP build="whole" bldLvl="1" animBg="1" rev="0" advAuto="0" spid="166" grpId="2"/>
      <p:bldP build="whole" bldLvl="1" animBg="1" rev="0" advAuto="0" spid="167" grpId="3"/>
      <p:bldP build="whole" bldLvl="1" animBg="1" rev="0" advAuto="0" spid="168" grpId="4"/>
      <p:bldP build="whole" bldLvl="1" animBg="1" rev="0" advAuto="0" spid="164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94;p4"/>
          <p:cNvSpPr/>
          <p:nvPr/>
        </p:nvSpPr>
        <p:spPr>
          <a:xfrm>
            <a:off x="20085158" y="10108887"/>
            <a:ext cx="2436941" cy="881839"/>
          </a:xfrm>
          <a:prstGeom prst="rect">
            <a:avLst/>
          </a:prstGeom>
          <a:solidFill>
            <a:srgbClr val="F0D77D"/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defTabSz="914400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١٥٩"/>
          <p:cNvSpPr txBox="1"/>
          <p:nvPr/>
        </p:nvSpPr>
        <p:spPr>
          <a:xfrm>
            <a:off x="3791969" y="10753556"/>
            <a:ext cx="1081684" cy="74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b="1" sz="5000">
                <a:solidFill>
                  <a:srgbClr val="E22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١٥٩</a:t>
            </a:r>
          </a:p>
        </p:txBody>
      </p:sp>
      <p:grpSp>
        <p:nvGrpSpPr>
          <p:cNvPr id="174" name="IMG_4052.jpeg"/>
          <p:cNvGrpSpPr/>
          <p:nvPr/>
        </p:nvGrpSpPr>
        <p:grpSpPr>
          <a:xfrm>
            <a:off x="3760597" y="2884889"/>
            <a:ext cx="6999170" cy="3740885"/>
            <a:chOff x="0" y="0"/>
            <a:chExt cx="6999168" cy="3740884"/>
          </a:xfrm>
        </p:grpSpPr>
        <p:pic>
          <p:nvPicPr>
            <p:cNvPr id="173" name="IMG_4052.jpeg" descr="IMG_4052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592769" cy="32963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IMG_4052.jpeg" descr="IMG_4052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99169" cy="3740885"/>
            </a:xfrm>
            <a:prstGeom prst="rect">
              <a:avLst/>
            </a:prstGeom>
            <a:effectLst/>
          </p:spPr>
        </p:pic>
      </p:grpSp>
      <p:sp>
        <p:nvSpPr>
          <p:cNvPr id="175" name="المركبات حولنا"/>
          <p:cNvSpPr txBox="1"/>
          <p:nvPr/>
        </p:nvSpPr>
        <p:spPr>
          <a:xfrm>
            <a:off x="11018331" y="2551337"/>
            <a:ext cx="7158503" cy="667104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14400">
              <a:defRPr sz="4500">
                <a:solidFill>
                  <a:srgbClr val="37677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المركبات حولنا </a:t>
            </a:r>
          </a:p>
        </p:txBody>
      </p:sp>
      <p:pic>
        <p:nvPicPr>
          <p:cNvPr id="176" name="IMG_4054.jpeg" descr="IMG_4054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62492" y="7246346"/>
            <a:ext cx="5063113" cy="435834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77" name="الكلمات المركبة في اللغة العربية…"/>
          <p:cNvSpPr txBox="1"/>
          <p:nvPr/>
        </p:nvSpPr>
        <p:spPr>
          <a:xfrm>
            <a:off x="13160827" y="3966982"/>
            <a:ext cx="3508678" cy="157669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الكلمات المركبة في اللغة العربية</a:t>
            </a:r>
          </a:p>
          <a:p>
            <a:pPr defTabSz="914400" rtl="0">
              <a:defRPr b="1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مثل حضرموت </a:t>
            </a:r>
          </a:p>
          <a:p>
            <a:pPr defTabSz="914400" rtl="0">
              <a:defRPr b="1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،و  ذكر في القران كلمة </a:t>
            </a:r>
          </a:p>
          <a:p>
            <a:pPr defTabSz="914400" rtl="0">
              <a:defRPr b="1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جهنم وهي كلمة مركبة</a:t>
            </a:r>
          </a:p>
        </p:txBody>
      </p:sp>
      <p:grpSp>
        <p:nvGrpSpPr>
          <p:cNvPr id="180" name="IMG_4056.jpeg"/>
          <p:cNvGrpSpPr/>
          <p:nvPr/>
        </p:nvGrpSpPr>
        <p:grpSpPr>
          <a:xfrm>
            <a:off x="14694935" y="7103570"/>
            <a:ext cx="4605800" cy="4643900"/>
            <a:chOff x="0" y="0"/>
            <a:chExt cx="4605799" cy="4643899"/>
          </a:xfrm>
        </p:grpSpPr>
        <p:pic>
          <p:nvPicPr>
            <p:cNvPr id="179" name="IMG_4056.jpeg" descr="IMG_4056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200" y="203200"/>
              <a:ext cx="4199400" cy="4199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8" name="IMG_4056.jpeg" descr="IMG_4056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605800" cy="4643900"/>
            </a:xfrm>
            <a:prstGeom prst="rect">
              <a:avLst/>
            </a:prstGeom>
            <a:effectLst/>
          </p:spPr>
        </p:pic>
      </p:grpSp>
      <p:grpSp>
        <p:nvGrpSpPr>
          <p:cNvPr id="183" name="IMG_4055.jpeg"/>
          <p:cNvGrpSpPr/>
          <p:nvPr/>
        </p:nvGrpSpPr>
        <p:grpSpPr>
          <a:xfrm>
            <a:off x="3760597" y="6858000"/>
            <a:ext cx="4334456" cy="3390541"/>
            <a:chOff x="0" y="0"/>
            <a:chExt cx="4334454" cy="3390540"/>
          </a:xfrm>
        </p:grpSpPr>
        <p:pic>
          <p:nvPicPr>
            <p:cNvPr id="182" name="IMG_4055.jpeg" descr="IMG_4055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3200" y="203200"/>
              <a:ext cx="3928055" cy="29460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1" name="IMG_4055.jpeg" descr="IMG_4055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334455" cy="3390541"/>
            </a:xfrm>
            <a:prstGeom prst="rect">
              <a:avLst/>
            </a:prstGeom>
            <a:effectLst/>
          </p:spPr>
        </p:pic>
      </p:grpSp>
      <p:sp>
        <p:nvSpPr>
          <p:cNvPr id="184" name="المركبات في الكيمياء"/>
          <p:cNvSpPr txBox="1"/>
          <p:nvPr/>
        </p:nvSpPr>
        <p:spPr>
          <a:xfrm>
            <a:off x="8932591" y="3374051"/>
            <a:ext cx="1289867" cy="78929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المركبات في الكيمياء </a:t>
            </a:r>
          </a:p>
        </p:txBody>
      </p:sp>
      <p:sp>
        <p:nvSpPr>
          <p:cNvPr id="185" name="المساحات المركبة"/>
          <p:cNvSpPr txBox="1"/>
          <p:nvPr/>
        </p:nvSpPr>
        <p:spPr>
          <a:xfrm>
            <a:off x="17376509" y="9754158"/>
            <a:ext cx="1289868" cy="78929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المساحات المركبة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7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  <p:bldP build="whole" bldLvl="1" animBg="1" rev="0" advAuto="0" spid="177" grpId="2"/>
      <p:bldP build="whole" bldLvl="1" animBg="1" rev="0" advAuto="0" spid="185" grpId="5"/>
      <p:bldP build="whole" bldLvl="1" animBg="1" rev="0" advAuto="0" spid="180" grpId="6"/>
      <p:bldP build="whole" bldLvl="1" animBg="1" rev="0" advAuto="0" spid="174" grpId="4"/>
      <p:bldP build="whole" bldLvl="1" animBg="1" rev="0" advAuto="0" spid="183" grpId="8"/>
      <p:bldP build="whole" bldLvl="1" animBg="1" rev="0" advAuto="0" spid="176" grpId="7"/>
      <p:bldP build="whole" bldLvl="1" animBg="1" rev="0" advAuto="0" spid="184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94;p4"/>
          <p:cNvSpPr/>
          <p:nvPr/>
        </p:nvSpPr>
        <p:spPr>
          <a:xfrm>
            <a:off x="20085158" y="10108887"/>
            <a:ext cx="2436941" cy="881839"/>
          </a:xfrm>
          <a:prstGeom prst="rect">
            <a:avLst/>
          </a:prstGeom>
          <a:solidFill>
            <a:srgbClr val="F0D77D"/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defTabSz="914400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8" name="١٥٩"/>
          <p:cNvSpPr txBox="1"/>
          <p:nvPr/>
        </p:nvSpPr>
        <p:spPr>
          <a:xfrm>
            <a:off x="3791969" y="10753556"/>
            <a:ext cx="1081684" cy="74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b="1" sz="5000">
                <a:solidFill>
                  <a:srgbClr val="E224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١٥٩</a:t>
            </a:r>
          </a:p>
        </p:txBody>
      </p:sp>
      <p:sp>
        <p:nvSpPr>
          <p:cNvPr id="189" name="Google Shape;258;p7"/>
          <p:cNvSpPr txBox="1"/>
          <p:nvPr/>
        </p:nvSpPr>
        <p:spPr>
          <a:xfrm>
            <a:off x="20358329" y="10108887"/>
            <a:ext cx="1890600" cy="1214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/>
          <a:p>
            <a:pPr algn="r" defTabSz="365760" rtl="0">
              <a:defRPr b="1" sz="192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المفردات</a:t>
            </a:r>
          </a:p>
          <a:p>
            <a:pPr algn="r" defTabSz="365760" rtl="0">
              <a:defRPr b="1" sz="1920">
                <a:solidFill>
                  <a:srgbClr val="99244F"/>
                </a:solidFill>
                <a:latin typeface="Norican"/>
                <a:ea typeface="Norican"/>
                <a:cs typeface="Norican"/>
                <a:sym typeface="Norican"/>
              </a:defRPr>
            </a:pPr>
            <a:r>
              <a:t>الشكل المركب</a:t>
            </a:r>
          </a:p>
        </p:txBody>
      </p:sp>
      <p:pic>
        <p:nvPicPr>
          <p:cNvPr id="190" name="IMG_1231.jpeg" descr="IMG_1231.jpeg"/>
          <p:cNvPicPr>
            <a:picLocks noChangeAspect="1"/>
          </p:cNvPicPr>
          <p:nvPr/>
        </p:nvPicPr>
        <p:blipFill>
          <a:blip r:embed="rId3">
            <a:extLst/>
          </a:blip>
          <a:srcRect l="50000" t="21644" r="0" b="0"/>
          <a:stretch>
            <a:fillRect/>
          </a:stretch>
        </p:blipFill>
        <p:spPr>
          <a:xfrm>
            <a:off x="9571838" y="3642953"/>
            <a:ext cx="9042061" cy="6948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1231.jpeg" descr="IMG_1231.jpeg"/>
          <p:cNvPicPr>
            <a:picLocks noChangeAspect="1"/>
          </p:cNvPicPr>
          <p:nvPr/>
        </p:nvPicPr>
        <p:blipFill>
          <a:blip r:embed="rId3">
            <a:extLst/>
          </a:blip>
          <a:srcRect l="2619" t="38875" r="51765" b="9454"/>
          <a:stretch>
            <a:fillRect/>
          </a:stretch>
        </p:blipFill>
        <p:spPr>
          <a:xfrm>
            <a:off x="3791969" y="3139823"/>
            <a:ext cx="5378179" cy="2987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١٥٩"/>
          <p:cNvSpPr txBox="1"/>
          <p:nvPr/>
        </p:nvSpPr>
        <p:spPr>
          <a:xfrm>
            <a:off x="3752976" y="10682595"/>
            <a:ext cx="157043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١٥٩</a:t>
            </a:r>
          </a:p>
        </p:txBody>
      </p:sp>
      <p:sp>
        <p:nvSpPr>
          <p:cNvPr id="194" name="Google Shape;258;p7"/>
          <p:cNvSpPr txBox="1"/>
          <p:nvPr/>
        </p:nvSpPr>
        <p:spPr>
          <a:xfrm>
            <a:off x="5990793" y="2773579"/>
            <a:ext cx="10597306" cy="279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/>
          <a:p>
            <a:pPr defTabSz="621791" rtl="0">
              <a:defRPr b="1" sz="4760">
                <a:solidFill>
                  <a:srgbClr val="371A94"/>
                </a:solidFill>
                <a:latin typeface="Norican"/>
                <a:ea typeface="Norican"/>
                <a:cs typeface="Norican"/>
                <a:sym typeface="Norican"/>
              </a:defRPr>
            </a:pPr>
            <a:r>
              <a:t>الشكل المركب </a:t>
            </a:r>
          </a:p>
          <a:p>
            <a:pPr defTabSz="621791" rtl="0">
              <a:defRPr b="1" sz="476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Norican"/>
                <a:ea typeface="Norican"/>
                <a:cs typeface="Norican"/>
                <a:sym typeface="Norican"/>
              </a:defRPr>
            </a:pPr>
            <a:r>
              <a:t>هو شكل مكون من مثلثات وأشكال رباعية وأنصاف دوائر وأشكال اخرى ثنائية </a:t>
            </a:r>
          </a:p>
        </p:txBody>
      </p:sp>
      <p:sp>
        <p:nvSpPr>
          <p:cNvPr id="195" name="شبه منحرف"/>
          <p:cNvSpPr/>
          <p:nvPr/>
        </p:nvSpPr>
        <p:spPr>
          <a:xfrm>
            <a:off x="7586429" y="5662145"/>
            <a:ext cx="1951610" cy="829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rgbClr val="BCC1C4"/>
          </a:solidFill>
          <a:ln w="25400">
            <a:solidFill>
              <a:srgbClr val="898D8F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F7E4D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6" name="مستطيل"/>
          <p:cNvSpPr/>
          <p:nvPr/>
        </p:nvSpPr>
        <p:spPr>
          <a:xfrm>
            <a:off x="7586429" y="6516978"/>
            <a:ext cx="1951610" cy="859834"/>
          </a:xfrm>
          <a:prstGeom prst="rect">
            <a:avLst/>
          </a:prstGeom>
          <a:solidFill>
            <a:srgbClr val="BCC1C4"/>
          </a:solidFill>
          <a:ln w="25400">
            <a:solidFill>
              <a:srgbClr val="898D8F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F7E4D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7" name="المثلث"/>
          <p:cNvSpPr/>
          <p:nvPr/>
        </p:nvSpPr>
        <p:spPr>
          <a:xfrm>
            <a:off x="10890225" y="5703985"/>
            <a:ext cx="2307540" cy="787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D0CB"/>
              </a:gs>
              <a:gs pos="35000">
                <a:srgbClr val="FFDDD9"/>
              </a:gs>
              <a:gs pos="100000">
                <a:srgbClr val="FFF2F0"/>
              </a:gs>
            </a:gsLst>
            <a:lin ang="16200000"/>
          </a:gradFill>
          <a:ln w="25400">
            <a:solidFill>
              <a:srgbClr val="E8A9A0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8" name="مستطيل"/>
          <p:cNvSpPr/>
          <p:nvPr/>
        </p:nvSpPr>
        <p:spPr>
          <a:xfrm>
            <a:off x="10890225" y="6516978"/>
            <a:ext cx="2307540" cy="1016649"/>
          </a:xfrm>
          <a:prstGeom prst="rect">
            <a:avLst/>
          </a:prstGeom>
          <a:gradFill>
            <a:gsLst>
              <a:gs pos="0">
                <a:srgbClr val="FFD0CB"/>
              </a:gs>
              <a:gs pos="35000">
                <a:srgbClr val="FFDDD9"/>
              </a:gs>
              <a:gs pos="100000">
                <a:srgbClr val="FFF2F0"/>
              </a:gs>
            </a:gsLst>
            <a:lin ang="16200000"/>
          </a:gradFill>
          <a:ln w="25400">
            <a:solidFill>
              <a:srgbClr val="E8A9A0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9" name="بيضاوي"/>
          <p:cNvSpPr/>
          <p:nvPr/>
        </p:nvSpPr>
        <p:spPr>
          <a:xfrm rot="2700000">
            <a:off x="14557179" y="5924627"/>
            <a:ext cx="690864" cy="719480"/>
          </a:xfrm>
          <a:prstGeom prst="ellipse">
            <a:avLst/>
          </a:prstGeom>
          <a:gradFill>
            <a:gsLst>
              <a:gs pos="0">
                <a:srgbClr val="DDE3E7"/>
              </a:gs>
              <a:gs pos="35000">
                <a:srgbClr val="E7EBEE"/>
              </a:gs>
              <a:gs pos="100000">
                <a:srgbClr val="F5F7F8"/>
              </a:gs>
            </a:gsLst>
            <a:lin ang="16200000"/>
          </a:gradFill>
          <a:ln w="25400">
            <a:solidFill>
              <a:srgbClr val="E8A9A0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0" name="المثلث"/>
          <p:cNvSpPr/>
          <p:nvPr/>
        </p:nvSpPr>
        <p:spPr>
          <a:xfrm rot="8100000">
            <a:off x="15037051" y="6162434"/>
            <a:ext cx="714426" cy="1227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DDE3E7"/>
              </a:gs>
              <a:gs pos="35000">
                <a:srgbClr val="E7EBEE"/>
              </a:gs>
              <a:gs pos="100000">
                <a:srgbClr val="F5F7F8"/>
              </a:gs>
            </a:gsLst>
            <a:lin ang="16200000"/>
          </a:gradFill>
          <a:ln w="25400">
            <a:solidFill>
              <a:srgbClr val="E8A9A0"/>
            </a:solidFill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01" name="IMG_1178.jpeg" descr="IMG_1178.jpeg"/>
          <p:cNvPicPr>
            <a:picLocks noChangeAspect="1"/>
          </p:cNvPicPr>
          <p:nvPr/>
        </p:nvPicPr>
        <p:blipFill>
          <a:blip r:embed="rId3">
            <a:extLst/>
          </a:blip>
          <a:srcRect l="16553" t="12184" r="22036" b="20135"/>
          <a:stretch>
            <a:fillRect/>
          </a:stretch>
        </p:blipFill>
        <p:spPr>
          <a:xfrm>
            <a:off x="14847384" y="8478299"/>
            <a:ext cx="1444796" cy="1381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10" fill="norm" stroke="1" extrusionOk="0">
                <a:moveTo>
                  <a:pt x="11963" y="1"/>
                </a:moveTo>
                <a:cubicBezTo>
                  <a:pt x="11385" y="-8"/>
                  <a:pt x="10824" y="41"/>
                  <a:pt x="10419" y="143"/>
                </a:cubicBezTo>
                <a:cubicBezTo>
                  <a:pt x="9704" y="325"/>
                  <a:pt x="8887" y="780"/>
                  <a:pt x="8417" y="1262"/>
                </a:cubicBezTo>
                <a:cubicBezTo>
                  <a:pt x="8209" y="1475"/>
                  <a:pt x="7866" y="1752"/>
                  <a:pt x="7657" y="1879"/>
                </a:cubicBezTo>
                <a:cubicBezTo>
                  <a:pt x="7448" y="2007"/>
                  <a:pt x="7094" y="2274"/>
                  <a:pt x="6868" y="2466"/>
                </a:cubicBezTo>
                <a:cubicBezTo>
                  <a:pt x="6641" y="2659"/>
                  <a:pt x="6282" y="2940"/>
                  <a:pt x="6073" y="3090"/>
                </a:cubicBezTo>
                <a:cubicBezTo>
                  <a:pt x="5004" y="3857"/>
                  <a:pt x="3707" y="5439"/>
                  <a:pt x="3139" y="6673"/>
                </a:cubicBezTo>
                <a:cubicBezTo>
                  <a:pt x="2647" y="7744"/>
                  <a:pt x="2270" y="9083"/>
                  <a:pt x="2156" y="10152"/>
                </a:cubicBezTo>
                <a:cubicBezTo>
                  <a:pt x="2020" y="11416"/>
                  <a:pt x="2162" y="13105"/>
                  <a:pt x="2497" y="14272"/>
                </a:cubicBezTo>
                <a:cubicBezTo>
                  <a:pt x="2622" y="14707"/>
                  <a:pt x="2606" y="14720"/>
                  <a:pt x="1867" y="14853"/>
                </a:cubicBezTo>
                <a:cubicBezTo>
                  <a:pt x="1269" y="14961"/>
                  <a:pt x="1221" y="15009"/>
                  <a:pt x="1043" y="15631"/>
                </a:cubicBezTo>
                <a:cubicBezTo>
                  <a:pt x="879" y="16200"/>
                  <a:pt x="911" y="16439"/>
                  <a:pt x="1184" y="16706"/>
                </a:cubicBezTo>
                <a:cubicBezTo>
                  <a:pt x="1316" y="16836"/>
                  <a:pt x="1425" y="16976"/>
                  <a:pt x="1425" y="17021"/>
                </a:cubicBezTo>
                <a:cubicBezTo>
                  <a:pt x="1425" y="17067"/>
                  <a:pt x="1521" y="17127"/>
                  <a:pt x="1637" y="17157"/>
                </a:cubicBezTo>
                <a:cubicBezTo>
                  <a:pt x="1754" y="17188"/>
                  <a:pt x="1955" y="17308"/>
                  <a:pt x="2085" y="17423"/>
                </a:cubicBezTo>
                <a:cubicBezTo>
                  <a:pt x="2332" y="17641"/>
                  <a:pt x="2380" y="17647"/>
                  <a:pt x="3287" y="17479"/>
                </a:cubicBezTo>
                <a:cubicBezTo>
                  <a:pt x="3820" y="17379"/>
                  <a:pt x="3962" y="17416"/>
                  <a:pt x="4217" y="17750"/>
                </a:cubicBezTo>
                <a:cubicBezTo>
                  <a:pt x="4353" y="17928"/>
                  <a:pt x="4654" y="18273"/>
                  <a:pt x="4889" y="18517"/>
                </a:cubicBezTo>
                <a:cubicBezTo>
                  <a:pt x="5123" y="18760"/>
                  <a:pt x="5387" y="19097"/>
                  <a:pt x="5478" y="19264"/>
                </a:cubicBezTo>
                <a:cubicBezTo>
                  <a:pt x="5568" y="19432"/>
                  <a:pt x="5734" y="19738"/>
                  <a:pt x="5843" y="19944"/>
                </a:cubicBezTo>
                <a:cubicBezTo>
                  <a:pt x="5952" y="20149"/>
                  <a:pt x="6130" y="20465"/>
                  <a:pt x="6243" y="20642"/>
                </a:cubicBezTo>
                <a:cubicBezTo>
                  <a:pt x="6615" y="21220"/>
                  <a:pt x="7325" y="21340"/>
                  <a:pt x="7816" y="20907"/>
                </a:cubicBezTo>
                <a:lnTo>
                  <a:pt x="8034" y="20710"/>
                </a:lnTo>
                <a:lnTo>
                  <a:pt x="8629" y="20951"/>
                </a:lnTo>
                <a:cubicBezTo>
                  <a:pt x="8955" y="21083"/>
                  <a:pt x="9315" y="21207"/>
                  <a:pt x="9424" y="21222"/>
                </a:cubicBezTo>
                <a:cubicBezTo>
                  <a:pt x="9533" y="21238"/>
                  <a:pt x="9834" y="21289"/>
                  <a:pt x="10096" y="21340"/>
                </a:cubicBezTo>
                <a:cubicBezTo>
                  <a:pt x="10357" y="21391"/>
                  <a:pt x="10678" y="21447"/>
                  <a:pt x="10808" y="21463"/>
                </a:cubicBezTo>
                <a:cubicBezTo>
                  <a:pt x="11842" y="21592"/>
                  <a:pt x="13386" y="21447"/>
                  <a:pt x="14372" y="21130"/>
                </a:cubicBezTo>
                <a:cubicBezTo>
                  <a:pt x="14720" y="21018"/>
                  <a:pt x="15146" y="20898"/>
                  <a:pt x="15320" y="20864"/>
                </a:cubicBezTo>
                <a:cubicBezTo>
                  <a:pt x="15667" y="20796"/>
                  <a:pt x="15906" y="20677"/>
                  <a:pt x="16268" y="20395"/>
                </a:cubicBezTo>
                <a:cubicBezTo>
                  <a:pt x="16399" y="20293"/>
                  <a:pt x="16653" y="20135"/>
                  <a:pt x="16828" y="20042"/>
                </a:cubicBezTo>
                <a:cubicBezTo>
                  <a:pt x="17214" y="19839"/>
                  <a:pt x="18068" y="19174"/>
                  <a:pt x="18430" y="18795"/>
                </a:cubicBezTo>
                <a:cubicBezTo>
                  <a:pt x="18677" y="18535"/>
                  <a:pt x="18731" y="18518"/>
                  <a:pt x="19278" y="18504"/>
                </a:cubicBezTo>
                <a:cubicBezTo>
                  <a:pt x="19801" y="18491"/>
                  <a:pt x="19889" y="18462"/>
                  <a:pt x="20162" y="18232"/>
                </a:cubicBezTo>
                <a:cubicBezTo>
                  <a:pt x="20723" y="17759"/>
                  <a:pt x="20887" y="17036"/>
                  <a:pt x="20592" y="16336"/>
                </a:cubicBezTo>
                <a:cubicBezTo>
                  <a:pt x="20437" y="15970"/>
                  <a:pt x="20433" y="15921"/>
                  <a:pt x="20544" y="15743"/>
                </a:cubicBezTo>
                <a:cubicBezTo>
                  <a:pt x="20611" y="15636"/>
                  <a:pt x="20646" y="15545"/>
                  <a:pt x="20615" y="15545"/>
                </a:cubicBezTo>
                <a:cubicBezTo>
                  <a:pt x="20584" y="15545"/>
                  <a:pt x="20654" y="15435"/>
                  <a:pt x="20774" y="15304"/>
                </a:cubicBezTo>
                <a:cubicBezTo>
                  <a:pt x="20927" y="15137"/>
                  <a:pt x="21011" y="14936"/>
                  <a:pt x="21057" y="14624"/>
                </a:cubicBezTo>
                <a:cubicBezTo>
                  <a:pt x="21093" y="14379"/>
                  <a:pt x="21185" y="13912"/>
                  <a:pt x="21257" y="13593"/>
                </a:cubicBezTo>
                <a:cubicBezTo>
                  <a:pt x="21600" y="12084"/>
                  <a:pt x="21443" y="8938"/>
                  <a:pt x="20980" y="8057"/>
                </a:cubicBezTo>
                <a:cubicBezTo>
                  <a:pt x="20939" y="7978"/>
                  <a:pt x="20904" y="7875"/>
                  <a:pt x="20904" y="7829"/>
                </a:cubicBezTo>
                <a:cubicBezTo>
                  <a:pt x="20904" y="7582"/>
                  <a:pt x="20062" y="5951"/>
                  <a:pt x="19626" y="5351"/>
                </a:cubicBezTo>
                <a:cubicBezTo>
                  <a:pt x="19349" y="4970"/>
                  <a:pt x="18943" y="4392"/>
                  <a:pt x="18724" y="4066"/>
                </a:cubicBezTo>
                <a:cubicBezTo>
                  <a:pt x="17202" y="1796"/>
                  <a:pt x="15812" y="742"/>
                  <a:pt x="13606" y="193"/>
                </a:cubicBezTo>
                <a:cubicBezTo>
                  <a:pt x="13137" y="76"/>
                  <a:pt x="12540" y="11"/>
                  <a:pt x="11963" y="1"/>
                </a:cubicBezTo>
                <a:close/>
                <a:moveTo>
                  <a:pt x="2433" y="2040"/>
                </a:moveTo>
                <a:cubicBezTo>
                  <a:pt x="2348" y="2059"/>
                  <a:pt x="2297" y="2161"/>
                  <a:pt x="2297" y="2337"/>
                </a:cubicBezTo>
                <a:cubicBezTo>
                  <a:pt x="2297" y="2579"/>
                  <a:pt x="2606" y="3269"/>
                  <a:pt x="2833" y="3535"/>
                </a:cubicBezTo>
                <a:cubicBezTo>
                  <a:pt x="2901" y="3615"/>
                  <a:pt x="3018" y="3677"/>
                  <a:pt x="3098" y="3677"/>
                </a:cubicBezTo>
                <a:cubicBezTo>
                  <a:pt x="3411" y="3677"/>
                  <a:pt x="3200" y="2798"/>
                  <a:pt x="2751" y="2232"/>
                </a:cubicBezTo>
                <a:cubicBezTo>
                  <a:pt x="2632" y="2082"/>
                  <a:pt x="2517" y="2021"/>
                  <a:pt x="2433" y="2040"/>
                </a:cubicBezTo>
                <a:close/>
                <a:moveTo>
                  <a:pt x="783" y="3226"/>
                </a:moveTo>
                <a:cubicBezTo>
                  <a:pt x="683" y="3227"/>
                  <a:pt x="615" y="3286"/>
                  <a:pt x="577" y="3405"/>
                </a:cubicBezTo>
                <a:cubicBezTo>
                  <a:pt x="537" y="3530"/>
                  <a:pt x="904" y="3968"/>
                  <a:pt x="1290" y="4252"/>
                </a:cubicBezTo>
                <a:cubicBezTo>
                  <a:pt x="1619" y="4494"/>
                  <a:pt x="2138" y="4596"/>
                  <a:pt x="2138" y="4419"/>
                </a:cubicBezTo>
                <a:cubicBezTo>
                  <a:pt x="2138" y="4259"/>
                  <a:pt x="1889" y="3882"/>
                  <a:pt x="1702" y="3757"/>
                </a:cubicBezTo>
                <a:cubicBezTo>
                  <a:pt x="1603" y="3691"/>
                  <a:pt x="1371" y="3531"/>
                  <a:pt x="1184" y="3399"/>
                </a:cubicBezTo>
                <a:cubicBezTo>
                  <a:pt x="1017" y="3282"/>
                  <a:pt x="884" y="3225"/>
                  <a:pt x="783" y="3226"/>
                </a:cubicBezTo>
                <a:close/>
                <a:moveTo>
                  <a:pt x="342" y="5172"/>
                </a:moveTo>
                <a:cubicBezTo>
                  <a:pt x="34" y="5172"/>
                  <a:pt x="0" y="5191"/>
                  <a:pt x="0" y="5370"/>
                </a:cubicBezTo>
                <a:cubicBezTo>
                  <a:pt x="0" y="5521"/>
                  <a:pt x="68" y="5599"/>
                  <a:pt x="295" y="5697"/>
                </a:cubicBezTo>
                <a:cubicBezTo>
                  <a:pt x="580" y="5821"/>
                  <a:pt x="1428" y="5886"/>
                  <a:pt x="1520" y="5790"/>
                </a:cubicBezTo>
                <a:cubicBezTo>
                  <a:pt x="1544" y="5765"/>
                  <a:pt x="1548" y="5675"/>
                  <a:pt x="1526" y="5586"/>
                </a:cubicBezTo>
                <a:cubicBezTo>
                  <a:pt x="1477" y="5393"/>
                  <a:pt x="851" y="5172"/>
                  <a:pt x="342" y="51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2" name="Google Shape;258;p7"/>
          <p:cNvSpPr txBox="1"/>
          <p:nvPr/>
        </p:nvSpPr>
        <p:spPr>
          <a:xfrm>
            <a:off x="8482904" y="8478299"/>
            <a:ext cx="6364481" cy="2251161"/>
          </a:xfrm>
          <a:prstGeom prst="rect">
            <a:avLst/>
          </a:prstGeom>
          <a:solidFill>
            <a:srgbClr val="CDD1D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 anchor="ctr">
            <a:normAutofit fontScale="100000" lnSpcReduction="0"/>
          </a:bodyPr>
          <a:lstStyle/>
          <a:p>
            <a:pPr algn="r" defTabSz="722376" rtl="0">
              <a:defRPr b="1" sz="3792">
                <a:solidFill>
                  <a:srgbClr val="791A3D"/>
                </a:solidFill>
                <a:latin typeface="Norican"/>
                <a:ea typeface="Norican"/>
                <a:cs typeface="Norican"/>
                <a:sym typeface="Norican"/>
              </a:defRPr>
            </a:pPr>
            <a:r>
              <a:t>نقوم بتجزئة الشكل المركب </a:t>
            </a:r>
          </a:p>
          <a:p>
            <a:pPr algn="r" defTabSz="722376" rtl="0">
              <a:defRPr b="1" sz="3792">
                <a:solidFill>
                  <a:srgbClr val="791A3D"/>
                </a:solidFill>
                <a:latin typeface="Norican"/>
                <a:ea typeface="Norican"/>
                <a:cs typeface="Norican"/>
                <a:sym typeface="Norican"/>
              </a:defRPr>
            </a:pPr>
            <a:r>
              <a:t>إلى  أشكال نعرف مساحتها </a:t>
            </a:r>
          </a:p>
        </p:txBody>
      </p:sp>
      <p:sp>
        <p:nvSpPr>
          <p:cNvPr id="203" name="لحساب…"/>
          <p:cNvSpPr/>
          <p:nvPr/>
        </p:nvSpPr>
        <p:spPr>
          <a:xfrm>
            <a:off x="15454658" y="7612820"/>
            <a:ext cx="3351167" cy="1015187"/>
          </a:xfrm>
          <a:prstGeom prst="wedgeEllipseCallout">
            <a:avLst>
              <a:gd name="adj1" fmla="val -23016"/>
              <a:gd name="adj2" fmla="val 81857"/>
            </a:avLst>
          </a:prstGeom>
          <a:solidFill>
            <a:srgbClr val="F7E4DD"/>
          </a:solidFill>
          <a:ln w="25400">
            <a:solidFill>
              <a:srgbClr val="E8A9A0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2300">
                <a:solidFill>
                  <a:srgbClr val="791A3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لحساب </a:t>
            </a:r>
          </a:p>
          <a:p>
            <a:pPr defTabSz="914400" rtl="0">
              <a:defRPr b="1" sz="2300">
                <a:solidFill>
                  <a:srgbClr val="791A3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مساحة الشكل المركب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4"/>
      <p:bldP build="whole" bldLvl="1" animBg="1" rev="0" advAuto="0" spid="197" grpId="3"/>
      <p:bldP build="whole" bldLvl="1" animBg="1" rev="0" advAuto="0" spid="202" grpId="10"/>
      <p:bldP build="whole" bldLvl="1" animBg="1" rev="0" advAuto="0" spid="199" grpId="7"/>
      <p:bldP build="whole" bldLvl="1" animBg="1" rev="0" advAuto="0" spid="195" grpId="5"/>
      <p:bldP build="whole" bldLvl="1" animBg="1" rev="0" advAuto="0" spid="203" grpId="8"/>
      <p:bldP build="whole" bldLvl="1" animBg="1" rev="0" advAuto="0" spid="194" grpId="1"/>
      <p:bldP build="whole" bldLvl="1" animBg="1" rev="0" advAuto="0" spid="201" grpId="9"/>
      <p:bldP build="whole" bldLvl="1" animBg="1" rev="0" advAuto="0" spid="200" grpId="2"/>
      <p:bldP build="whole" bldLvl="1" animBg="1" rev="0" advAuto="0" spid="196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١٥٩"/>
          <p:cNvSpPr txBox="1"/>
          <p:nvPr/>
        </p:nvSpPr>
        <p:spPr>
          <a:xfrm>
            <a:off x="3752976" y="10682595"/>
            <a:ext cx="1570435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١٥٩</a:t>
            </a:r>
          </a:p>
        </p:txBody>
      </p:sp>
      <p:pic>
        <p:nvPicPr>
          <p:cNvPr id="206" name="IMG_5103.jpeg" descr="IMG_5103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78077" y="2183400"/>
            <a:ext cx="7282101" cy="183161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7" name="IMG_5103.jpeg" descr="IMG_5103.jpeg"/>
          <p:cNvPicPr>
            <a:picLocks noChangeAspect="1"/>
          </p:cNvPicPr>
          <p:nvPr/>
        </p:nvPicPr>
        <p:blipFill>
          <a:blip r:embed="rId3">
            <a:extLst/>
          </a:blip>
          <a:srcRect l="0" t="17208" r="3226" b="0"/>
          <a:stretch>
            <a:fillRect/>
          </a:stretch>
        </p:blipFill>
        <p:spPr>
          <a:xfrm>
            <a:off x="4258485" y="4500335"/>
            <a:ext cx="14721336" cy="5965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5103.jpeg" descr="IMG_5103.jpeg"/>
          <p:cNvPicPr>
            <a:picLocks noChangeAspect="1"/>
          </p:cNvPicPr>
          <p:nvPr/>
        </p:nvPicPr>
        <p:blipFill>
          <a:blip r:embed="rId3">
            <a:extLst/>
          </a:blip>
          <a:srcRect l="68013" t="2195" r="7112" b="86985"/>
          <a:stretch>
            <a:fillRect/>
          </a:stretch>
        </p:blipFill>
        <p:spPr>
          <a:xfrm>
            <a:off x="15260177" y="3599486"/>
            <a:ext cx="4033267" cy="830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