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9"/>
  </p:notesMasterIdLst>
  <p:sldIdLst>
    <p:sldId id="378" r:id="rId2"/>
    <p:sldId id="380" r:id="rId3"/>
    <p:sldId id="385" r:id="rId4"/>
    <p:sldId id="382" r:id="rId5"/>
    <p:sldId id="383" r:id="rId6"/>
    <p:sldId id="386" r:id="rId7"/>
    <p:sldId id="387" r:id="rId8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301" autoAdjust="0"/>
  </p:normalViewPr>
  <p:slideViewPr>
    <p:cSldViewPr snapToGrid="0" showGuides="1">
      <p:cViewPr varScale="1">
        <p:scale>
          <a:sx n="65" d="100"/>
          <a:sy n="65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9617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08/09/1447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657410"/>
              </p:ext>
            </p:extLst>
          </p:nvPr>
        </p:nvGraphicFramePr>
        <p:xfrm>
          <a:off x="4350580" y="2897208"/>
          <a:ext cx="7192662" cy="3134665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044466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463588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4684608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39129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784973">
                <a:tc rowSpan="3">
                  <a:txBody>
                    <a:bodyPr/>
                    <a:lstStyle/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كتابة معادلات تربيعية، وحلها جبريا وبيانيا، وتقدير حلها من تمثيلها البياني</a:t>
                      </a:r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1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itf Simah pro Arabic" pitchFamily="50" charset="-78"/>
                        <a:ea typeface="+mn-ea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يحل المعادلات </a:t>
                      </a:r>
                      <a:r>
                        <a:rPr lang="ar-SA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التربيعية </a:t>
                      </a:r>
                      <a:r>
                        <a:rPr lang="ar-SA" sz="1800" dirty="0">
                          <a:effectLst/>
                          <a:latin typeface="itf shaheen pro Light" pitchFamily="50" charset="-78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بالقانون</a:t>
                      </a: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 العام وإكمال المربع، وبيانيا، ويقدر حلها من </a:t>
                      </a:r>
                      <a:r>
                        <a:rPr lang="ar-SA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تمثيلها </a:t>
                      </a:r>
                      <a:r>
                        <a:rPr lang="ar-S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البياني ويحدد عدد الجذور باستعمال المميز.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221023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2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يحل المعادلات التربيعية ويحدد عدد الجذور باستعمال المميز.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  <a:tr h="1031545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3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  <a:p>
                      <a:pPr algn="ctr" rtl="1"/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itf shaheen pro Light" pitchFamily="50" charset="-78"/>
                        </a:rPr>
                        <a:t>يحل معادلات تتضمن جذورا تربيعية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  <a:p>
                      <a:pPr algn="r" rtl="1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408639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368405"/>
              </p:ext>
            </p:extLst>
          </p:nvPr>
        </p:nvGraphicFramePr>
        <p:xfrm>
          <a:off x="1508034" y="1322863"/>
          <a:ext cx="9207863" cy="14918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الثاني 1447 هـ (الأسبوع السادس)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الجبر والتحليل</a:t>
                      </a:r>
                      <a:endParaRPr lang="ar-SA" sz="20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البنى الجبرية والعبارات الرياضية </a:t>
                      </a:r>
                      <a:endParaRPr lang="ar-SA" sz="2000" b="0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4"/>
          <a:srcRect l="6405" r="4140" b="816"/>
          <a:stretch/>
        </p:blipFill>
        <p:spPr>
          <a:xfrm>
            <a:off x="773332" y="2897208"/>
            <a:ext cx="3577247" cy="329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28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87" y="495914"/>
            <a:ext cx="10844981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4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68" y="565201"/>
            <a:ext cx="103060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85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247383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017" y="615745"/>
            <a:ext cx="104584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09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535" y="449979"/>
            <a:ext cx="1031557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47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t="3070"/>
          <a:stretch/>
        </p:blipFill>
        <p:spPr>
          <a:xfrm>
            <a:off x="891117" y="658761"/>
            <a:ext cx="10382250" cy="239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15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67" y="619739"/>
            <a:ext cx="10344150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8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7231</TotalTime>
  <Words>88</Words>
  <Application>Microsoft Office PowerPoint</Application>
  <PresentationFormat>شاشة عريضة</PresentationFormat>
  <Paragraphs>17</Paragraphs>
  <Slides>7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20" baseType="lpstr">
      <vt:lpstr>AL-Mohanad</vt:lpstr>
      <vt:lpstr>Al-QuranAlKareem</vt:lpstr>
      <vt:lpstr>Arial</vt:lpstr>
      <vt:lpstr>Calibri</vt:lpstr>
      <vt:lpstr>Century Gothic</vt:lpstr>
      <vt:lpstr>CYCLIC NUMBERS-BLACK</vt:lpstr>
      <vt:lpstr>itf shaheen pro</vt:lpstr>
      <vt:lpstr>itf shaheen pro Light</vt:lpstr>
      <vt:lpstr>itf Simah pro Arabic</vt:lpstr>
      <vt:lpstr>Tahoma</vt:lpstr>
      <vt:lpstr>Times New Roman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210</cp:revision>
  <cp:lastPrinted>2021-04-05T13:38:13Z</cp:lastPrinted>
  <dcterms:created xsi:type="dcterms:W3CDTF">2021-01-01T21:21:29Z</dcterms:created>
  <dcterms:modified xsi:type="dcterms:W3CDTF">2026-02-24T12:50:18Z</dcterms:modified>
</cp:coreProperties>
</file>