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5" r:id="rId5"/>
    <p:sldId id="266" r:id="rId6"/>
    <p:sldId id="26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C1D4-41C7-44D1-9E07-ABC600E12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27325-5DD2-46A8-A0A4-084B7511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BF12-018C-4930-884E-DB99A401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15979-212D-44B4-9FF5-F1727298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51ED-EF9B-4E57-9CA9-DBB601B1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1D75-01E9-4675-B752-B96F59DF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0BC53-86EE-49DC-AE19-AA24169B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38F1-227B-4509-988A-15AA2762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F7B64-3FFA-46B4-BA9C-6B73E95A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8E9F-E168-4CB8-9639-C377470D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91514-D646-4A43-985B-E33413F04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FA497-E8B6-4554-89CA-E4D239F23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CAE7C-0AC4-40B7-B3C2-41239859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2514D-4096-450F-BDFB-42931116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A505D-97C0-43BE-AD7C-BB6FF115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875B-326D-46E9-8D92-62FF224E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EEA8-2111-4CF8-9239-FCF47B4AC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7A563-4FC1-4CBE-B223-938E97C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B2C3-A10E-40BC-995B-85880171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D48C1-BB14-48BB-9598-07CEC1C7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3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60EF-9629-4B4F-8F12-38CA4475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5F04-0B08-4900-B0F2-F5F31D2F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A867C-2136-482E-A28C-4FFF99CE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7E393-3753-49A2-A4A7-3F92D668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ED18-E598-4C2C-97D8-15F542B5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00CF-0C1D-4959-8275-A0D56038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E02F-98D4-48DA-9C5A-0F27CA517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E089-EF49-4B31-A079-9657B753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62D72-C508-42D2-A316-957C524E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4A7C6-D812-4D52-8097-DF78CBC6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8AB0F-9512-429E-A4EA-58CCA17B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351B-CE30-4820-BD29-46E7CC94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0501F-502E-45B8-B04F-6AC064A4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DC4F6-462C-4ED1-A181-15C2D24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069A9-02D7-45DA-81F3-5C85C6B22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5C787-2019-4CA8-9E76-229213CDB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8CB0F-D38C-45B3-8FB5-77AF2E7B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ABD4B-1203-4031-9C9F-97509FD2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946A9-8B1A-4473-964F-A07C28E6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1087-05A6-4539-B852-600E7669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6CFE3-714D-49D5-B595-85680F1A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055B6-F258-4D5C-89A5-566B4941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54973-48B3-48F6-87D1-715F1491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24948-9287-4FDD-A1BB-6DA55D53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83FF7-B235-4523-A993-E82F714E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21EB-F99C-49EC-BBAD-AB0D8D3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A04A-41F8-444A-8326-20401BA5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D97B-9790-41F4-BF8A-E7176AAE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C9322-06BE-4D1E-A203-E1ECB2258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86E0D-725E-4384-A80A-E6D21495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BEFE8-8B3A-407B-9229-56AD2AEF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0A61C-1833-4468-AFD6-FEED3E54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AB90-D703-4AD4-BF8E-2EA0169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812E5-F709-45D8-AD20-B97C87624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54F5F-2D6B-4987-A9BB-4F17F9A7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60C76-A73B-441F-93DE-5FFE80B1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E8A45-9142-47E7-A1C9-A0DDB098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2ACF0-41D2-475E-8483-EE2E820E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EC03B-06E8-4103-9241-492A7D74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8CAB-F4C1-4C8A-9673-D9D463CD9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5CFB-28AA-4FCF-9914-0AD48058E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C13A-3760-4BC5-91AE-D1D7D129C7A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ADBB-7568-4165-B00B-E4EEFA7F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946B9-C444-4E60-8D9E-9F322621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2DF7-6FEB-4F0E-8262-B2CEDDED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6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76AA16-A16C-4F1F-A47E-B61FBD40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8" b="13230"/>
          <a:stretch/>
        </p:blipFill>
        <p:spPr>
          <a:xfrm>
            <a:off x="0" y="0"/>
            <a:ext cx="12192000" cy="67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64618-A717-4A4D-8551-77C2B04E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8316"/>
            <a:ext cx="10515600" cy="18294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6600" b="1" dirty="0"/>
              <a:t>ماذا يوجد داخل المنزل الخشبي ؟ </a:t>
            </a:r>
            <a:br>
              <a:rPr lang="ar-SA" sz="6600" b="1" dirty="0"/>
            </a:br>
            <a:r>
              <a:rPr lang="ar-SA" sz="4000" b="1" dirty="0">
                <a:solidFill>
                  <a:srgbClr val="FF0000"/>
                </a:solidFill>
              </a:rPr>
              <a:t>(وحدة نحن و الكائنات)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4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840940F-1E73-421A-A444-2D3AD1B5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6"/>
          <a:stretch/>
        </p:blipFill>
        <p:spPr>
          <a:xfrm>
            <a:off x="0" y="6068718"/>
            <a:ext cx="12192000" cy="789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7C6A1-23E4-4CC3-A498-A7C3E22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157" y="260961"/>
            <a:ext cx="9144000" cy="972234"/>
          </a:xfrm>
        </p:spPr>
        <p:txBody>
          <a:bodyPr>
            <a:noAutofit/>
          </a:bodyPr>
          <a:lstStyle/>
          <a:p>
            <a:pPr algn="r"/>
            <a:r>
              <a:rPr lang="ar-SA" sz="3600" b="1" dirty="0"/>
              <a:t>ما اسم هذا الحيوان ؟ </a:t>
            </a:r>
            <a:br>
              <a:rPr lang="ar-SA" sz="3600" b="1" dirty="0"/>
            </a:br>
            <a:r>
              <a:rPr lang="ar-SA" sz="3600" b="1" dirty="0"/>
              <a:t>ابحث لي عن الحرف الأول من اسمه  :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04F02-0523-425E-A555-6B1805A0F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5" y="4166308"/>
            <a:ext cx="2025640" cy="1944614"/>
          </a:xfrm>
          <a:prstGeom prst="rect">
            <a:avLst/>
          </a:prstGeom>
        </p:spPr>
      </p:pic>
      <p:pic>
        <p:nvPicPr>
          <p:cNvPr id="8" name="Picture 7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6CC2A201-EFD2-48CD-A0DF-9453168EA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5463" l="6700" r="91700">
                        <a14:foregroundMark x1="91700" y1="38333" x2="91700" y2="38333"/>
                        <a14:foregroundMark x1="68500" y1="71389" x2="43500" y2="75093"/>
                        <a14:foregroundMark x1="43500" y1="75093" x2="24200" y2="74630"/>
                        <a14:foregroundMark x1="24200" y1="74630" x2="19300" y2="69907"/>
                        <a14:foregroundMark x1="21100" y1="76481" x2="53600" y2="75463"/>
                        <a14:foregroundMark x1="53600" y1="75463" x2="53600" y2="75463"/>
                        <a14:foregroundMark x1="11300" y1="39167" x2="14000" y2="46111"/>
                        <a14:foregroundMark x1="7800" y1="42222" x2="6700" y2="4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b="20410"/>
          <a:stretch/>
        </p:blipFill>
        <p:spPr>
          <a:xfrm flipH="1">
            <a:off x="-149146" y="747078"/>
            <a:ext cx="6593453" cy="61882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9CE4850-298F-485E-825C-14A9B7210881}"/>
              </a:ext>
            </a:extLst>
          </p:cNvPr>
          <p:cNvSpPr/>
          <p:nvPr/>
        </p:nvSpPr>
        <p:spPr>
          <a:xfrm>
            <a:off x="10269415" y="2362982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خ</a:t>
            </a:r>
            <a:endParaRPr lang="en-US" sz="7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D90381-5F27-4EF6-92CF-BCDCD0693E1F}"/>
              </a:ext>
            </a:extLst>
          </p:cNvPr>
          <p:cNvSpPr/>
          <p:nvPr/>
        </p:nvSpPr>
        <p:spPr>
          <a:xfrm>
            <a:off x="8571576" y="1448083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ب</a:t>
            </a:r>
            <a:endParaRPr lang="en-US" sz="7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028C6F-3831-4005-B832-5BBC111329A5}"/>
              </a:ext>
            </a:extLst>
          </p:cNvPr>
          <p:cNvSpPr/>
          <p:nvPr/>
        </p:nvSpPr>
        <p:spPr>
          <a:xfrm>
            <a:off x="10269415" y="430020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ر</a:t>
            </a:r>
            <a:endParaRPr lang="en-US" sz="7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200D58-2E39-42B8-9C28-4568D6F51D91}"/>
              </a:ext>
            </a:extLst>
          </p:cNvPr>
          <p:cNvSpPr/>
          <p:nvPr/>
        </p:nvSpPr>
        <p:spPr>
          <a:xfrm>
            <a:off x="7078422" y="239779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ط</a:t>
            </a:r>
            <a:endParaRPr lang="en-US" sz="72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2439E4-87E1-4CF7-96EE-EC60B3FB9DD8}"/>
              </a:ext>
            </a:extLst>
          </p:cNvPr>
          <p:cNvSpPr txBox="1">
            <a:spLocks/>
          </p:cNvSpPr>
          <p:nvPr/>
        </p:nvSpPr>
        <p:spPr>
          <a:xfrm>
            <a:off x="1674055" y="281171"/>
            <a:ext cx="26036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b="1">
                <a:solidFill>
                  <a:srgbClr val="FF0000"/>
                </a:solidFill>
              </a:rPr>
              <a:t>خ</a:t>
            </a:r>
            <a:r>
              <a:rPr lang="ar-SA" sz="6600" b="1"/>
              <a:t>نفساء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52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47292 -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840940F-1E73-421A-A444-2D3AD1B5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6"/>
          <a:stretch/>
        </p:blipFill>
        <p:spPr>
          <a:xfrm>
            <a:off x="0" y="6068718"/>
            <a:ext cx="12192000" cy="789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4F40D-53E7-446B-A8CF-D8404E8B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1481" l="10000" r="90000">
                        <a14:foregroundMark x1="64429" y1="3704" x2="66286" y2="10000"/>
                        <a14:foregroundMark x1="64219" y1="89515" x2="64151" y2="89886"/>
                        <a14:foregroundMark x1="65429" y1="82963" x2="64665" y2="87102"/>
                        <a14:foregroundMark x1="45702" y1="88703" x2="43223" y2="88621"/>
                        <a14:foregroundMark x1="59142" y1="89150" x2="51961" y2="88911"/>
                        <a14:foregroundMark x1="68429" y1="87520" x2="68927" y2="87629"/>
                        <a14:foregroundMark x1="63583" y1="86458" x2="66594" y2="87118"/>
                        <a14:foregroundMark x1="62000" y1="86111" x2="63079" y2="86347"/>
                        <a14:foregroundMark x1="37571" y1="86019" x2="37571" y2="86019"/>
                        <a14:backgroundMark x1="52714" y1="90556" x2="52714" y2="90556"/>
                        <a14:backgroundMark x1="62571" y1="93241" x2="46571" y2="91019"/>
                        <a14:backgroundMark x1="44429" y1="91481" x2="32000" y2="91852"/>
                        <a14:backgroundMark x1="47857" y1="87870" x2="50714" y2="94167"/>
                        <a14:backgroundMark x1="46571" y1="85185" x2="53429" y2="94630"/>
                        <a14:backgroundMark x1="61143" y1="86481" x2="62571" y2="95093"/>
                        <a14:backgroundMark x1="65286" y1="91019" x2="77714" y2="90556"/>
                        <a14:backgroundMark x1="64571" y1="90093" x2="57571" y2="91852"/>
                        <a14:backgroundMark x1="68714" y1="87870" x2="76429" y2="86944"/>
                        <a14:backgroundMark x1="68000" y1="88704" x2="52143" y2="86944"/>
                        <a14:backgroundMark x1="42429" y1="87870" x2="250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/>
        </p:blipFill>
        <p:spPr>
          <a:xfrm>
            <a:off x="1674055" y="3191140"/>
            <a:ext cx="2025640" cy="288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7C6A1-23E4-4CC3-A498-A7C3E22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157" y="260961"/>
            <a:ext cx="9144000" cy="972234"/>
          </a:xfrm>
        </p:spPr>
        <p:txBody>
          <a:bodyPr>
            <a:noAutofit/>
          </a:bodyPr>
          <a:lstStyle/>
          <a:p>
            <a:pPr algn="r"/>
            <a:r>
              <a:rPr lang="ar-SA" sz="3600" b="1" dirty="0"/>
              <a:t>ما اسم هذا الحيوان ؟ </a:t>
            </a:r>
            <a:br>
              <a:rPr lang="ar-SA" sz="3600" b="1" dirty="0"/>
            </a:br>
            <a:r>
              <a:rPr lang="ar-SA" sz="3600" b="1" dirty="0"/>
              <a:t>ابحث لي عن الحرف الأول من اسمه  :</a:t>
            </a:r>
            <a:endParaRPr lang="en-US" sz="3600" b="1" dirty="0"/>
          </a:p>
        </p:txBody>
      </p:sp>
      <p:pic>
        <p:nvPicPr>
          <p:cNvPr id="8" name="Picture 7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6CC2A201-EFD2-48CD-A0DF-9453168EA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78" b="75463" l="6700" r="91700">
                        <a14:foregroundMark x1="91700" y1="38333" x2="91700" y2="38333"/>
                        <a14:foregroundMark x1="68500" y1="71389" x2="43500" y2="75093"/>
                        <a14:foregroundMark x1="43500" y1="75093" x2="24200" y2="74630"/>
                        <a14:foregroundMark x1="24200" y1="74630" x2="19300" y2="69907"/>
                        <a14:foregroundMark x1="21100" y1="76481" x2="53600" y2="75463"/>
                        <a14:foregroundMark x1="53600" y1="75463" x2="53600" y2="75463"/>
                        <a14:foregroundMark x1="11300" y1="39167" x2="14000" y2="46111"/>
                        <a14:foregroundMark x1="7800" y1="42222" x2="6700" y2="4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b="20410"/>
          <a:stretch/>
        </p:blipFill>
        <p:spPr>
          <a:xfrm flipH="1">
            <a:off x="-469684" y="744486"/>
            <a:ext cx="6593453" cy="61882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9CE4850-298F-485E-825C-14A9B7210881}"/>
              </a:ext>
            </a:extLst>
          </p:cNvPr>
          <p:cNvSpPr/>
          <p:nvPr/>
        </p:nvSpPr>
        <p:spPr>
          <a:xfrm>
            <a:off x="10269415" y="2362982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خ</a:t>
            </a:r>
            <a:endParaRPr lang="en-US" sz="7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D90381-5F27-4EF6-92CF-BCDCD0693E1F}"/>
              </a:ext>
            </a:extLst>
          </p:cNvPr>
          <p:cNvSpPr/>
          <p:nvPr/>
        </p:nvSpPr>
        <p:spPr>
          <a:xfrm>
            <a:off x="8571576" y="1448083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ب</a:t>
            </a:r>
            <a:endParaRPr lang="en-US" sz="7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028C6F-3831-4005-B832-5BBC111329A5}"/>
              </a:ext>
            </a:extLst>
          </p:cNvPr>
          <p:cNvSpPr/>
          <p:nvPr/>
        </p:nvSpPr>
        <p:spPr>
          <a:xfrm>
            <a:off x="10269415" y="430020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ر</a:t>
            </a:r>
            <a:endParaRPr lang="en-US" sz="7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200D58-2E39-42B8-9C28-4568D6F51D91}"/>
              </a:ext>
            </a:extLst>
          </p:cNvPr>
          <p:cNvSpPr/>
          <p:nvPr/>
        </p:nvSpPr>
        <p:spPr>
          <a:xfrm>
            <a:off x="7078422" y="239779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ز</a:t>
            </a:r>
            <a:endParaRPr lang="en-US" sz="72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2439E4-87E1-4CF7-96EE-EC60B3FB9DD8}"/>
              </a:ext>
            </a:extLst>
          </p:cNvPr>
          <p:cNvSpPr txBox="1">
            <a:spLocks/>
          </p:cNvSpPr>
          <p:nvPr/>
        </p:nvSpPr>
        <p:spPr>
          <a:xfrm>
            <a:off x="1674055" y="281171"/>
            <a:ext cx="26036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b="1" dirty="0"/>
              <a:t>زرافة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33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50651 0.0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840940F-1E73-421A-A444-2D3AD1B5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6"/>
          <a:stretch/>
        </p:blipFill>
        <p:spPr>
          <a:xfrm>
            <a:off x="0" y="6068718"/>
            <a:ext cx="12192000" cy="789282"/>
          </a:xfrm>
          <a:prstGeom prst="rect">
            <a:avLst/>
          </a:prstGeom>
        </p:spPr>
      </p:pic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5CF8B00A-3A1D-46EF-A302-500FEAFA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94" b="98068" l="10000" r="96167">
                        <a14:foregroundMark x1="91417" y1="23671" x2="92250" y2="33720"/>
                        <a14:foregroundMark x1="95917" y1="33333" x2="95917" y2="33333"/>
                        <a14:foregroundMark x1="96167" y1="23382" x2="96167" y2="23382"/>
                        <a14:foregroundMark x1="64167" y1="8792" x2="64167" y2="8792"/>
                        <a14:foregroundMark x1="46833" y1="7826" x2="46833" y2="7826"/>
                        <a14:foregroundMark x1="67500" y1="6860" x2="67500" y2="6860"/>
                        <a14:foregroundMark x1="47083" y1="5894" x2="47083" y2="5894"/>
                        <a14:foregroundMark x1="85333" y1="11691" x2="85333" y2="11691"/>
                        <a14:foregroundMark x1="89750" y1="14300" x2="89750" y2="15266"/>
                        <a14:foregroundMark x1="86750" y1="14010" x2="89500" y2="21739"/>
                        <a14:foregroundMark x1="75833" y1="94783" x2="74750" y2="93816"/>
                        <a14:foregroundMark x1="67500" y1="98068" x2="65500" y2="97391"/>
                        <a14:foregroundMark x1="66667" y1="97391" x2="66667" y2="97391"/>
                        <a14:foregroundMark x1="64167" y1="88986" x2="64417" y2="91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61" y="3327738"/>
            <a:ext cx="3108561" cy="2681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4F40D-53E7-446B-A8CF-D8404E8B1D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1481" l="10000" r="90000">
                        <a14:foregroundMark x1="64429" y1="3704" x2="66286" y2="10000"/>
                        <a14:foregroundMark x1="64219" y1="89515" x2="64151" y2="89886"/>
                        <a14:foregroundMark x1="65429" y1="82963" x2="64665" y2="87102"/>
                        <a14:foregroundMark x1="45702" y1="88703" x2="43223" y2="88621"/>
                        <a14:foregroundMark x1="59142" y1="89150" x2="51961" y2="88911"/>
                        <a14:foregroundMark x1="68429" y1="87520" x2="68927" y2="87629"/>
                        <a14:foregroundMark x1="63583" y1="86458" x2="66594" y2="87118"/>
                        <a14:foregroundMark x1="62000" y1="86111" x2="63079" y2="86347"/>
                        <a14:foregroundMark x1="37571" y1="86019" x2="37571" y2="86019"/>
                        <a14:backgroundMark x1="52714" y1="90556" x2="52714" y2="90556"/>
                        <a14:backgroundMark x1="62571" y1="93241" x2="46571" y2="91019"/>
                        <a14:backgroundMark x1="44429" y1="91481" x2="32000" y2="91852"/>
                        <a14:backgroundMark x1="47857" y1="87870" x2="50714" y2="94167"/>
                        <a14:backgroundMark x1="46571" y1="85185" x2="53429" y2="94630"/>
                        <a14:backgroundMark x1="61143" y1="86481" x2="62571" y2="95093"/>
                        <a14:backgroundMark x1="65286" y1="91019" x2="77714" y2="90556"/>
                        <a14:backgroundMark x1="64571" y1="90093" x2="57571" y2="91852"/>
                        <a14:backgroundMark x1="68714" y1="87870" x2="76429" y2="86944"/>
                        <a14:backgroundMark x1="68000" y1="88704" x2="52143" y2="86944"/>
                        <a14:backgroundMark x1="42429" y1="87870" x2="250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/>
        </p:blipFill>
        <p:spPr>
          <a:xfrm>
            <a:off x="1674055" y="3191140"/>
            <a:ext cx="2025640" cy="288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7C6A1-23E4-4CC3-A498-A7C3E22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157" y="260961"/>
            <a:ext cx="9144000" cy="972234"/>
          </a:xfrm>
        </p:spPr>
        <p:txBody>
          <a:bodyPr>
            <a:noAutofit/>
          </a:bodyPr>
          <a:lstStyle/>
          <a:p>
            <a:pPr algn="r"/>
            <a:r>
              <a:rPr lang="ar-SA" sz="3600" b="1" dirty="0"/>
              <a:t>ما اسم هذا الحيوان ؟ </a:t>
            </a:r>
            <a:br>
              <a:rPr lang="ar-SA" sz="3600" b="1" dirty="0"/>
            </a:br>
            <a:r>
              <a:rPr lang="ar-SA" sz="3600" b="1" dirty="0"/>
              <a:t>ابحث لي عن الحرف الأول من اسمه  :</a:t>
            </a:r>
            <a:endParaRPr lang="en-US" sz="3600" b="1" dirty="0"/>
          </a:p>
        </p:txBody>
      </p:sp>
      <p:pic>
        <p:nvPicPr>
          <p:cNvPr id="8" name="Picture 7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6CC2A201-EFD2-48CD-A0DF-9453168EAD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78" b="75463" l="6700" r="91700">
                        <a14:foregroundMark x1="91700" y1="38333" x2="91700" y2="38333"/>
                        <a14:foregroundMark x1="68500" y1="71389" x2="43500" y2="75093"/>
                        <a14:foregroundMark x1="43500" y1="75093" x2="24200" y2="74630"/>
                        <a14:foregroundMark x1="24200" y1="74630" x2="19300" y2="69907"/>
                        <a14:foregroundMark x1="21100" y1="76481" x2="53600" y2="75463"/>
                        <a14:foregroundMark x1="53600" y1="75463" x2="53600" y2="75463"/>
                        <a14:foregroundMark x1="11300" y1="39167" x2="14000" y2="46111"/>
                        <a14:foregroundMark x1="7800" y1="42222" x2="6700" y2="4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b="20410"/>
          <a:stretch/>
        </p:blipFill>
        <p:spPr>
          <a:xfrm flipH="1">
            <a:off x="-469684" y="744486"/>
            <a:ext cx="6593453" cy="61882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9CE4850-298F-485E-825C-14A9B7210881}"/>
              </a:ext>
            </a:extLst>
          </p:cNvPr>
          <p:cNvSpPr/>
          <p:nvPr/>
        </p:nvSpPr>
        <p:spPr>
          <a:xfrm>
            <a:off x="10269415" y="2362982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خ</a:t>
            </a:r>
            <a:endParaRPr lang="en-US" sz="7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D90381-5F27-4EF6-92CF-BCDCD0693E1F}"/>
              </a:ext>
            </a:extLst>
          </p:cNvPr>
          <p:cNvSpPr/>
          <p:nvPr/>
        </p:nvSpPr>
        <p:spPr>
          <a:xfrm>
            <a:off x="8571576" y="1448083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ص</a:t>
            </a:r>
            <a:endParaRPr lang="en-US" sz="7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028C6F-3831-4005-B832-5BBC111329A5}"/>
              </a:ext>
            </a:extLst>
          </p:cNvPr>
          <p:cNvSpPr/>
          <p:nvPr/>
        </p:nvSpPr>
        <p:spPr>
          <a:xfrm>
            <a:off x="10269415" y="430020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ط</a:t>
            </a:r>
            <a:endParaRPr lang="en-US" sz="7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200D58-2E39-42B8-9C28-4568D6F51D91}"/>
              </a:ext>
            </a:extLst>
          </p:cNvPr>
          <p:cNvSpPr/>
          <p:nvPr/>
        </p:nvSpPr>
        <p:spPr>
          <a:xfrm>
            <a:off x="7078422" y="239779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ز</a:t>
            </a:r>
            <a:endParaRPr lang="en-US" sz="72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2439E4-87E1-4CF7-96EE-EC60B3FB9DD8}"/>
              </a:ext>
            </a:extLst>
          </p:cNvPr>
          <p:cNvSpPr txBox="1">
            <a:spLocks/>
          </p:cNvSpPr>
          <p:nvPr/>
        </p:nvSpPr>
        <p:spPr>
          <a:xfrm>
            <a:off x="1674055" y="281171"/>
            <a:ext cx="26036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b="1" dirty="0"/>
              <a:t>طاووس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3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8981 L 0.11511 -0.01713 C 0.13906 -0.04121 0.175 -0.05394 0.21276 -0.05394 C 0.25573 -0.05394 0.29011 -0.04121 0.31406 -0.01713 L 0.4293 0.0898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840940F-1E73-421A-A444-2D3AD1B5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6"/>
          <a:stretch/>
        </p:blipFill>
        <p:spPr>
          <a:xfrm>
            <a:off x="0" y="6068718"/>
            <a:ext cx="12192000" cy="789282"/>
          </a:xfrm>
          <a:prstGeom prst="rect">
            <a:avLst/>
          </a:prstGeom>
        </p:spPr>
      </p:pic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5CF8B00A-3A1D-46EF-A302-500FEAFA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94" b="98068" l="10000" r="96167">
                        <a14:foregroundMark x1="91417" y1="23671" x2="92250" y2="33720"/>
                        <a14:foregroundMark x1="95917" y1="33333" x2="95917" y2="33333"/>
                        <a14:foregroundMark x1="96167" y1="23382" x2="96167" y2="23382"/>
                        <a14:foregroundMark x1="64167" y1="8792" x2="64167" y2="8792"/>
                        <a14:foregroundMark x1="46833" y1="7826" x2="46833" y2="7826"/>
                        <a14:foregroundMark x1="67500" y1="6860" x2="67500" y2="6860"/>
                        <a14:foregroundMark x1="47083" y1="5894" x2="47083" y2="5894"/>
                        <a14:foregroundMark x1="85333" y1="11691" x2="85333" y2="11691"/>
                        <a14:foregroundMark x1="89750" y1="14300" x2="89750" y2="15266"/>
                        <a14:foregroundMark x1="86750" y1="14010" x2="89500" y2="21739"/>
                        <a14:foregroundMark x1="75833" y1="94783" x2="74750" y2="93816"/>
                        <a14:foregroundMark x1="67500" y1="98068" x2="65500" y2="97391"/>
                        <a14:foregroundMark x1="66667" y1="97391" x2="66667" y2="97391"/>
                        <a14:foregroundMark x1="64167" y1="88986" x2="64417" y2="91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61" y="3327738"/>
            <a:ext cx="3108561" cy="2681134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15A44508-4C65-4A3F-A7B3-8FB323320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968" l="0" r="90000">
                        <a14:foregroundMark x1="19268" y1="33333" x2="9268" y2="16505"/>
                        <a14:foregroundMark x1="17805" y1="35275" x2="1098" y2="22492"/>
                        <a14:foregroundMark x1="1098" y1="22492" x2="0" y2="1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426" y="3774438"/>
            <a:ext cx="3044190" cy="2294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4F40D-53E7-446B-A8CF-D8404E8B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04" b="91481" l="10000" r="90000">
                        <a14:foregroundMark x1="64429" y1="3704" x2="66286" y2="10000"/>
                        <a14:foregroundMark x1="64219" y1="89515" x2="64151" y2="89886"/>
                        <a14:foregroundMark x1="65429" y1="82963" x2="64665" y2="87102"/>
                        <a14:foregroundMark x1="45702" y1="88703" x2="43223" y2="88621"/>
                        <a14:foregroundMark x1="59142" y1="89150" x2="51961" y2="88911"/>
                        <a14:foregroundMark x1="68429" y1="87520" x2="68927" y2="87629"/>
                        <a14:foregroundMark x1="63583" y1="86458" x2="66594" y2="87118"/>
                        <a14:foregroundMark x1="62000" y1="86111" x2="63079" y2="86347"/>
                        <a14:foregroundMark x1="37571" y1="86019" x2="37571" y2="86019"/>
                        <a14:backgroundMark x1="52714" y1="90556" x2="52714" y2="90556"/>
                        <a14:backgroundMark x1="62571" y1="93241" x2="46571" y2="91019"/>
                        <a14:backgroundMark x1="44429" y1="91481" x2="32000" y2="91852"/>
                        <a14:backgroundMark x1="47857" y1="87870" x2="50714" y2="94167"/>
                        <a14:backgroundMark x1="46571" y1="85185" x2="53429" y2="94630"/>
                        <a14:backgroundMark x1="61143" y1="86481" x2="62571" y2="95093"/>
                        <a14:backgroundMark x1="65286" y1="91019" x2="77714" y2="90556"/>
                        <a14:backgroundMark x1="64571" y1="90093" x2="57571" y2="91852"/>
                        <a14:backgroundMark x1="68714" y1="87870" x2="76429" y2="86944"/>
                        <a14:backgroundMark x1="68000" y1="88704" x2="52143" y2="86944"/>
                        <a14:backgroundMark x1="42429" y1="87870" x2="250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/>
        </p:blipFill>
        <p:spPr>
          <a:xfrm>
            <a:off x="1674055" y="3191140"/>
            <a:ext cx="2025640" cy="288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7C6A1-23E4-4CC3-A498-A7C3E22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157" y="260961"/>
            <a:ext cx="9144000" cy="972234"/>
          </a:xfrm>
        </p:spPr>
        <p:txBody>
          <a:bodyPr>
            <a:noAutofit/>
          </a:bodyPr>
          <a:lstStyle/>
          <a:p>
            <a:pPr algn="r"/>
            <a:r>
              <a:rPr lang="ar-SA" sz="3600" b="1" dirty="0"/>
              <a:t>ما اسم هذا الحيوان ؟ </a:t>
            </a:r>
            <a:br>
              <a:rPr lang="ar-SA" sz="3600" b="1" dirty="0"/>
            </a:br>
            <a:r>
              <a:rPr lang="ar-SA" sz="3600" b="1" dirty="0"/>
              <a:t>ابحث لي عن الحرف الأول من اسمه  :</a:t>
            </a:r>
            <a:endParaRPr lang="en-US" sz="3600" b="1" dirty="0"/>
          </a:p>
        </p:txBody>
      </p:sp>
      <p:pic>
        <p:nvPicPr>
          <p:cNvPr id="8" name="Picture 7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6CC2A201-EFD2-48CD-A0DF-9453168EAD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78" b="75463" l="6700" r="91700">
                        <a14:foregroundMark x1="91700" y1="38333" x2="91700" y2="38333"/>
                        <a14:foregroundMark x1="68500" y1="71389" x2="43500" y2="75093"/>
                        <a14:foregroundMark x1="43500" y1="75093" x2="24200" y2="74630"/>
                        <a14:foregroundMark x1="24200" y1="74630" x2="19300" y2="69907"/>
                        <a14:foregroundMark x1="21100" y1="76481" x2="53600" y2="75463"/>
                        <a14:foregroundMark x1="53600" y1="75463" x2="53600" y2="75463"/>
                        <a14:foregroundMark x1="11300" y1="39167" x2="14000" y2="46111"/>
                        <a14:foregroundMark x1="7800" y1="42222" x2="6700" y2="4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b="20410"/>
          <a:stretch/>
        </p:blipFill>
        <p:spPr>
          <a:xfrm flipH="1">
            <a:off x="-469684" y="744486"/>
            <a:ext cx="6593453" cy="61882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9CE4850-298F-485E-825C-14A9B7210881}"/>
              </a:ext>
            </a:extLst>
          </p:cNvPr>
          <p:cNvSpPr/>
          <p:nvPr/>
        </p:nvSpPr>
        <p:spPr>
          <a:xfrm>
            <a:off x="10269415" y="2362982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ب</a:t>
            </a:r>
            <a:endParaRPr lang="en-US" sz="7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D90381-5F27-4EF6-92CF-BCDCD0693E1F}"/>
              </a:ext>
            </a:extLst>
          </p:cNvPr>
          <p:cNvSpPr/>
          <p:nvPr/>
        </p:nvSpPr>
        <p:spPr>
          <a:xfrm>
            <a:off x="8571576" y="1448083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ص</a:t>
            </a:r>
            <a:endParaRPr lang="en-US" sz="7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028C6F-3831-4005-B832-5BBC111329A5}"/>
              </a:ext>
            </a:extLst>
          </p:cNvPr>
          <p:cNvSpPr/>
          <p:nvPr/>
        </p:nvSpPr>
        <p:spPr>
          <a:xfrm>
            <a:off x="10269415" y="430020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ط</a:t>
            </a:r>
            <a:endParaRPr lang="en-US" sz="7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200D58-2E39-42B8-9C28-4568D6F51D91}"/>
              </a:ext>
            </a:extLst>
          </p:cNvPr>
          <p:cNvSpPr/>
          <p:nvPr/>
        </p:nvSpPr>
        <p:spPr>
          <a:xfrm>
            <a:off x="7078422" y="239779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ز</a:t>
            </a:r>
            <a:endParaRPr lang="en-US" sz="72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2439E4-87E1-4CF7-96EE-EC60B3FB9DD8}"/>
              </a:ext>
            </a:extLst>
          </p:cNvPr>
          <p:cNvSpPr txBox="1">
            <a:spLocks/>
          </p:cNvSpPr>
          <p:nvPr/>
        </p:nvSpPr>
        <p:spPr>
          <a:xfrm>
            <a:off x="1674055" y="281171"/>
            <a:ext cx="26036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b="1" dirty="0"/>
              <a:t>بعوضة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87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-0.11157 L 0.11237 -0.01296 C 0.13268 0.0081 0.16458 0.03172 0.19896 0.05162 C 0.23802 0.07431 0.27018 0.08773 0.29362 0.09167 L 0.40534 0.11412 " pathEditMode="relative" rAng="108000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840940F-1E73-421A-A444-2D3AD1B5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6"/>
          <a:stretch/>
        </p:blipFill>
        <p:spPr>
          <a:xfrm>
            <a:off x="0" y="6068718"/>
            <a:ext cx="12192000" cy="789282"/>
          </a:xfrm>
          <a:prstGeom prst="rect">
            <a:avLst/>
          </a:prstGeom>
        </p:spPr>
      </p:pic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5CF8B00A-3A1D-46EF-A302-500FEAFA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94" b="98068" l="10000" r="96167">
                        <a14:foregroundMark x1="91417" y1="23671" x2="92250" y2="33720"/>
                        <a14:foregroundMark x1="95917" y1="33333" x2="95917" y2="33333"/>
                        <a14:foregroundMark x1="96167" y1="23382" x2="96167" y2="23382"/>
                        <a14:foregroundMark x1="64167" y1="8792" x2="64167" y2="8792"/>
                        <a14:foregroundMark x1="46833" y1="7826" x2="46833" y2="7826"/>
                        <a14:foregroundMark x1="67500" y1="6860" x2="67500" y2="6860"/>
                        <a14:foregroundMark x1="47083" y1="5894" x2="47083" y2="5894"/>
                        <a14:foregroundMark x1="85333" y1="11691" x2="85333" y2="11691"/>
                        <a14:foregroundMark x1="89750" y1="14300" x2="89750" y2="15266"/>
                        <a14:foregroundMark x1="86750" y1="14010" x2="89500" y2="21739"/>
                        <a14:foregroundMark x1="75833" y1="94783" x2="74750" y2="93816"/>
                        <a14:foregroundMark x1="67500" y1="98068" x2="65500" y2="97391"/>
                        <a14:foregroundMark x1="66667" y1="97391" x2="66667" y2="97391"/>
                        <a14:foregroundMark x1="64167" y1="88986" x2="64417" y2="91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61" y="3327738"/>
            <a:ext cx="3108561" cy="2681134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15A44508-4C65-4A3F-A7B3-8FB323320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1" b="89968" l="0" r="90000">
                        <a14:foregroundMark x1="19268" y1="33333" x2="9268" y2="16505"/>
                        <a14:foregroundMark x1="17805" y1="35275" x2="1098" y2="22492"/>
                        <a14:foregroundMark x1="1098" y1="22492" x2="0" y2="1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426" y="3774438"/>
            <a:ext cx="3044190" cy="2294280"/>
          </a:xfrm>
          <a:prstGeom prst="rect">
            <a:avLst/>
          </a:prstGeom>
        </p:spPr>
      </p:pic>
      <p:pic>
        <p:nvPicPr>
          <p:cNvPr id="4" name="Picture 3" descr="A close up of a snake&#10;&#10;Description automatically generated">
            <a:extLst>
              <a:ext uri="{FF2B5EF4-FFF2-40B4-BE49-F238E27FC236}">
                <a16:creationId xmlns:a16="http://schemas.microsoft.com/office/drawing/2014/main" id="{78A71BC5-CA10-40C6-9A0D-1FF1A68B4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5" y="4136421"/>
            <a:ext cx="4543865" cy="2415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4F40D-53E7-446B-A8CF-D8404E8B1D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4" b="91481" l="10000" r="90000">
                        <a14:foregroundMark x1="64429" y1="3704" x2="66286" y2="10000"/>
                        <a14:foregroundMark x1="64219" y1="89515" x2="64151" y2="89886"/>
                        <a14:foregroundMark x1="65429" y1="82963" x2="64665" y2="87102"/>
                        <a14:foregroundMark x1="45702" y1="88703" x2="43223" y2="88621"/>
                        <a14:foregroundMark x1="59142" y1="89150" x2="51961" y2="88911"/>
                        <a14:foregroundMark x1="68429" y1="87520" x2="68927" y2="87629"/>
                        <a14:foregroundMark x1="63583" y1="86458" x2="66594" y2="87118"/>
                        <a14:foregroundMark x1="62000" y1="86111" x2="63079" y2="86347"/>
                        <a14:foregroundMark x1="37571" y1="86019" x2="37571" y2="86019"/>
                        <a14:backgroundMark x1="52714" y1="90556" x2="52714" y2="90556"/>
                        <a14:backgroundMark x1="62571" y1="93241" x2="46571" y2="91019"/>
                        <a14:backgroundMark x1="44429" y1="91481" x2="32000" y2="91852"/>
                        <a14:backgroundMark x1="47857" y1="87870" x2="50714" y2="94167"/>
                        <a14:backgroundMark x1="46571" y1="85185" x2="53429" y2="94630"/>
                        <a14:backgroundMark x1="61143" y1="86481" x2="62571" y2="95093"/>
                        <a14:backgroundMark x1="65286" y1="91019" x2="77714" y2="90556"/>
                        <a14:backgroundMark x1="64571" y1="90093" x2="57571" y2="91852"/>
                        <a14:backgroundMark x1="68714" y1="87870" x2="76429" y2="86944"/>
                        <a14:backgroundMark x1="68000" y1="88704" x2="52143" y2="86944"/>
                        <a14:backgroundMark x1="42429" y1="87870" x2="250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/>
        </p:blipFill>
        <p:spPr>
          <a:xfrm>
            <a:off x="1674055" y="3191140"/>
            <a:ext cx="2025640" cy="2881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57C6A1-23E4-4CC3-A498-A7C3E22D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157" y="260961"/>
            <a:ext cx="9144000" cy="972234"/>
          </a:xfrm>
        </p:spPr>
        <p:txBody>
          <a:bodyPr>
            <a:noAutofit/>
          </a:bodyPr>
          <a:lstStyle/>
          <a:p>
            <a:pPr algn="r"/>
            <a:r>
              <a:rPr lang="ar-SA" sz="3600" b="1" dirty="0"/>
              <a:t>ما اسم هذا الحيوان ؟ </a:t>
            </a:r>
            <a:br>
              <a:rPr lang="ar-SA" sz="3600" b="1" dirty="0"/>
            </a:br>
            <a:r>
              <a:rPr lang="ar-SA" sz="3600" b="1" dirty="0"/>
              <a:t>ابحث لي عن الحرف الأول من اسمه  :</a:t>
            </a:r>
            <a:endParaRPr lang="en-US" sz="3600" b="1" dirty="0"/>
          </a:p>
        </p:txBody>
      </p:sp>
      <p:pic>
        <p:nvPicPr>
          <p:cNvPr id="8" name="Picture 7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6CC2A201-EFD2-48CD-A0DF-9453168EAD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78" b="75463" l="6700" r="91700">
                        <a14:foregroundMark x1="91700" y1="38333" x2="91700" y2="38333"/>
                        <a14:foregroundMark x1="68500" y1="71389" x2="43500" y2="75093"/>
                        <a14:foregroundMark x1="43500" y1="75093" x2="24200" y2="74630"/>
                        <a14:foregroundMark x1="24200" y1="74630" x2="19300" y2="69907"/>
                        <a14:foregroundMark x1="21100" y1="76481" x2="53600" y2="75463"/>
                        <a14:foregroundMark x1="53600" y1="75463" x2="53600" y2="75463"/>
                        <a14:foregroundMark x1="11300" y1="39167" x2="14000" y2="46111"/>
                        <a14:foregroundMark x1="7800" y1="42222" x2="6700" y2="4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b="20410"/>
          <a:stretch/>
        </p:blipFill>
        <p:spPr>
          <a:xfrm flipH="1">
            <a:off x="-469684" y="744486"/>
            <a:ext cx="6593453" cy="61882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9CE4850-298F-485E-825C-14A9B7210881}"/>
              </a:ext>
            </a:extLst>
          </p:cNvPr>
          <p:cNvSpPr/>
          <p:nvPr/>
        </p:nvSpPr>
        <p:spPr>
          <a:xfrm>
            <a:off x="10269415" y="2362982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ب</a:t>
            </a:r>
            <a:endParaRPr lang="en-US" sz="7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D90381-5F27-4EF6-92CF-BCDCD0693E1F}"/>
              </a:ext>
            </a:extLst>
          </p:cNvPr>
          <p:cNvSpPr/>
          <p:nvPr/>
        </p:nvSpPr>
        <p:spPr>
          <a:xfrm>
            <a:off x="8571576" y="1448083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ص</a:t>
            </a:r>
            <a:endParaRPr lang="en-US" sz="7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028C6F-3831-4005-B832-5BBC111329A5}"/>
              </a:ext>
            </a:extLst>
          </p:cNvPr>
          <p:cNvSpPr/>
          <p:nvPr/>
        </p:nvSpPr>
        <p:spPr>
          <a:xfrm>
            <a:off x="10269415" y="430020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ط</a:t>
            </a:r>
            <a:endParaRPr lang="en-US" sz="7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200D58-2E39-42B8-9C28-4568D6F51D91}"/>
              </a:ext>
            </a:extLst>
          </p:cNvPr>
          <p:cNvSpPr/>
          <p:nvPr/>
        </p:nvSpPr>
        <p:spPr>
          <a:xfrm>
            <a:off x="7078422" y="2397797"/>
            <a:ext cx="1493154" cy="1475616"/>
          </a:xfrm>
          <a:prstGeom prst="ellips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/>
              <a:t>ث</a:t>
            </a:r>
            <a:endParaRPr lang="en-US" sz="7200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2439E4-87E1-4CF7-96EE-EC60B3FB9DD8}"/>
              </a:ext>
            </a:extLst>
          </p:cNvPr>
          <p:cNvSpPr txBox="1">
            <a:spLocks/>
          </p:cNvSpPr>
          <p:nvPr/>
        </p:nvSpPr>
        <p:spPr>
          <a:xfrm>
            <a:off x="1674055" y="281171"/>
            <a:ext cx="260369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600" b="1" dirty="0"/>
              <a:t>ثعبان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6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10195 0.15394 C 0.12344 0.1882 0.15664 0.21019 0.19193 0.21458 C 0.23216 0.21968 0.26472 0.20579 0.28867 0.17732 L 0.40195 0.05 " pathEditMode="relative" rAng="1644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777F-691E-4ED3-A762-DFAD1E3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40" y="2766218"/>
            <a:ext cx="5379720" cy="1325563"/>
          </a:xfrm>
        </p:spPr>
        <p:txBody>
          <a:bodyPr/>
          <a:lstStyle/>
          <a:p>
            <a:r>
              <a:rPr lang="ar-SA" dirty="0"/>
              <a:t>نشاط الكتاب صفحة ( 16 )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98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ماذا يوجد داخل المنزل الخشبي ؟  (وحدة نحن و الكائنات)</vt:lpstr>
      <vt:lpstr>ما اسم هذا الحيوان ؟  ابحث لي عن الحرف الأول من اسمه  :</vt:lpstr>
      <vt:lpstr>ما اسم هذا الحيوان ؟  ابحث لي عن الحرف الأول من اسمه  :</vt:lpstr>
      <vt:lpstr>ما اسم هذا الحيوان ؟  ابحث لي عن الحرف الأول من اسمه  :</vt:lpstr>
      <vt:lpstr>ما اسم هذا الحيوان ؟  ابحث لي عن الحرف الأول من اسمه  :</vt:lpstr>
      <vt:lpstr>ما اسم هذا الحيوان ؟  ابحث لي عن الحرف الأول من اسمه  :</vt:lpstr>
      <vt:lpstr>نشاط الكتاب صفحة ( 16 )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Salama Khalid Mohammed  Alotaibi</dc:creator>
  <cp:lastModifiedBy>Salama Khalid Mohammed  Alotaibi</cp:lastModifiedBy>
  <cp:revision>5</cp:revision>
  <dcterms:created xsi:type="dcterms:W3CDTF">2019-10-02T18:11:22Z</dcterms:created>
  <dcterms:modified xsi:type="dcterms:W3CDTF">2019-10-02T18:40:59Z</dcterms:modified>
</cp:coreProperties>
</file>