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691654-593B-427A-A2E5-6651FBFE8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188C63B-2129-4972-A263-B0EA8B48B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3D5058-127A-4F34-AD6A-82ACD2E3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92B-3DDF-4CD7-8F7F-EBA62FB5B9FA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9391A6-D82D-4D2E-A5E6-5D1FE182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4C98EF-C74B-4412-8212-D5AA2171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63-F6EC-40DF-82D7-2E6A76D00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444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093A1A-9414-46F6-9345-BB7F43FB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45DD567-51AC-42B4-8C7A-722DCED3D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DC8D56-0429-45AB-AA6E-C683A3F2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92B-3DDF-4CD7-8F7F-EBA62FB5B9FA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C68A9B-FEEF-4260-AFAD-0B3DC48E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E6A873-A345-4F47-BC4C-9C403F11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63-F6EC-40DF-82D7-2E6A76D00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709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6C11CF0-68EB-4A34-A573-E87CEB566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C08AF10-F3BA-45A6-922F-51E1E1882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31D4F8-AD8D-45C5-ADBC-775E7ECA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92B-3DDF-4CD7-8F7F-EBA62FB5B9FA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C7DCF3-232B-4267-A8AF-533F72CC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0119E4-E197-4147-94D7-B19E762E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63-F6EC-40DF-82D7-2E6A76D00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267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A879C9-8189-4240-8D77-3EDB077B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6C3A8A2-0F09-4F6A-9F53-D5371A730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C937DF-E566-4AFE-B343-29A721FD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92B-3DDF-4CD7-8F7F-EBA62FB5B9FA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D399C9-1EDD-4B39-A3E7-38CCE245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7D4AD0-4BC1-4DA2-B4D8-F8A553A9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63-F6EC-40DF-82D7-2E6A76D00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49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C0195D-B793-438B-868B-C30A181C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CC4DED-4C66-4B2F-B552-8AD50B702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B81BB0-4F6D-46CF-B853-E64DAE13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92B-3DDF-4CD7-8F7F-EBA62FB5B9FA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D2086D-1CE3-43AB-AE10-3387CF59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58F44F-79CD-44AA-A89A-E3D0AF4A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63-F6EC-40DF-82D7-2E6A76D00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504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97ABE7-0E2D-4B1A-8CAB-0DBD11DB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C13382-CA72-4803-A87A-FD0EC17D1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C3A9E84-9B94-4361-8123-5C6DCBC0E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A74EDEF-33E3-418F-966F-5CE75038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92B-3DDF-4CD7-8F7F-EBA62FB5B9FA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A4EB234-4CF4-44E0-B5C6-39B26BA2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E7C3A5-BE41-4650-B94D-99F511FC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63-F6EC-40DF-82D7-2E6A76D00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0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11C170-73E5-4CE3-BD98-6BF1D5C9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88C9D0D-E123-457D-9DBE-C28351421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C279196-9C02-4C0A-BFE2-E369E9FA8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5ABC71-8C84-4DB2-8930-D2E858468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72C1514-0650-469D-9263-AADFAB98C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63370F6-7FB6-4A83-A7C4-2316C5AE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92B-3DDF-4CD7-8F7F-EBA62FB5B9FA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5541590-D61E-4F6C-81CC-1FAF9A76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0314F98-28D8-42B8-B218-B839038D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63-F6EC-40DF-82D7-2E6A76D00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41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5D53EA-6E6E-4C72-A662-664F42CB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A257ED8-F71A-4A1F-9440-DDDF821E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92B-3DDF-4CD7-8F7F-EBA62FB5B9FA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D9876DE-3840-446B-88B4-1C4E10BF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948FED8-42D0-4AA2-B5BD-2CFF15E6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63-F6EC-40DF-82D7-2E6A76D00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955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1F0D6A2-AD38-4914-A022-823FF7AE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92B-3DDF-4CD7-8F7F-EBA62FB5B9FA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73C7E45-E6E9-46D5-B6F0-8B05E4C6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12771C0-3C74-4973-A2F3-36294C41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63-F6EC-40DF-82D7-2E6A76D00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723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DE1250-3542-4D5F-8CBD-FBE1F394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363BF9-A561-4CEF-9EFF-D3BFF2B5E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7CDFDFE-3DE5-45A7-B3AF-3D4CEA66B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91A6417-E87E-469F-89D3-4E630033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92B-3DDF-4CD7-8F7F-EBA62FB5B9FA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44604A8-BAA2-43AB-B92F-29AF0D17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744800-963D-4B7E-B17D-56C00242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63-F6EC-40DF-82D7-2E6A76D00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74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59AD62-9EC5-4992-B7CE-5060A17D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96B5A39-498D-4E19-938F-56F6A311A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7ED5F4E-C81F-445E-BEA4-ECC212573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5AA38D-C2A6-4A7B-BFC0-4B22215C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A92B-3DDF-4CD7-8F7F-EBA62FB5B9FA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F1999D-934B-4A33-9F7D-1F9F430E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7EAC336-D451-44C0-A021-D467F6A0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CF63-F6EC-40DF-82D7-2E6A76D00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687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CE085BB-6A5A-4544-8F82-8A2DB896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C47148-4E43-44F3-B85E-7B932B384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15D9D2-A199-412C-BBAC-CAA8F4C51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A92B-3DDF-4CD7-8F7F-EBA62FB5B9FA}" type="datetimeFigureOut">
              <a:rPr lang="ar-SA" smtClean="0"/>
              <a:t>20/02/43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C37B05-18BE-47A3-BE51-F80CD9D6E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74CE77-65C4-4DCD-AD38-377D5A44B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FCF63-F6EC-40DF-82D7-2E6A76D00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423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DF9BEE4-B856-4493-BFB0-F6C99CDD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DED8E03-D940-4B89-B141-8844A7479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B0775C-A273-4C05-ACD0-81377C002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47A8BC3-E3FA-4559-89A8-EE6E6B944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6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A7C2A06-86AB-4B49-951A-8B780D3EB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67EEC9-0464-48CE-8F2A-23581D027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797577-BBF8-41A8-91D0-CFCC0C45A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0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E9E0DCD-BEF7-40BC-AA66-23BF29E57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9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B18DB66-D0EC-49C0-BF45-262D1522C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EA84102-D89E-4EA6-B869-170EE0E87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B5FBD31-FE9D-4DB9-A7B9-5533AAAB0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F7DCB36-50DC-42F0-84F0-6122EFFE1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22BB957-C63A-4255-B01A-BC9B73933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9A40895-9DE7-43B8-BCB5-9B4617044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1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9209C52-5B68-4599-93F8-5D34F354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3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60002D3-76FA-48AA-9729-FE117F4A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4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5E12FBA-13C4-44AB-B4FA-464480CC3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F5C26D0-5063-46AB-B469-24429943B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9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DC02417-5061-4CEB-B6C8-C1D2E439F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3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3E8B2-1835-43BF-AE0E-98522A33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769C5EC-1214-4C44-9DCB-FF0E7F21B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4F8F207-8A83-4B10-9CA2-41662C04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5433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0</Words>
  <Application>Microsoft Office PowerPoint</Application>
  <PresentationFormat>شاشة عريضة</PresentationFormat>
  <Paragraphs>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2</cp:revision>
  <dcterms:created xsi:type="dcterms:W3CDTF">2021-09-27T05:56:34Z</dcterms:created>
  <dcterms:modified xsi:type="dcterms:W3CDTF">2021-09-27T15:21:58Z</dcterms:modified>
</cp:coreProperties>
</file>