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30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1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08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14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9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20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816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291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1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4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31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27CC-C5B6-432C-BD59-6405BC7EC4CF}" type="datetimeFigureOut">
              <a:rPr lang="ar-SA" smtClean="0"/>
              <a:t>22/02/37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C26B-9511-4D6E-8926-88D7C1989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0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إطارات شهادة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سيدة المكان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074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edc0305cf518b253c3f96af2df52d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0"/>
            <a:ext cx="8415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40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14e3f6c7e7bea904d01c8eded779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16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9c76fef9a49dbff1a70d83b9d33489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0"/>
            <a:ext cx="837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58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e55a35a855d6b47c681fda42b3ea2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0"/>
            <a:ext cx="689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15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97dcd7952e63c95d6a1bafff101418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48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92accf65e1c781cba84f3123b6f4aa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3" y="0"/>
            <a:ext cx="6962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86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a3b1ce0177c44dfb466a41b5b3d3d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00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c2406b02a4ed4520d83a86aef69cd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26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d6abe02f1bad16739e06ec0ae72ae1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8"/>
            <a:ext cx="9144000" cy="6751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5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0b722965b7e5167a6bc44d026c0768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64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95b16456dd4a62c6c009fc0688ea8c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8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2339752" y="526845"/>
            <a:ext cx="403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Hesham Free" pitchFamily="2" charset="-78"/>
              </a:rPr>
              <a:t>شهادة تهنئة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Hesham Free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 rot="191724">
            <a:off x="535392" y="2565046"/>
            <a:ext cx="7859861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  <a:latin typeface="ae_Ostorah" pitchFamily="18" charset="-78"/>
                <a:cs typeface="W1 TOPAZ 038" pitchFamily="2" charset="-78"/>
              </a:rPr>
              <a:t>أميرتي الصغيرة </a:t>
            </a:r>
          </a:p>
          <a:p>
            <a:pPr algn="ctr"/>
            <a:endParaRPr lang="ar-SA" b="1" dirty="0" smtClean="0">
              <a:latin typeface="ae_AlMothnna" pitchFamily="34" charset="-78"/>
              <a:cs typeface="ae_AlMothnna" pitchFamily="34" charset="-78"/>
            </a:endParaRPr>
          </a:p>
          <a:p>
            <a:pPr algn="ctr"/>
            <a:r>
              <a:rPr lang="ar-SA" sz="4400" b="1" dirty="0" smtClean="0">
                <a:solidFill>
                  <a:srgbClr val="CC0099"/>
                </a:solidFill>
                <a:latin typeface="ae_AlMothnna" pitchFamily="34" charset="-78"/>
                <a:cs typeface="Al-Hadith1" pitchFamily="2" charset="-78"/>
              </a:rPr>
              <a:t>سيدة المكان </a:t>
            </a:r>
            <a:endParaRPr lang="ar-SA" sz="4400" b="1" dirty="0">
              <a:solidFill>
                <a:srgbClr val="CC0099"/>
              </a:solidFill>
              <a:latin typeface="ae_AlMothnna" pitchFamily="34" charset="-78"/>
              <a:cs typeface="Al-Hadith1" pitchFamily="2" charset="-78"/>
            </a:endParaRP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وأشرقت فرحة </a:t>
            </a:r>
            <a:r>
              <a:rPr lang="ar-SA" b="1" dirty="0" smtClean="0">
                <a:solidFill>
                  <a:srgbClr val="FF0000"/>
                </a:solidFill>
                <a:latin typeface="ae_AlMothnna" pitchFamily="34" charset="-78"/>
                <a:cs typeface="ae_AlMothnna" pitchFamily="34" charset="-78"/>
              </a:rPr>
              <a:t>قلبي</a:t>
            </a:r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      ..... عنوانها {{ </a:t>
            </a:r>
            <a:r>
              <a:rPr lang="ar-SA" b="1" dirty="0" smtClean="0">
                <a:solidFill>
                  <a:srgbClr val="0070C0"/>
                </a:solidFill>
                <a:latin typeface="ae_AlMothnna" pitchFamily="34" charset="-78"/>
                <a:cs typeface="ae_AlMothnna" pitchFamily="34" charset="-78"/>
              </a:rPr>
              <a:t>انتِ</a:t>
            </a:r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 }}</a:t>
            </a: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فرحتي بنجاحك ... أعجز عن وصفها </a:t>
            </a:r>
          </a:p>
          <a:p>
            <a:pPr algn="ctr"/>
            <a:r>
              <a:rPr lang="ar-SA" sz="2400" b="1" dirty="0" smtClean="0">
                <a:solidFill>
                  <a:srgbClr val="00B050"/>
                </a:solidFill>
                <a:latin typeface="ae_AlMothnna" pitchFamily="34" charset="-78"/>
                <a:cs typeface="ae_AlMothnna" pitchFamily="34" charset="-78"/>
              </a:rPr>
              <a:t>صغيرتي </a:t>
            </a: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ُمبِارك من أعماقي ابعثها دافئة </a:t>
            </a:r>
            <a:r>
              <a:rPr lang="ar-SA" b="1" dirty="0" smtClean="0">
                <a:solidFill>
                  <a:srgbClr val="FF0000"/>
                </a:solidFill>
                <a:latin typeface="ae_AlMothnna" pitchFamily="34" charset="-78"/>
                <a:cs typeface="ae_AlMothnna" pitchFamily="34" charset="-78"/>
              </a:rPr>
              <a:t>لقلبك   </a:t>
            </a:r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   النقي </a:t>
            </a: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دامت حياتك نجاحات 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ae_AlMothnna" pitchFamily="34" charset="-78"/>
                <a:cs typeface="ae_AlMothnna" pitchFamily="34" charset="-78"/>
              </a:rPr>
              <a:t>معلمتك / 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e_AlMothnna" pitchFamily="34" charset="-78"/>
                <a:cs typeface="ae_AlMothnna" pitchFamily="34" charset="-78"/>
              </a:rPr>
              <a:t>سيدة المكان  </a:t>
            </a:r>
          </a:p>
          <a:p>
            <a:endParaRPr lang="ar-SA" dirty="0"/>
          </a:p>
        </p:txBody>
      </p:sp>
      <p:sp>
        <p:nvSpPr>
          <p:cNvPr id="5" name="قلب 4"/>
          <p:cNvSpPr/>
          <p:nvPr/>
        </p:nvSpPr>
        <p:spPr>
          <a:xfrm>
            <a:off x="4557486" y="3913024"/>
            <a:ext cx="372971" cy="18002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لب 5"/>
          <p:cNvSpPr/>
          <p:nvPr/>
        </p:nvSpPr>
        <p:spPr>
          <a:xfrm>
            <a:off x="2813758" y="4707142"/>
            <a:ext cx="372971" cy="18002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31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2063f5b37114d4311fe00c5cf0012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9144000" cy="669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26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9f07370f8b001c831c7f16975c50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8"/>
            <a:ext cx="9144000" cy="653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8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14d5e92435a07678479db2dbf1244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17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559005f6eb1a7cb2e1c623fdf0d340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06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eb64bb55f659381eb6894e651ba05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503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fda65ab010b4d4646fd57e22fa713a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687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359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854eea9a7b492c60f2c0351fa6184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67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7cd804c7f65c966df4c83cc6c3319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29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1c7410b64ec395bf39d40e4c60f2e7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50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912a05759b6578cc8eea05bd02256c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0"/>
            <a:ext cx="7326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08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95b16456dd4a62c6c009fc0688ea8c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8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2339752" y="526845"/>
            <a:ext cx="403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Hesham Free" pitchFamily="2" charset="-78"/>
              </a:rPr>
              <a:t>شهادة تهنئة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Hesham Free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 rot="191724">
            <a:off x="535393" y="2565044"/>
            <a:ext cx="7859861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  <a:latin typeface="ae_Ostorah" pitchFamily="18" charset="-78"/>
                <a:cs typeface="W1 TOPAZ 038" pitchFamily="2" charset="-78"/>
              </a:rPr>
              <a:t>أميري الصغير </a:t>
            </a:r>
          </a:p>
          <a:p>
            <a:pPr algn="ctr"/>
            <a:endParaRPr lang="ar-SA" b="1" dirty="0" smtClean="0">
              <a:latin typeface="ae_AlMothnna" pitchFamily="34" charset="-78"/>
              <a:cs typeface="ae_AlMothnna" pitchFamily="34" charset="-78"/>
            </a:endParaRPr>
          </a:p>
          <a:p>
            <a:pPr algn="ctr"/>
            <a:r>
              <a:rPr lang="ar-SA" sz="4400" b="1" dirty="0" smtClean="0">
                <a:solidFill>
                  <a:srgbClr val="CC0099"/>
                </a:solidFill>
                <a:latin typeface="ae_AlMothnna" pitchFamily="34" charset="-78"/>
                <a:cs typeface="Al-Hadith1" pitchFamily="2" charset="-78"/>
              </a:rPr>
              <a:t>سيد  المكان </a:t>
            </a:r>
            <a:endParaRPr lang="ar-SA" sz="4400" b="1" dirty="0">
              <a:solidFill>
                <a:srgbClr val="CC0099"/>
              </a:solidFill>
              <a:latin typeface="ae_AlMothnna" pitchFamily="34" charset="-78"/>
              <a:cs typeface="Al-Hadith1" pitchFamily="2" charset="-78"/>
            </a:endParaRP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وأشرقت فرحة </a:t>
            </a:r>
            <a:r>
              <a:rPr lang="ar-SA" b="1" dirty="0" smtClean="0">
                <a:solidFill>
                  <a:srgbClr val="FF0000"/>
                </a:solidFill>
                <a:latin typeface="ae_AlMothnna" pitchFamily="34" charset="-78"/>
                <a:cs typeface="ae_AlMothnna" pitchFamily="34" charset="-78"/>
              </a:rPr>
              <a:t>قلبي</a:t>
            </a:r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      ..... عنوانها {{ </a:t>
            </a:r>
            <a:r>
              <a:rPr lang="ar-SA" b="1" dirty="0" smtClean="0">
                <a:solidFill>
                  <a:srgbClr val="0070C0"/>
                </a:solidFill>
                <a:latin typeface="ae_AlMothnna" pitchFamily="34" charset="-78"/>
                <a:cs typeface="ae_AlMothnna" pitchFamily="34" charset="-78"/>
              </a:rPr>
              <a:t>انتَ</a:t>
            </a:r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 }}</a:t>
            </a: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فرحتي بنجاحكَ ... أعجز عن وصفها </a:t>
            </a:r>
          </a:p>
          <a:p>
            <a:pPr algn="ctr"/>
            <a:r>
              <a:rPr lang="ar-SA" sz="2400" b="1" dirty="0" smtClean="0">
                <a:solidFill>
                  <a:srgbClr val="00B050"/>
                </a:solidFill>
                <a:latin typeface="ae_AlMothnna" pitchFamily="34" charset="-78"/>
                <a:cs typeface="ae_AlMothnna" pitchFamily="34" charset="-78"/>
              </a:rPr>
              <a:t>صغيري </a:t>
            </a: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ُمبِارك من أعماقي ابعثها دافئة </a:t>
            </a:r>
            <a:r>
              <a:rPr lang="ar-SA" b="1" dirty="0" smtClean="0">
                <a:solidFill>
                  <a:srgbClr val="FF0000"/>
                </a:solidFill>
                <a:latin typeface="ae_AlMothnna" pitchFamily="34" charset="-78"/>
                <a:cs typeface="ae_AlMothnna" pitchFamily="34" charset="-78"/>
              </a:rPr>
              <a:t>لقلبكَ   </a:t>
            </a:r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   النقي </a:t>
            </a:r>
          </a:p>
          <a:p>
            <a:pPr algn="ctr"/>
            <a:r>
              <a:rPr lang="ar-SA" b="1" dirty="0" smtClean="0">
                <a:latin typeface="ae_AlMothnna" pitchFamily="34" charset="-78"/>
                <a:cs typeface="ae_AlMothnna" pitchFamily="34" charset="-78"/>
              </a:rPr>
              <a:t>دامت حُياتُكَ نجاحات 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ae_AlMothnna" pitchFamily="34" charset="-78"/>
                <a:cs typeface="ae_AlMothnna" pitchFamily="34" charset="-78"/>
              </a:rPr>
              <a:t>معلمتك / 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e_AlMothnna" pitchFamily="34" charset="-78"/>
                <a:cs typeface="ae_AlMothnna" pitchFamily="34" charset="-78"/>
              </a:rPr>
              <a:t>سيدة المكان  </a:t>
            </a:r>
          </a:p>
          <a:p>
            <a:endParaRPr lang="ar-SA" dirty="0"/>
          </a:p>
        </p:txBody>
      </p:sp>
      <p:sp>
        <p:nvSpPr>
          <p:cNvPr id="5" name="قلب 4"/>
          <p:cNvSpPr/>
          <p:nvPr/>
        </p:nvSpPr>
        <p:spPr>
          <a:xfrm>
            <a:off x="4557486" y="3913024"/>
            <a:ext cx="372971" cy="18002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لب 5"/>
          <p:cNvSpPr/>
          <p:nvPr/>
        </p:nvSpPr>
        <p:spPr>
          <a:xfrm>
            <a:off x="2813758" y="4707142"/>
            <a:ext cx="372971" cy="18002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08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7d7ec9e98c358fb7b2945f8bc7f7d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687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603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a31c8cfce7e6ff2761013a9f3e7c84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687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685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3020624ac234bc676a263a9dcf1dcd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16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ea6d7e119578621b394f540a6d4d95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775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6cc9abb0770fac704de49e6f7215f8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75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0459445b14e6c2b3f68d41b2b4925d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25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ba5f1f5c1ad7195b88cb963fae25df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8" y="0"/>
            <a:ext cx="4949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135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db0f3d1822d12a3984d8e749f1fa4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038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4ce77b84f30dbc0b47c759bd5ef4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0"/>
            <a:ext cx="5761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888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bc837224acfbc45ad137e49cdd0fd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915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96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2d41220fd14eee785cbedad31f113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295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8e0594bc671017465e2140d998bf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309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66dd69b08265a4c73e3fae3c09b3e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5" y="0"/>
            <a:ext cx="4603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591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f0f595e8b78b8e9e5cb1a5c79b654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3" y="0"/>
            <a:ext cx="532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781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8d8dc7c18bcad05fed4a016b858e8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0"/>
            <a:ext cx="5727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764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863616eba6dad19a5356ec6a7c554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0"/>
            <a:ext cx="4856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94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f62c5e37f3646cd6b21e3206834bd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42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5bc73d130b3377cbc52d9311ecdc8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5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82a37252ee71e16e9e096a2a4fe25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22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867d79fd3fcaa2ba691475a08b32f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0"/>
            <a:ext cx="4940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06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00219701ca2ee3c2f06ae4d12a3f3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08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65edbfd3019690a75dac7849e0effc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9078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6942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74</Words>
  <Application>Microsoft Office PowerPoint</Application>
  <PresentationFormat>عرض على الشاشة (3:4)‏</PresentationFormat>
  <Paragraphs>22</Paragraphs>
  <Slides>45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نسق Office</vt:lpstr>
      <vt:lpstr>إطارات شهادة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ألبوم صور فوتوغرافية</dc:title>
  <dc:creator>sa</dc:creator>
  <cp:lastModifiedBy>sa</cp:lastModifiedBy>
  <cp:revision>4</cp:revision>
  <dcterms:created xsi:type="dcterms:W3CDTF">2015-12-04T04:52:03Z</dcterms:created>
  <dcterms:modified xsi:type="dcterms:W3CDTF">2015-12-04T05:21:48Z</dcterms:modified>
</cp:coreProperties>
</file>