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283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6D30"/>
    <a:srgbClr val="C680A5"/>
    <a:srgbClr val="92426C"/>
    <a:srgbClr val="EF2278"/>
    <a:srgbClr val="059081"/>
    <a:srgbClr val="FFCF7A"/>
    <a:srgbClr val="E6E6FC"/>
    <a:srgbClr val="FC7728"/>
    <a:srgbClr val="8AB20F"/>
    <a:srgbClr val="24A8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2" autoAdjust="0"/>
    <p:restoredTop sz="94660"/>
  </p:normalViewPr>
  <p:slideViewPr>
    <p:cSldViewPr snapToGrid="0">
      <p:cViewPr varScale="1">
        <p:scale>
          <a:sx n="51" d="100"/>
          <a:sy n="51" d="100"/>
        </p:scale>
        <p:origin x="-2310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1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5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9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8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92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21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3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0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1CFAF-FB13-4A46-8C83-A612F649CA62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5D006-A8B2-4321-9338-B978AD646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9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67432" y="2918033"/>
            <a:ext cx="47804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SA" sz="2400" b="1" dirty="0">
                <a:solidFill>
                  <a:srgbClr val="059081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تعلن إدارة مدرسة </a:t>
            </a:r>
            <a:r>
              <a:rPr lang="ar-SA" sz="2400" b="1" dirty="0" smtClean="0">
                <a:solidFill>
                  <a:srgbClr val="059081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....................................</a:t>
            </a:r>
            <a:endParaRPr lang="ar-SA" sz="2400" b="1" dirty="0">
              <a:solidFill>
                <a:srgbClr val="059081"/>
              </a:solidFill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  <a:p>
            <a:pPr lvl="0" algn="ctr" rtl="1"/>
            <a:r>
              <a:rPr lang="ar-SA" sz="2400" b="1" dirty="0">
                <a:solidFill>
                  <a:srgbClr val="002060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عن تفعيل تعزيز السلوك الإيجابي </a:t>
            </a:r>
          </a:p>
        </p:txBody>
      </p:sp>
      <p:sp>
        <p:nvSpPr>
          <p:cNvPr id="109" name="Freeform 108"/>
          <p:cNvSpPr>
            <a:spLocks noChangeAspect="1"/>
          </p:cNvSpPr>
          <p:nvPr/>
        </p:nvSpPr>
        <p:spPr>
          <a:xfrm>
            <a:off x="2574506" y="6418552"/>
            <a:ext cx="573597" cy="466987"/>
          </a:xfrm>
          <a:custGeom>
            <a:avLst/>
            <a:gdLst>
              <a:gd name="connsiteX0" fmla="*/ 1548884 w 2284657"/>
              <a:gd name="connsiteY0" fmla="*/ 0 h 1860025"/>
              <a:gd name="connsiteX1" fmla="*/ 1934383 w 2284657"/>
              <a:gd name="connsiteY1" fmla="*/ 183656 h 1860025"/>
              <a:gd name="connsiteX2" fmla="*/ 2187871 w 2284657"/>
              <a:gd name="connsiteY2" fmla="*/ 62145 h 1860025"/>
              <a:gd name="connsiteX3" fmla="*/ 2045845 w 2284657"/>
              <a:gd name="connsiteY3" fmla="*/ 352160 h 1860025"/>
              <a:gd name="connsiteX4" fmla="*/ 2284657 w 2284657"/>
              <a:gd name="connsiteY4" fmla="*/ 308402 h 1860025"/>
              <a:gd name="connsiteX5" fmla="*/ 2098141 w 2284657"/>
              <a:gd name="connsiteY5" fmla="*/ 557391 h 1860025"/>
              <a:gd name="connsiteX6" fmla="*/ 1995043 w 2284657"/>
              <a:gd name="connsiteY6" fmla="*/ 1030050 h 1860025"/>
              <a:gd name="connsiteX7" fmla="*/ 1214362 w 2284657"/>
              <a:gd name="connsiteY7" fmla="*/ 1833247 h 1860025"/>
              <a:gd name="connsiteX8" fmla="*/ 0 w 2284657"/>
              <a:gd name="connsiteY8" fmla="*/ 1588426 h 1860025"/>
              <a:gd name="connsiteX9" fmla="*/ 769504 w 2284657"/>
              <a:gd name="connsiteY9" fmla="*/ 1417393 h 1860025"/>
              <a:gd name="connsiteX10" fmla="*/ 250409 w 2284657"/>
              <a:gd name="connsiteY10" fmla="*/ 1177669 h 1860025"/>
              <a:gd name="connsiteX11" fmla="*/ 545404 w 2284657"/>
              <a:gd name="connsiteY11" fmla="*/ 1147016 h 1860025"/>
              <a:gd name="connsiteX12" fmla="*/ 62552 w 2284657"/>
              <a:gd name="connsiteY12" fmla="*/ 662470 h 1860025"/>
              <a:gd name="connsiteX13" fmla="*/ 367579 w 2284657"/>
              <a:gd name="connsiteY13" fmla="*/ 744194 h 1860025"/>
              <a:gd name="connsiteX14" fmla="*/ 251512 w 2284657"/>
              <a:gd name="connsiteY14" fmla="*/ 50272 h 1860025"/>
              <a:gd name="connsiteX15" fmla="*/ 1121480 w 2284657"/>
              <a:gd name="connsiteY15" fmla="*/ 616956 h 1860025"/>
              <a:gd name="connsiteX16" fmla="*/ 1105417 w 2284657"/>
              <a:gd name="connsiteY16" fmla="*/ 402780 h 1860025"/>
              <a:gd name="connsiteX17" fmla="*/ 1548884 w 2284657"/>
              <a:gd name="connsiteY17" fmla="*/ 0 h 186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84657" h="1860025">
                <a:moveTo>
                  <a:pt x="1548884" y="0"/>
                </a:moveTo>
                <a:cubicBezTo>
                  <a:pt x="1689570" y="0"/>
                  <a:pt x="1848553" y="85444"/>
                  <a:pt x="1934383" y="183656"/>
                </a:cubicBezTo>
                <a:cubicBezTo>
                  <a:pt x="2055156" y="175747"/>
                  <a:pt x="2103689" y="115911"/>
                  <a:pt x="2187871" y="62145"/>
                </a:cubicBezTo>
                <a:cubicBezTo>
                  <a:pt x="2149443" y="174074"/>
                  <a:pt x="2107516" y="318385"/>
                  <a:pt x="2045845" y="352160"/>
                </a:cubicBezTo>
                <a:cubicBezTo>
                  <a:pt x="2132771" y="361620"/>
                  <a:pt x="2207766" y="325700"/>
                  <a:pt x="2284657" y="308402"/>
                </a:cubicBezTo>
                <a:cubicBezTo>
                  <a:pt x="2257415" y="390140"/>
                  <a:pt x="2146410" y="437117"/>
                  <a:pt x="2098141" y="557391"/>
                </a:cubicBezTo>
                <a:cubicBezTo>
                  <a:pt x="2049873" y="677666"/>
                  <a:pt x="2071815" y="742813"/>
                  <a:pt x="1995043" y="1030050"/>
                </a:cubicBezTo>
                <a:cubicBezTo>
                  <a:pt x="1872401" y="1428080"/>
                  <a:pt x="1755103" y="1645939"/>
                  <a:pt x="1214362" y="1833247"/>
                </a:cubicBezTo>
                <a:cubicBezTo>
                  <a:pt x="961273" y="1907390"/>
                  <a:pt x="328346" y="1828136"/>
                  <a:pt x="0" y="1588426"/>
                </a:cubicBezTo>
                <a:cubicBezTo>
                  <a:pt x="394129" y="1562783"/>
                  <a:pt x="623448" y="1527213"/>
                  <a:pt x="769504" y="1417393"/>
                </a:cubicBezTo>
                <a:cubicBezTo>
                  <a:pt x="645746" y="1420739"/>
                  <a:pt x="337373" y="1438562"/>
                  <a:pt x="250409" y="1177669"/>
                </a:cubicBezTo>
                <a:cubicBezTo>
                  <a:pt x="350752" y="1196622"/>
                  <a:pt x="481854" y="1161510"/>
                  <a:pt x="545404" y="1147016"/>
                </a:cubicBezTo>
                <a:cubicBezTo>
                  <a:pt x="387085" y="1085694"/>
                  <a:pt x="83735" y="961271"/>
                  <a:pt x="62552" y="662470"/>
                </a:cubicBezTo>
                <a:cubicBezTo>
                  <a:pt x="133907" y="713756"/>
                  <a:pt x="289534" y="729700"/>
                  <a:pt x="367579" y="744194"/>
                </a:cubicBezTo>
                <a:cubicBezTo>
                  <a:pt x="188075" y="608173"/>
                  <a:pt x="99882" y="353533"/>
                  <a:pt x="251512" y="50272"/>
                </a:cubicBezTo>
                <a:cubicBezTo>
                  <a:pt x="577151" y="431983"/>
                  <a:pt x="816422" y="570952"/>
                  <a:pt x="1121480" y="616956"/>
                </a:cubicBezTo>
                <a:cubicBezTo>
                  <a:pt x="1110436" y="579949"/>
                  <a:pt x="1100075" y="527756"/>
                  <a:pt x="1105417" y="402780"/>
                </a:cubicBezTo>
                <a:cubicBezTo>
                  <a:pt x="1111551" y="259266"/>
                  <a:pt x="1253437" y="0"/>
                  <a:pt x="1548884" y="0"/>
                </a:cubicBezTo>
                <a:close/>
              </a:path>
            </a:pathLst>
          </a:custGeom>
          <a:solidFill>
            <a:srgbClr val="924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/>
            <a:endParaRPr lang="ar-SA" sz="16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0" y="7707702"/>
            <a:ext cx="6858000" cy="2058868"/>
          </a:xfrm>
          <a:custGeom>
            <a:avLst/>
            <a:gdLst>
              <a:gd name="connsiteX0" fmla="*/ 6858000 w 6858000"/>
              <a:gd name="connsiteY0" fmla="*/ 0 h 2058868"/>
              <a:gd name="connsiteX1" fmla="*/ 6858000 w 6858000"/>
              <a:gd name="connsiteY1" fmla="*/ 2058868 h 2058868"/>
              <a:gd name="connsiteX2" fmla="*/ 0 w 6858000"/>
              <a:gd name="connsiteY2" fmla="*/ 2058868 h 2058868"/>
              <a:gd name="connsiteX3" fmla="*/ 0 w 6858000"/>
              <a:gd name="connsiteY3" fmla="*/ 1230983 h 2058868"/>
              <a:gd name="connsiteX4" fmla="*/ 296976 w 6858000"/>
              <a:gd name="connsiteY4" fmla="*/ 1284017 h 2058868"/>
              <a:gd name="connsiteX5" fmla="*/ 1798060 w 6858000"/>
              <a:gd name="connsiteY5" fmla="*/ 1397589 h 2058868"/>
              <a:gd name="connsiteX6" fmla="*/ 6496368 w 6858000"/>
              <a:gd name="connsiteY6" fmla="*/ 207934 h 205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2058868">
                <a:moveTo>
                  <a:pt x="6858000" y="0"/>
                </a:moveTo>
                <a:lnTo>
                  <a:pt x="6858000" y="2058868"/>
                </a:lnTo>
                <a:lnTo>
                  <a:pt x="0" y="2058868"/>
                </a:lnTo>
                <a:lnTo>
                  <a:pt x="0" y="1230983"/>
                </a:lnTo>
                <a:lnTo>
                  <a:pt x="296976" y="1284017"/>
                </a:lnTo>
                <a:cubicBezTo>
                  <a:pt x="786420" y="1358803"/>
                  <a:pt x="1287711" y="1397589"/>
                  <a:pt x="1798060" y="1397589"/>
                </a:cubicBezTo>
                <a:cubicBezTo>
                  <a:pt x="3499225" y="1397589"/>
                  <a:pt x="5099734" y="966631"/>
                  <a:pt x="6496368" y="207934"/>
                </a:cubicBezTo>
                <a:close/>
              </a:path>
            </a:pathLst>
          </a:custGeom>
          <a:solidFill>
            <a:srgbClr val="FFCF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Freeform 40"/>
          <p:cNvSpPr/>
          <p:nvPr/>
        </p:nvSpPr>
        <p:spPr>
          <a:xfrm>
            <a:off x="0" y="7847132"/>
            <a:ext cx="6858000" cy="2058868"/>
          </a:xfrm>
          <a:custGeom>
            <a:avLst/>
            <a:gdLst>
              <a:gd name="connsiteX0" fmla="*/ 6858000 w 6858000"/>
              <a:gd name="connsiteY0" fmla="*/ 0 h 2058868"/>
              <a:gd name="connsiteX1" fmla="*/ 6858000 w 6858000"/>
              <a:gd name="connsiteY1" fmla="*/ 2058868 h 2058868"/>
              <a:gd name="connsiteX2" fmla="*/ 0 w 6858000"/>
              <a:gd name="connsiteY2" fmla="*/ 2058868 h 2058868"/>
              <a:gd name="connsiteX3" fmla="*/ 0 w 6858000"/>
              <a:gd name="connsiteY3" fmla="*/ 1230983 h 2058868"/>
              <a:gd name="connsiteX4" fmla="*/ 296976 w 6858000"/>
              <a:gd name="connsiteY4" fmla="*/ 1284017 h 2058868"/>
              <a:gd name="connsiteX5" fmla="*/ 1798060 w 6858000"/>
              <a:gd name="connsiteY5" fmla="*/ 1397589 h 2058868"/>
              <a:gd name="connsiteX6" fmla="*/ 6496368 w 6858000"/>
              <a:gd name="connsiteY6" fmla="*/ 207934 h 205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2058868">
                <a:moveTo>
                  <a:pt x="6858000" y="0"/>
                </a:moveTo>
                <a:lnTo>
                  <a:pt x="6858000" y="2058868"/>
                </a:lnTo>
                <a:lnTo>
                  <a:pt x="0" y="2058868"/>
                </a:lnTo>
                <a:lnTo>
                  <a:pt x="0" y="1230983"/>
                </a:lnTo>
                <a:lnTo>
                  <a:pt x="296976" y="1284017"/>
                </a:lnTo>
                <a:cubicBezTo>
                  <a:pt x="786420" y="1358803"/>
                  <a:pt x="1287711" y="1397589"/>
                  <a:pt x="1798060" y="1397589"/>
                </a:cubicBezTo>
                <a:cubicBezTo>
                  <a:pt x="3499225" y="1397589"/>
                  <a:pt x="5099734" y="966631"/>
                  <a:pt x="6496368" y="207934"/>
                </a:cubicBezTo>
                <a:close/>
              </a:path>
            </a:pathLst>
          </a:custGeom>
          <a:solidFill>
            <a:srgbClr val="924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Oval 2"/>
          <p:cNvSpPr>
            <a:spLocks noChangeAspect="1"/>
          </p:cNvSpPr>
          <p:nvPr/>
        </p:nvSpPr>
        <p:spPr>
          <a:xfrm>
            <a:off x="5480839" y="8848431"/>
            <a:ext cx="702180" cy="702180"/>
          </a:xfrm>
          <a:prstGeom prst="ellipse">
            <a:avLst/>
          </a:prstGeom>
          <a:pattFill prst="wdUpDiag">
            <a:fgClr>
              <a:schemeClr val="bg1"/>
            </a:fgClr>
            <a:bgClr>
              <a:srgbClr val="05908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" name="Picture 102"/>
          <p:cNvPicPr>
            <a:picLocks noChangeAspect="1"/>
          </p:cNvPicPr>
          <p:nvPr/>
        </p:nvPicPr>
        <p:blipFill rotWithShape="1">
          <a:blip r:embed="rId2">
            <a:biLevel thresh="25000"/>
          </a:blip>
          <a:srcRect t="20374"/>
          <a:stretch/>
        </p:blipFill>
        <p:spPr>
          <a:xfrm>
            <a:off x="129098" y="9369250"/>
            <a:ext cx="1194920" cy="723308"/>
          </a:xfrm>
          <a:prstGeom prst="rect">
            <a:avLst/>
          </a:prstGeom>
        </p:spPr>
      </p:pic>
      <p:sp>
        <p:nvSpPr>
          <p:cNvPr id="93" name="Freeform 92"/>
          <p:cNvSpPr>
            <a:spLocks noChangeAspect="1"/>
          </p:cNvSpPr>
          <p:nvPr/>
        </p:nvSpPr>
        <p:spPr>
          <a:xfrm>
            <a:off x="1250445" y="0"/>
            <a:ext cx="4358659" cy="432000"/>
          </a:xfrm>
          <a:custGeom>
            <a:avLst/>
            <a:gdLst>
              <a:gd name="connsiteX0" fmla="*/ 0 w 5135619"/>
              <a:gd name="connsiteY0" fmla="*/ 0 h 685824"/>
              <a:gd name="connsiteX1" fmla="*/ 5135619 w 5135619"/>
              <a:gd name="connsiteY1" fmla="*/ 0 h 685824"/>
              <a:gd name="connsiteX2" fmla="*/ 5043240 w 5135619"/>
              <a:gd name="connsiteY2" fmla="*/ 11092 h 685824"/>
              <a:gd name="connsiteX3" fmla="*/ 1780621 w 5135619"/>
              <a:gd name="connsiteY3" fmla="*/ 685597 h 685824"/>
              <a:gd name="connsiteX4" fmla="*/ 94424 w 5135619"/>
              <a:gd name="connsiteY4" fmla="*/ 80644 h 685824"/>
              <a:gd name="connsiteX5" fmla="*/ 11652 w 5135619"/>
              <a:gd name="connsiteY5" fmla="*/ 10499 h 685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35619" h="685824">
                <a:moveTo>
                  <a:pt x="0" y="0"/>
                </a:moveTo>
                <a:lnTo>
                  <a:pt x="5135619" y="0"/>
                </a:lnTo>
                <a:lnTo>
                  <a:pt x="5043240" y="11092"/>
                </a:lnTo>
                <a:cubicBezTo>
                  <a:pt x="3547912" y="156046"/>
                  <a:pt x="2605424" y="674005"/>
                  <a:pt x="1780621" y="685597"/>
                </a:cubicBezTo>
                <a:cubicBezTo>
                  <a:pt x="955818" y="697189"/>
                  <a:pt x="256692" y="261822"/>
                  <a:pt x="94424" y="80644"/>
                </a:cubicBezTo>
                <a:cubicBezTo>
                  <a:pt x="170" y="597"/>
                  <a:pt x="37403" y="33796"/>
                  <a:pt x="11652" y="10499"/>
                </a:cubicBezTo>
                <a:close/>
              </a:path>
            </a:pathLst>
          </a:custGeom>
          <a:solidFill>
            <a:srgbClr val="FFCF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 rotWithShape="1">
          <a:blip r:embed="rId3"/>
          <a:srcRect l="1" r="49060"/>
          <a:stretch/>
        </p:blipFill>
        <p:spPr>
          <a:xfrm>
            <a:off x="6531916" y="8255720"/>
            <a:ext cx="326084" cy="640135"/>
          </a:xfrm>
          <a:prstGeom prst="rect">
            <a:avLst/>
          </a:prstGeom>
        </p:spPr>
      </p:pic>
      <p:sp>
        <p:nvSpPr>
          <p:cNvPr id="87" name="مربع نص 30">
            <a:extLst>
              <a:ext uri="{FF2B5EF4-FFF2-40B4-BE49-F238E27FC236}">
                <a16:creationId xmlns:a16="http://schemas.microsoft.com/office/drawing/2014/main" xmlns="" id="{3562A562-FCC6-4F3F-92B1-4B332CCAE5D5}"/>
              </a:ext>
            </a:extLst>
          </p:cNvPr>
          <p:cNvSpPr txBox="1"/>
          <p:nvPr/>
        </p:nvSpPr>
        <p:spPr>
          <a:xfrm>
            <a:off x="5534272" y="7158583"/>
            <a:ext cx="9164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1400" b="1" dirty="0"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مقطع فيديو</a:t>
            </a:r>
            <a:endParaRPr lang="ar-SA" sz="14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88" name="مربع نص 32">
            <a:extLst>
              <a:ext uri="{FF2B5EF4-FFF2-40B4-BE49-F238E27FC236}">
                <a16:creationId xmlns:a16="http://schemas.microsoft.com/office/drawing/2014/main" xmlns="" id="{21CDEF9D-DE26-4A3A-942C-2122E3EEF0C0}"/>
              </a:ext>
            </a:extLst>
          </p:cNvPr>
          <p:cNvSpPr txBox="1"/>
          <p:nvPr/>
        </p:nvSpPr>
        <p:spPr>
          <a:xfrm>
            <a:off x="4380518" y="7158583"/>
            <a:ext cx="11218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1400" b="1" dirty="0"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تصميم انفوجرافيك</a:t>
            </a:r>
            <a:endParaRPr lang="ar-SA" sz="14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89" name="مربع نص 33">
            <a:extLst>
              <a:ext uri="{FF2B5EF4-FFF2-40B4-BE49-F238E27FC236}">
                <a16:creationId xmlns:a16="http://schemas.microsoft.com/office/drawing/2014/main" xmlns="" id="{0307CA0C-8A3D-4CDC-803D-680444F3AFBF}"/>
              </a:ext>
            </a:extLst>
          </p:cNvPr>
          <p:cNvSpPr txBox="1"/>
          <p:nvPr/>
        </p:nvSpPr>
        <p:spPr>
          <a:xfrm>
            <a:off x="3503204" y="7158583"/>
            <a:ext cx="8063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1400" b="1" dirty="0"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رسمة معبرة</a:t>
            </a:r>
            <a:endParaRPr lang="ar-SA" sz="14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90" name="مربع نص 34">
            <a:extLst>
              <a:ext uri="{FF2B5EF4-FFF2-40B4-BE49-F238E27FC236}">
                <a16:creationId xmlns:a16="http://schemas.microsoft.com/office/drawing/2014/main" xmlns="" id="{9427854D-2A36-40A5-8490-C0751CE7778B}"/>
              </a:ext>
            </a:extLst>
          </p:cNvPr>
          <p:cNvSpPr txBox="1"/>
          <p:nvPr/>
        </p:nvSpPr>
        <p:spPr>
          <a:xfrm>
            <a:off x="2453486" y="7161617"/>
            <a:ext cx="82023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1400" b="1" dirty="0"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تغريدة</a:t>
            </a:r>
            <a:endParaRPr lang="ar-SA" sz="14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91" name="مربع نص 35">
            <a:extLst>
              <a:ext uri="{FF2B5EF4-FFF2-40B4-BE49-F238E27FC236}">
                <a16:creationId xmlns:a16="http://schemas.microsoft.com/office/drawing/2014/main" xmlns="" id="{06FC3235-E05B-448F-BA14-A59B45570DEA}"/>
              </a:ext>
            </a:extLst>
          </p:cNvPr>
          <p:cNvSpPr txBox="1"/>
          <p:nvPr/>
        </p:nvSpPr>
        <p:spPr>
          <a:xfrm>
            <a:off x="1454621" y="7146327"/>
            <a:ext cx="8119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1400" b="1" dirty="0"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قصة قصيرة</a:t>
            </a:r>
            <a:endParaRPr lang="ar-SA" sz="14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92" name="مربع نص 36">
            <a:extLst>
              <a:ext uri="{FF2B5EF4-FFF2-40B4-BE49-F238E27FC236}">
                <a16:creationId xmlns:a16="http://schemas.microsoft.com/office/drawing/2014/main" xmlns="" id="{B92FB066-8840-4CC5-9EC3-914A4F85ED2C}"/>
              </a:ext>
            </a:extLst>
          </p:cNvPr>
          <p:cNvSpPr txBox="1"/>
          <p:nvPr/>
        </p:nvSpPr>
        <p:spPr>
          <a:xfrm>
            <a:off x="447301" y="7167703"/>
            <a:ext cx="6597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1400" b="1" dirty="0"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مقال</a:t>
            </a:r>
            <a:endParaRPr lang="ar-SA" sz="14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967433" y="3946883"/>
            <a:ext cx="4864496" cy="540000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2400" b="1" dirty="0">
                <a:solidFill>
                  <a:schemeClr val="tx1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الذي يستهدف تعزيز قيمة </a:t>
            </a:r>
            <a:r>
              <a:rPr lang="ar-SA" sz="2400" b="1" dirty="0">
                <a:solidFill>
                  <a:srgbClr val="FF0000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المرونة</a:t>
            </a:r>
            <a:endParaRPr lang="ar-SA" sz="2400" b="1" dirty="0">
              <a:solidFill>
                <a:srgbClr val="FF0000"/>
              </a:solidFill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</p:txBody>
      </p:sp>
      <p:sp>
        <p:nvSpPr>
          <p:cNvPr id="94" name="Freeform 93"/>
          <p:cNvSpPr>
            <a:spLocks noChangeAspect="1"/>
          </p:cNvSpPr>
          <p:nvPr/>
        </p:nvSpPr>
        <p:spPr>
          <a:xfrm rot="16200000">
            <a:off x="5269933" y="4680701"/>
            <a:ext cx="900000" cy="827510"/>
          </a:xfrm>
          <a:custGeom>
            <a:avLst/>
            <a:gdLst>
              <a:gd name="connsiteX0" fmla="*/ 164798 w 795529"/>
              <a:gd name="connsiteY0" fmla="*/ 399231 h 731452"/>
              <a:gd name="connsiteX1" fmla="*/ 73358 w 795529"/>
              <a:gd name="connsiteY1" fmla="*/ 399231 h 731452"/>
              <a:gd name="connsiteX2" fmla="*/ 73358 w 795529"/>
              <a:gd name="connsiteY2" fmla="*/ 490671 h 731452"/>
              <a:gd name="connsiteX3" fmla="*/ 164798 w 795529"/>
              <a:gd name="connsiteY3" fmla="*/ 490671 h 731452"/>
              <a:gd name="connsiteX4" fmla="*/ 166374 w 795529"/>
              <a:gd name="connsiteY4" fmla="*/ 554564 h 731452"/>
              <a:gd name="connsiteX5" fmla="*/ 74934 w 795529"/>
              <a:gd name="connsiteY5" fmla="*/ 554564 h 731452"/>
              <a:gd name="connsiteX6" fmla="*/ 74934 w 795529"/>
              <a:gd name="connsiteY6" fmla="*/ 646004 h 731452"/>
              <a:gd name="connsiteX7" fmla="*/ 166374 w 795529"/>
              <a:gd name="connsiteY7" fmla="*/ 646004 h 731452"/>
              <a:gd name="connsiteX8" fmla="*/ 166374 w 795529"/>
              <a:gd name="connsiteY8" fmla="*/ 243898 h 731452"/>
              <a:gd name="connsiteX9" fmla="*/ 74934 w 795529"/>
              <a:gd name="connsiteY9" fmla="*/ 243898 h 731452"/>
              <a:gd name="connsiteX10" fmla="*/ 74934 w 795529"/>
              <a:gd name="connsiteY10" fmla="*/ 335338 h 731452"/>
              <a:gd name="connsiteX11" fmla="*/ 166374 w 795529"/>
              <a:gd name="connsiteY11" fmla="*/ 335338 h 731452"/>
              <a:gd name="connsiteX12" fmla="*/ 166374 w 795529"/>
              <a:gd name="connsiteY12" fmla="*/ 85449 h 731452"/>
              <a:gd name="connsiteX13" fmla="*/ 74934 w 795529"/>
              <a:gd name="connsiteY13" fmla="*/ 85449 h 731452"/>
              <a:gd name="connsiteX14" fmla="*/ 74934 w 795529"/>
              <a:gd name="connsiteY14" fmla="*/ 176889 h 731452"/>
              <a:gd name="connsiteX15" fmla="*/ 166374 w 795529"/>
              <a:gd name="connsiteY15" fmla="*/ 176889 h 731452"/>
              <a:gd name="connsiteX16" fmla="*/ 300797 w 795529"/>
              <a:gd name="connsiteY16" fmla="*/ 399231 h 731452"/>
              <a:gd name="connsiteX17" fmla="*/ 209357 w 795529"/>
              <a:gd name="connsiteY17" fmla="*/ 399231 h 731452"/>
              <a:gd name="connsiteX18" fmla="*/ 209357 w 795529"/>
              <a:gd name="connsiteY18" fmla="*/ 490671 h 731452"/>
              <a:gd name="connsiteX19" fmla="*/ 300797 w 795529"/>
              <a:gd name="connsiteY19" fmla="*/ 490671 h 731452"/>
              <a:gd name="connsiteX20" fmla="*/ 302373 w 795529"/>
              <a:gd name="connsiteY20" fmla="*/ 554564 h 731452"/>
              <a:gd name="connsiteX21" fmla="*/ 210933 w 795529"/>
              <a:gd name="connsiteY21" fmla="*/ 554564 h 731452"/>
              <a:gd name="connsiteX22" fmla="*/ 210933 w 795529"/>
              <a:gd name="connsiteY22" fmla="*/ 646004 h 731452"/>
              <a:gd name="connsiteX23" fmla="*/ 302373 w 795529"/>
              <a:gd name="connsiteY23" fmla="*/ 646004 h 731452"/>
              <a:gd name="connsiteX24" fmla="*/ 302373 w 795529"/>
              <a:gd name="connsiteY24" fmla="*/ 243898 h 731452"/>
              <a:gd name="connsiteX25" fmla="*/ 210933 w 795529"/>
              <a:gd name="connsiteY25" fmla="*/ 243898 h 731452"/>
              <a:gd name="connsiteX26" fmla="*/ 210933 w 795529"/>
              <a:gd name="connsiteY26" fmla="*/ 335338 h 731452"/>
              <a:gd name="connsiteX27" fmla="*/ 302373 w 795529"/>
              <a:gd name="connsiteY27" fmla="*/ 335338 h 731452"/>
              <a:gd name="connsiteX28" fmla="*/ 302373 w 795529"/>
              <a:gd name="connsiteY28" fmla="*/ 85449 h 731452"/>
              <a:gd name="connsiteX29" fmla="*/ 210933 w 795529"/>
              <a:gd name="connsiteY29" fmla="*/ 85449 h 731452"/>
              <a:gd name="connsiteX30" fmla="*/ 210933 w 795529"/>
              <a:gd name="connsiteY30" fmla="*/ 176889 h 731452"/>
              <a:gd name="connsiteX31" fmla="*/ 302373 w 795529"/>
              <a:gd name="connsiteY31" fmla="*/ 176889 h 731452"/>
              <a:gd name="connsiteX32" fmla="*/ 441909 w 795529"/>
              <a:gd name="connsiteY32" fmla="*/ 399231 h 731452"/>
              <a:gd name="connsiteX33" fmla="*/ 350469 w 795529"/>
              <a:gd name="connsiteY33" fmla="*/ 399231 h 731452"/>
              <a:gd name="connsiteX34" fmla="*/ 350469 w 795529"/>
              <a:gd name="connsiteY34" fmla="*/ 490671 h 731452"/>
              <a:gd name="connsiteX35" fmla="*/ 441909 w 795529"/>
              <a:gd name="connsiteY35" fmla="*/ 490671 h 731452"/>
              <a:gd name="connsiteX36" fmla="*/ 443485 w 795529"/>
              <a:gd name="connsiteY36" fmla="*/ 554564 h 731452"/>
              <a:gd name="connsiteX37" fmla="*/ 352045 w 795529"/>
              <a:gd name="connsiteY37" fmla="*/ 554564 h 731452"/>
              <a:gd name="connsiteX38" fmla="*/ 352045 w 795529"/>
              <a:gd name="connsiteY38" fmla="*/ 646004 h 731452"/>
              <a:gd name="connsiteX39" fmla="*/ 443485 w 795529"/>
              <a:gd name="connsiteY39" fmla="*/ 646004 h 731452"/>
              <a:gd name="connsiteX40" fmla="*/ 443485 w 795529"/>
              <a:gd name="connsiteY40" fmla="*/ 243898 h 731452"/>
              <a:gd name="connsiteX41" fmla="*/ 352045 w 795529"/>
              <a:gd name="connsiteY41" fmla="*/ 243898 h 731452"/>
              <a:gd name="connsiteX42" fmla="*/ 352045 w 795529"/>
              <a:gd name="connsiteY42" fmla="*/ 335338 h 731452"/>
              <a:gd name="connsiteX43" fmla="*/ 443485 w 795529"/>
              <a:gd name="connsiteY43" fmla="*/ 335338 h 731452"/>
              <a:gd name="connsiteX44" fmla="*/ 443485 w 795529"/>
              <a:gd name="connsiteY44" fmla="*/ 85449 h 731452"/>
              <a:gd name="connsiteX45" fmla="*/ 352045 w 795529"/>
              <a:gd name="connsiteY45" fmla="*/ 85449 h 731452"/>
              <a:gd name="connsiteX46" fmla="*/ 352045 w 795529"/>
              <a:gd name="connsiteY46" fmla="*/ 176889 h 731452"/>
              <a:gd name="connsiteX47" fmla="*/ 443485 w 795529"/>
              <a:gd name="connsiteY47" fmla="*/ 176889 h 731452"/>
              <a:gd name="connsiteX48" fmla="*/ 517269 w 795529"/>
              <a:gd name="connsiteY48" fmla="*/ 0 h 731452"/>
              <a:gd name="connsiteX49" fmla="*/ 517269 w 795529"/>
              <a:gd name="connsiteY49" fmla="*/ 731452 h 731452"/>
              <a:gd name="connsiteX50" fmla="*/ 68573 w 795529"/>
              <a:gd name="connsiteY50" fmla="*/ 731452 h 731452"/>
              <a:gd name="connsiteX51" fmla="*/ 0 w 795529"/>
              <a:gd name="connsiteY51" fmla="*/ 662879 h 731452"/>
              <a:gd name="connsiteX52" fmla="*/ 0 w 795529"/>
              <a:gd name="connsiteY52" fmla="*/ 68574 h 731452"/>
              <a:gd name="connsiteX53" fmla="*/ 68573 w 795529"/>
              <a:gd name="connsiteY53" fmla="*/ 0 h 731452"/>
              <a:gd name="connsiteX54" fmla="*/ 731446 w 795529"/>
              <a:gd name="connsiteY54" fmla="*/ 68575 h 731452"/>
              <a:gd name="connsiteX55" fmla="*/ 731446 w 795529"/>
              <a:gd name="connsiteY55" fmla="*/ 102481 h 731452"/>
              <a:gd name="connsiteX56" fmla="*/ 680506 w 795529"/>
              <a:gd name="connsiteY56" fmla="*/ 102481 h 731452"/>
              <a:gd name="connsiteX57" fmla="*/ 626917 w 795529"/>
              <a:gd name="connsiteY57" fmla="*/ 156070 h 731452"/>
              <a:gd name="connsiteX58" fmla="*/ 680506 w 795529"/>
              <a:gd name="connsiteY58" fmla="*/ 209659 h 731452"/>
              <a:gd name="connsiteX59" fmla="*/ 731446 w 795529"/>
              <a:gd name="connsiteY59" fmla="*/ 209659 h 731452"/>
              <a:gd name="connsiteX60" fmla="*/ 731446 w 795529"/>
              <a:gd name="connsiteY60" fmla="*/ 312138 h 731452"/>
              <a:gd name="connsiteX61" fmla="*/ 680506 w 795529"/>
              <a:gd name="connsiteY61" fmla="*/ 312138 h 731452"/>
              <a:gd name="connsiteX62" fmla="*/ 626917 w 795529"/>
              <a:gd name="connsiteY62" fmla="*/ 365726 h 731452"/>
              <a:gd name="connsiteX63" fmla="*/ 680506 w 795529"/>
              <a:gd name="connsiteY63" fmla="*/ 419315 h 731452"/>
              <a:gd name="connsiteX64" fmla="*/ 731446 w 795529"/>
              <a:gd name="connsiteY64" fmla="*/ 419316 h 731452"/>
              <a:gd name="connsiteX65" fmla="*/ 731446 w 795529"/>
              <a:gd name="connsiteY65" fmla="*/ 521795 h 731452"/>
              <a:gd name="connsiteX66" fmla="*/ 680506 w 795529"/>
              <a:gd name="connsiteY66" fmla="*/ 521795 h 731452"/>
              <a:gd name="connsiteX67" fmla="*/ 626917 w 795529"/>
              <a:gd name="connsiteY67" fmla="*/ 575384 h 731452"/>
              <a:gd name="connsiteX68" fmla="*/ 680506 w 795529"/>
              <a:gd name="connsiteY68" fmla="*/ 628973 h 731452"/>
              <a:gd name="connsiteX69" fmla="*/ 731446 w 795529"/>
              <a:gd name="connsiteY69" fmla="*/ 628973 h 731452"/>
              <a:gd name="connsiteX70" fmla="*/ 731446 w 795529"/>
              <a:gd name="connsiteY70" fmla="*/ 662879 h 731452"/>
              <a:gd name="connsiteX71" fmla="*/ 662874 w 795529"/>
              <a:gd name="connsiteY71" fmla="*/ 731452 h 731452"/>
              <a:gd name="connsiteX72" fmla="*/ 553841 w 795529"/>
              <a:gd name="connsiteY72" fmla="*/ 731452 h 731452"/>
              <a:gd name="connsiteX73" fmla="*/ 553841 w 795529"/>
              <a:gd name="connsiteY73" fmla="*/ 1 h 731452"/>
              <a:gd name="connsiteX74" fmla="*/ 662874 w 795529"/>
              <a:gd name="connsiteY74" fmla="*/ 1 h 731452"/>
              <a:gd name="connsiteX75" fmla="*/ 731446 w 795529"/>
              <a:gd name="connsiteY75" fmla="*/ 68575 h 731452"/>
              <a:gd name="connsiteX76" fmla="*/ 795529 w 795529"/>
              <a:gd name="connsiteY76" fmla="*/ 576515 h 731452"/>
              <a:gd name="connsiteX77" fmla="*/ 764834 w 795529"/>
              <a:gd name="connsiteY77" fmla="*/ 607210 h 731452"/>
              <a:gd name="connsiteX78" fmla="*/ 673203 w 795529"/>
              <a:gd name="connsiteY78" fmla="*/ 607209 h 731452"/>
              <a:gd name="connsiteX79" fmla="*/ 644920 w 795529"/>
              <a:gd name="connsiteY79" fmla="*/ 588462 h 731452"/>
              <a:gd name="connsiteX80" fmla="*/ 642507 w 795529"/>
              <a:gd name="connsiteY80" fmla="*/ 576515 h 731452"/>
              <a:gd name="connsiteX81" fmla="*/ 644920 w 795529"/>
              <a:gd name="connsiteY81" fmla="*/ 564567 h 731452"/>
              <a:gd name="connsiteX82" fmla="*/ 673203 w 795529"/>
              <a:gd name="connsiteY82" fmla="*/ 545820 h 731452"/>
              <a:gd name="connsiteX83" fmla="*/ 764835 w 795529"/>
              <a:gd name="connsiteY83" fmla="*/ 545820 h 731452"/>
              <a:gd name="connsiteX84" fmla="*/ 795529 w 795529"/>
              <a:gd name="connsiteY84" fmla="*/ 576515 h 731452"/>
              <a:gd name="connsiteX85" fmla="*/ 795529 w 795529"/>
              <a:gd name="connsiteY85" fmla="*/ 365727 h 731452"/>
              <a:gd name="connsiteX86" fmla="*/ 764834 w 795529"/>
              <a:gd name="connsiteY86" fmla="*/ 396422 h 731452"/>
              <a:gd name="connsiteX87" fmla="*/ 673203 w 795529"/>
              <a:gd name="connsiteY87" fmla="*/ 396421 h 731452"/>
              <a:gd name="connsiteX88" fmla="*/ 644920 w 795529"/>
              <a:gd name="connsiteY88" fmla="*/ 377674 h 731452"/>
              <a:gd name="connsiteX89" fmla="*/ 642507 w 795529"/>
              <a:gd name="connsiteY89" fmla="*/ 365726 h 731452"/>
              <a:gd name="connsiteX90" fmla="*/ 644920 w 795529"/>
              <a:gd name="connsiteY90" fmla="*/ 353779 h 731452"/>
              <a:gd name="connsiteX91" fmla="*/ 673203 w 795529"/>
              <a:gd name="connsiteY91" fmla="*/ 335032 h 731452"/>
              <a:gd name="connsiteX92" fmla="*/ 764835 w 795529"/>
              <a:gd name="connsiteY92" fmla="*/ 335032 h 731452"/>
              <a:gd name="connsiteX93" fmla="*/ 795529 w 795529"/>
              <a:gd name="connsiteY93" fmla="*/ 365727 h 731452"/>
              <a:gd name="connsiteX94" fmla="*/ 795529 w 795529"/>
              <a:gd name="connsiteY94" fmla="*/ 154939 h 731452"/>
              <a:gd name="connsiteX95" fmla="*/ 764834 w 795529"/>
              <a:gd name="connsiteY95" fmla="*/ 185633 h 731452"/>
              <a:gd name="connsiteX96" fmla="*/ 673203 w 795529"/>
              <a:gd name="connsiteY96" fmla="*/ 185633 h 731452"/>
              <a:gd name="connsiteX97" fmla="*/ 644920 w 795529"/>
              <a:gd name="connsiteY97" fmla="*/ 166886 h 731452"/>
              <a:gd name="connsiteX98" fmla="*/ 642507 w 795529"/>
              <a:gd name="connsiteY98" fmla="*/ 154939 h 731452"/>
              <a:gd name="connsiteX99" fmla="*/ 644920 w 795529"/>
              <a:gd name="connsiteY99" fmla="*/ 142991 h 731452"/>
              <a:gd name="connsiteX100" fmla="*/ 673203 w 795529"/>
              <a:gd name="connsiteY100" fmla="*/ 124244 h 731452"/>
              <a:gd name="connsiteX101" fmla="*/ 764834 w 795529"/>
              <a:gd name="connsiteY101" fmla="*/ 124244 h 731452"/>
              <a:gd name="connsiteX102" fmla="*/ 795529 w 795529"/>
              <a:gd name="connsiteY102" fmla="*/ 154939 h 73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795529" h="731452">
                <a:moveTo>
                  <a:pt x="164798" y="399231"/>
                </a:moveTo>
                <a:lnTo>
                  <a:pt x="73358" y="399231"/>
                </a:lnTo>
                <a:lnTo>
                  <a:pt x="73358" y="490671"/>
                </a:lnTo>
                <a:lnTo>
                  <a:pt x="164798" y="490671"/>
                </a:lnTo>
                <a:close/>
                <a:moveTo>
                  <a:pt x="166374" y="554564"/>
                </a:moveTo>
                <a:lnTo>
                  <a:pt x="74934" y="554564"/>
                </a:lnTo>
                <a:lnTo>
                  <a:pt x="74934" y="646004"/>
                </a:lnTo>
                <a:lnTo>
                  <a:pt x="166374" y="646004"/>
                </a:lnTo>
                <a:close/>
                <a:moveTo>
                  <a:pt x="166374" y="243898"/>
                </a:moveTo>
                <a:lnTo>
                  <a:pt x="74934" y="243898"/>
                </a:lnTo>
                <a:lnTo>
                  <a:pt x="74934" y="335338"/>
                </a:lnTo>
                <a:lnTo>
                  <a:pt x="166374" y="335338"/>
                </a:lnTo>
                <a:close/>
                <a:moveTo>
                  <a:pt x="166374" y="85449"/>
                </a:moveTo>
                <a:lnTo>
                  <a:pt x="74934" y="85449"/>
                </a:lnTo>
                <a:lnTo>
                  <a:pt x="74934" y="176889"/>
                </a:lnTo>
                <a:lnTo>
                  <a:pt x="166374" y="176889"/>
                </a:lnTo>
                <a:close/>
                <a:moveTo>
                  <a:pt x="300797" y="399231"/>
                </a:moveTo>
                <a:lnTo>
                  <a:pt x="209357" y="399231"/>
                </a:lnTo>
                <a:lnTo>
                  <a:pt x="209357" y="490671"/>
                </a:lnTo>
                <a:lnTo>
                  <a:pt x="300797" y="490671"/>
                </a:lnTo>
                <a:close/>
                <a:moveTo>
                  <a:pt x="302373" y="554564"/>
                </a:moveTo>
                <a:lnTo>
                  <a:pt x="210933" y="554564"/>
                </a:lnTo>
                <a:lnTo>
                  <a:pt x="210933" y="646004"/>
                </a:lnTo>
                <a:lnTo>
                  <a:pt x="302373" y="646004"/>
                </a:lnTo>
                <a:close/>
                <a:moveTo>
                  <a:pt x="302373" y="243898"/>
                </a:moveTo>
                <a:lnTo>
                  <a:pt x="210933" y="243898"/>
                </a:lnTo>
                <a:lnTo>
                  <a:pt x="210933" y="335338"/>
                </a:lnTo>
                <a:lnTo>
                  <a:pt x="302373" y="335338"/>
                </a:lnTo>
                <a:close/>
                <a:moveTo>
                  <a:pt x="302373" y="85449"/>
                </a:moveTo>
                <a:lnTo>
                  <a:pt x="210933" y="85449"/>
                </a:lnTo>
                <a:lnTo>
                  <a:pt x="210933" y="176889"/>
                </a:lnTo>
                <a:lnTo>
                  <a:pt x="302373" y="176889"/>
                </a:lnTo>
                <a:close/>
                <a:moveTo>
                  <a:pt x="441909" y="399231"/>
                </a:moveTo>
                <a:lnTo>
                  <a:pt x="350469" y="399231"/>
                </a:lnTo>
                <a:lnTo>
                  <a:pt x="350469" y="490671"/>
                </a:lnTo>
                <a:lnTo>
                  <a:pt x="441909" y="490671"/>
                </a:lnTo>
                <a:close/>
                <a:moveTo>
                  <a:pt x="443485" y="554564"/>
                </a:moveTo>
                <a:lnTo>
                  <a:pt x="352045" y="554564"/>
                </a:lnTo>
                <a:lnTo>
                  <a:pt x="352045" y="646004"/>
                </a:lnTo>
                <a:lnTo>
                  <a:pt x="443485" y="646004"/>
                </a:lnTo>
                <a:close/>
                <a:moveTo>
                  <a:pt x="443485" y="243898"/>
                </a:moveTo>
                <a:lnTo>
                  <a:pt x="352045" y="243898"/>
                </a:lnTo>
                <a:lnTo>
                  <a:pt x="352045" y="335338"/>
                </a:lnTo>
                <a:lnTo>
                  <a:pt x="443485" y="335338"/>
                </a:lnTo>
                <a:close/>
                <a:moveTo>
                  <a:pt x="443485" y="85449"/>
                </a:moveTo>
                <a:lnTo>
                  <a:pt x="352045" y="85449"/>
                </a:lnTo>
                <a:lnTo>
                  <a:pt x="352045" y="176889"/>
                </a:lnTo>
                <a:lnTo>
                  <a:pt x="443485" y="176889"/>
                </a:lnTo>
                <a:close/>
                <a:moveTo>
                  <a:pt x="517269" y="0"/>
                </a:moveTo>
                <a:lnTo>
                  <a:pt x="517269" y="731452"/>
                </a:lnTo>
                <a:lnTo>
                  <a:pt x="68573" y="731452"/>
                </a:lnTo>
                <a:cubicBezTo>
                  <a:pt x="30702" y="731452"/>
                  <a:pt x="0" y="700751"/>
                  <a:pt x="0" y="662879"/>
                </a:cubicBezTo>
                <a:lnTo>
                  <a:pt x="0" y="68574"/>
                </a:lnTo>
                <a:cubicBezTo>
                  <a:pt x="0" y="30702"/>
                  <a:pt x="30702" y="0"/>
                  <a:pt x="68573" y="0"/>
                </a:cubicBezTo>
                <a:close/>
                <a:moveTo>
                  <a:pt x="731446" y="68575"/>
                </a:moveTo>
                <a:lnTo>
                  <a:pt x="731446" y="102481"/>
                </a:lnTo>
                <a:lnTo>
                  <a:pt x="680506" y="102481"/>
                </a:lnTo>
                <a:cubicBezTo>
                  <a:pt x="650910" y="102481"/>
                  <a:pt x="626917" y="126473"/>
                  <a:pt x="626917" y="156070"/>
                </a:cubicBezTo>
                <a:cubicBezTo>
                  <a:pt x="626917" y="185666"/>
                  <a:pt x="650910" y="209659"/>
                  <a:pt x="680506" y="209659"/>
                </a:cubicBezTo>
                <a:lnTo>
                  <a:pt x="731446" y="209659"/>
                </a:lnTo>
                <a:lnTo>
                  <a:pt x="731446" y="312138"/>
                </a:lnTo>
                <a:lnTo>
                  <a:pt x="680506" y="312138"/>
                </a:lnTo>
                <a:cubicBezTo>
                  <a:pt x="650910" y="312138"/>
                  <a:pt x="626917" y="336130"/>
                  <a:pt x="626917" y="365726"/>
                </a:cubicBezTo>
                <a:cubicBezTo>
                  <a:pt x="626917" y="395323"/>
                  <a:pt x="650910" y="419315"/>
                  <a:pt x="680506" y="419315"/>
                </a:cubicBezTo>
                <a:lnTo>
                  <a:pt x="731446" y="419316"/>
                </a:lnTo>
                <a:lnTo>
                  <a:pt x="731446" y="521795"/>
                </a:lnTo>
                <a:lnTo>
                  <a:pt x="680506" y="521795"/>
                </a:lnTo>
                <a:cubicBezTo>
                  <a:pt x="650910" y="521795"/>
                  <a:pt x="626917" y="545787"/>
                  <a:pt x="626917" y="575384"/>
                </a:cubicBezTo>
                <a:cubicBezTo>
                  <a:pt x="626917" y="604980"/>
                  <a:pt x="650910" y="628973"/>
                  <a:pt x="680506" y="628973"/>
                </a:cubicBezTo>
                <a:lnTo>
                  <a:pt x="731446" y="628973"/>
                </a:lnTo>
                <a:lnTo>
                  <a:pt x="731446" y="662879"/>
                </a:lnTo>
                <a:cubicBezTo>
                  <a:pt x="731446" y="700751"/>
                  <a:pt x="700745" y="731452"/>
                  <a:pt x="662874" y="731452"/>
                </a:cubicBezTo>
                <a:lnTo>
                  <a:pt x="553841" y="731452"/>
                </a:lnTo>
                <a:lnTo>
                  <a:pt x="553841" y="1"/>
                </a:lnTo>
                <a:lnTo>
                  <a:pt x="662874" y="1"/>
                </a:lnTo>
                <a:cubicBezTo>
                  <a:pt x="700745" y="1"/>
                  <a:pt x="731446" y="30702"/>
                  <a:pt x="731446" y="68575"/>
                </a:cubicBezTo>
                <a:close/>
                <a:moveTo>
                  <a:pt x="795529" y="576515"/>
                </a:moveTo>
                <a:cubicBezTo>
                  <a:pt x="795529" y="593467"/>
                  <a:pt x="781786" y="607210"/>
                  <a:pt x="764834" y="607210"/>
                </a:cubicBezTo>
                <a:lnTo>
                  <a:pt x="673203" y="607209"/>
                </a:lnTo>
                <a:cubicBezTo>
                  <a:pt x="660488" y="607209"/>
                  <a:pt x="649580" y="599479"/>
                  <a:pt x="644920" y="588462"/>
                </a:cubicBezTo>
                <a:lnTo>
                  <a:pt x="642507" y="576515"/>
                </a:lnTo>
                <a:lnTo>
                  <a:pt x="644920" y="564567"/>
                </a:lnTo>
                <a:cubicBezTo>
                  <a:pt x="649580" y="553550"/>
                  <a:pt x="660488" y="545820"/>
                  <a:pt x="673203" y="545820"/>
                </a:cubicBezTo>
                <a:lnTo>
                  <a:pt x="764835" y="545820"/>
                </a:lnTo>
                <a:cubicBezTo>
                  <a:pt x="781787" y="545820"/>
                  <a:pt x="795529" y="559563"/>
                  <a:pt x="795529" y="576515"/>
                </a:cubicBezTo>
                <a:close/>
                <a:moveTo>
                  <a:pt x="795529" y="365727"/>
                </a:moveTo>
                <a:cubicBezTo>
                  <a:pt x="795529" y="382679"/>
                  <a:pt x="781786" y="396422"/>
                  <a:pt x="764834" y="396422"/>
                </a:cubicBezTo>
                <a:lnTo>
                  <a:pt x="673203" y="396421"/>
                </a:lnTo>
                <a:cubicBezTo>
                  <a:pt x="660488" y="396421"/>
                  <a:pt x="649580" y="388691"/>
                  <a:pt x="644920" y="377674"/>
                </a:cubicBezTo>
                <a:lnTo>
                  <a:pt x="642507" y="365726"/>
                </a:lnTo>
                <a:lnTo>
                  <a:pt x="644920" y="353779"/>
                </a:lnTo>
                <a:cubicBezTo>
                  <a:pt x="649580" y="342762"/>
                  <a:pt x="660488" y="335032"/>
                  <a:pt x="673203" y="335032"/>
                </a:cubicBezTo>
                <a:lnTo>
                  <a:pt x="764835" y="335032"/>
                </a:lnTo>
                <a:cubicBezTo>
                  <a:pt x="781787" y="335032"/>
                  <a:pt x="795529" y="348775"/>
                  <a:pt x="795529" y="365727"/>
                </a:cubicBezTo>
                <a:close/>
                <a:moveTo>
                  <a:pt x="795529" y="154939"/>
                </a:moveTo>
                <a:cubicBezTo>
                  <a:pt x="795529" y="171891"/>
                  <a:pt x="781786" y="185633"/>
                  <a:pt x="764834" y="185633"/>
                </a:cubicBezTo>
                <a:lnTo>
                  <a:pt x="673203" y="185633"/>
                </a:lnTo>
                <a:cubicBezTo>
                  <a:pt x="660488" y="185633"/>
                  <a:pt x="649580" y="177903"/>
                  <a:pt x="644920" y="166886"/>
                </a:cubicBezTo>
                <a:lnTo>
                  <a:pt x="642507" y="154939"/>
                </a:lnTo>
                <a:lnTo>
                  <a:pt x="644920" y="142991"/>
                </a:lnTo>
                <a:cubicBezTo>
                  <a:pt x="649580" y="131974"/>
                  <a:pt x="660488" y="124244"/>
                  <a:pt x="673203" y="124244"/>
                </a:cubicBezTo>
                <a:lnTo>
                  <a:pt x="764834" y="124244"/>
                </a:lnTo>
                <a:cubicBezTo>
                  <a:pt x="781786" y="124244"/>
                  <a:pt x="795529" y="137987"/>
                  <a:pt x="795529" y="154939"/>
                </a:cubicBezTo>
                <a:close/>
              </a:path>
            </a:pathLst>
          </a:custGeom>
          <a:noFill/>
          <a:ln w="28575">
            <a:solidFill>
              <a:srgbClr val="059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a Hamah Homs" panose="00000500000000000000" pitchFamily="2" charset="-78"/>
              <a:ea typeface="+mn-ea"/>
              <a:cs typeface="Ara Hamah Homs" panose="000005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45377" y="4744417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SA" sz="2000" b="1" dirty="0">
                <a:solidFill>
                  <a:prstClr val="black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ابتداءً من يوم ........الموافق  /   / </a:t>
            </a:r>
            <a:r>
              <a:rPr lang="ar-SA" sz="2000" b="1" dirty="0" smtClean="0">
                <a:solidFill>
                  <a:prstClr val="black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1445هـ</a:t>
            </a:r>
            <a:endParaRPr lang="ar-SA" sz="2000" b="1" dirty="0">
              <a:solidFill>
                <a:prstClr val="black"/>
              </a:solidFill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  <a:p>
            <a:pPr lvl="0" algn="r" rtl="1"/>
            <a:r>
              <a:rPr lang="ar-SA" sz="2000" b="1" dirty="0">
                <a:solidFill>
                  <a:prstClr val="black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حتى يوم .......... الموافق  /   / </a:t>
            </a:r>
            <a:r>
              <a:rPr lang="ar-SA" sz="2000" b="1" dirty="0" smtClean="0">
                <a:solidFill>
                  <a:prstClr val="black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1445هـ</a:t>
            </a:r>
            <a:endParaRPr lang="ar-SA" sz="2000" b="1" dirty="0">
              <a:solidFill>
                <a:prstClr val="black"/>
              </a:solidFill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2034844" y="5517597"/>
            <a:ext cx="2700000" cy="540000"/>
          </a:xfrm>
          <a:prstGeom prst="roundRect">
            <a:avLst>
              <a:gd name="adj" fmla="val 50000"/>
            </a:avLst>
          </a:prstGeom>
          <a:solidFill>
            <a:srgbClr val="FFCF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2400" b="1" dirty="0">
                <a:solidFill>
                  <a:srgbClr val="9242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شاركي معنا بـ</a:t>
            </a:r>
          </a:p>
        </p:txBody>
      </p:sp>
      <p:sp>
        <p:nvSpPr>
          <p:cNvPr id="96" name="Oval 95"/>
          <p:cNvSpPr>
            <a:spLocks noChangeAspect="1"/>
          </p:cNvSpPr>
          <p:nvPr/>
        </p:nvSpPr>
        <p:spPr>
          <a:xfrm flipH="1">
            <a:off x="5505577" y="6165549"/>
            <a:ext cx="973867" cy="973869"/>
          </a:xfrm>
          <a:prstGeom prst="ellipse">
            <a:avLst/>
          </a:prstGeom>
          <a:noFill/>
          <a:ln w="38100">
            <a:solidFill>
              <a:srgbClr val="059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6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 flipH="1">
            <a:off x="4462511" y="6165549"/>
            <a:ext cx="973867" cy="973869"/>
          </a:xfrm>
          <a:prstGeom prst="ellipse">
            <a:avLst/>
          </a:prstGeom>
          <a:noFill/>
          <a:ln w="38100">
            <a:solidFill>
              <a:srgbClr val="059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6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 flipH="1">
            <a:off x="3419444" y="6165549"/>
            <a:ext cx="973867" cy="973869"/>
          </a:xfrm>
          <a:prstGeom prst="ellipse">
            <a:avLst/>
          </a:prstGeom>
          <a:noFill/>
          <a:ln w="38100">
            <a:solidFill>
              <a:srgbClr val="059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6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 flipH="1">
            <a:off x="2376377" y="6165549"/>
            <a:ext cx="973867" cy="973869"/>
          </a:xfrm>
          <a:prstGeom prst="ellipse">
            <a:avLst/>
          </a:prstGeom>
          <a:noFill/>
          <a:ln w="38100">
            <a:solidFill>
              <a:srgbClr val="059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6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 flipH="1">
            <a:off x="1333311" y="6165549"/>
            <a:ext cx="973867" cy="973869"/>
          </a:xfrm>
          <a:prstGeom prst="ellipse">
            <a:avLst/>
          </a:prstGeom>
          <a:noFill/>
          <a:ln w="38100">
            <a:solidFill>
              <a:srgbClr val="059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6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 flipH="1">
            <a:off x="290244" y="6165549"/>
            <a:ext cx="973867" cy="973869"/>
          </a:xfrm>
          <a:prstGeom prst="ellipse">
            <a:avLst/>
          </a:prstGeom>
          <a:noFill/>
          <a:ln w="38100">
            <a:solidFill>
              <a:srgbClr val="059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600" dirty="0"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</p:txBody>
      </p:sp>
      <p:sp>
        <p:nvSpPr>
          <p:cNvPr id="105" name="Rectangle 36">
            <a:extLst>
              <a:ext uri="{FF2B5EF4-FFF2-40B4-BE49-F238E27FC236}">
                <a16:creationId xmlns:a16="http://schemas.microsoft.com/office/drawing/2014/main" xmlns="" id="{AF0B287A-93FF-4ACB-B741-FDC9639584F6}"/>
              </a:ext>
            </a:extLst>
          </p:cNvPr>
          <p:cNvSpPr>
            <a:spLocks noChangeAspect="1"/>
          </p:cNvSpPr>
          <p:nvPr/>
        </p:nvSpPr>
        <p:spPr>
          <a:xfrm>
            <a:off x="5724664" y="6456566"/>
            <a:ext cx="535691" cy="39183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rgbClr val="924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6" name="Pie 24">
            <a:extLst>
              <a:ext uri="{FF2B5EF4-FFF2-40B4-BE49-F238E27FC236}">
                <a16:creationId xmlns:a16="http://schemas.microsoft.com/office/drawing/2014/main" xmlns="" id="{DB38F196-AF37-4B00-AA3E-183F9372FBAD}"/>
              </a:ext>
            </a:extLst>
          </p:cNvPr>
          <p:cNvSpPr/>
          <p:nvPr/>
        </p:nvSpPr>
        <p:spPr>
          <a:xfrm>
            <a:off x="4689413" y="6397312"/>
            <a:ext cx="513183" cy="510342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rgbClr val="924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7" name="Freeform 19">
            <a:extLst>
              <a:ext uri="{FF2B5EF4-FFF2-40B4-BE49-F238E27FC236}">
                <a16:creationId xmlns:a16="http://schemas.microsoft.com/office/drawing/2014/main" xmlns="" id="{E729C911-146B-43CA-8BD5-7DB479B97858}"/>
              </a:ext>
            </a:extLst>
          </p:cNvPr>
          <p:cNvSpPr>
            <a:spLocks noChangeAspect="1"/>
          </p:cNvSpPr>
          <p:nvPr/>
        </p:nvSpPr>
        <p:spPr>
          <a:xfrm>
            <a:off x="3634777" y="6418636"/>
            <a:ext cx="543199" cy="467694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rgbClr val="924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10" name="Rectangle 9">
            <a:extLst>
              <a:ext uri="{FF2B5EF4-FFF2-40B4-BE49-F238E27FC236}">
                <a16:creationId xmlns:a16="http://schemas.microsoft.com/office/drawing/2014/main" xmlns="" id="{444E6227-4972-4DE6-BEB0-C3FC42991182}"/>
              </a:ext>
            </a:extLst>
          </p:cNvPr>
          <p:cNvSpPr/>
          <p:nvPr/>
        </p:nvSpPr>
        <p:spPr>
          <a:xfrm>
            <a:off x="1550775" y="6397312"/>
            <a:ext cx="527335" cy="49363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rgbClr val="924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1" name="Rectangle 30">
            <a:extLst>
              <a:ext uri="{FF2B5EF4-FFF2-40B4-BE49-F238E27FC236}">
                <a16:creationId xmlns:a16="http://schemas.microsoft.com/office/drawing/2014/main" xmlns="" id="{3BFEE74E-183A-4C32-9BDF-AC2573B061E0}"/>
              </a:ext>
            </a:extLst>
          </p:cNvPr>
          <p:cNvSpPr/>
          <p:nvPr/>
        </p:nvSpPr>
        <p:spPr>
          <a:xfrm>
            <a:off x="544930" y="6420915"/>
            <a:ext cx="464493" cy="46313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rgbClr val="924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7" name="Rounded Rectangle 1">
            <a:extLst>
              <a:ext uri="{FF2B5EF4-FFF2-40B4-BE49-F238E27FC236}">
                <a16:creationId xmlns:a16="http://schemas.microsoft.com/office/drawing/2014/main" xmlns="" id="{A379BDB8-3647-451F-90ED-501D6C12AF12}"/>
              </a:ext>
            </a:extLst>
          </p:cNvPr>
          <p:cNvSpPr/>
          <p:nvPr/>
        </p:nvSpPr>
        <p:spPr>
          <a:xfrm>
            <a:off x="1841653" y="1942509"/>
            <a:ext cx="2847760" cy="678635"/>
          </a:xfrm>
          <a:prstGeom prst="roundRect">
            <a:avLst>
              <a:gd name="adj" fmla="val 50000"/>
            </a:avLst>
          </a:prstGeom>
          <a:solidFill>
            <a:srgbClr val="0590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400" dirty="0">
                <a:solidFill>
                  <a:schemeClr val="bg1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إعــــلان</a:t>
            </a:r>
          </a:p>
        </p:txBody>
      </p:sp>
      <p:pic>
        <p:nvPicPr>
          <p:cNvPr id="39" name="Picture 276">
            <a:extLst>
              <a:ext uri="{FF2B5EF4-FFF2-40B4-BE49-F238E27FC236}">
                <a16:creationId xmlns:a16="http://schemas.microsoft.com/office/drawing/2014/main" xmlns="" id="{728A4AA5-761B-416D-81E5-4F5ACE943E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0775" y="427663"/>
            <a:ext cx="1080000" cy="899674"/>
          </a:xfrm>
          <a:prstGeom prst="rect">
            <a:avLst/>
          </a:prstGeom>
        </p:spPr>
      </p:pic>
      <p:sp>
        <p:nvSpPr>
          <p:cNvPr id="42" name="مربع نص 41">
            <a:extLst>
              <a:ext uri="{FF2B5EF4-FFF2-40B4-BE49-F238E27FC236}">
                <a16:creationId xmlns:a16="http://schemas.microsoft.com/office/drawing/2014/main" xmlns="" id="{49EBD6C9-2459-44F7-A9F0-2BBE0FA5B7C8}"/>
              </a:ext>
            </a:extLst>
          </p:cNvPr>
          <p:cNvSpPr txBox="1"/>
          <p:nvPr/>
        </p:nvSpPr>
        <p:spPr>
          <a:xfrm>
            <a:off x="249588" y="8090805"/>
            <a:ext cx="32536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الموجه الطلابي </a:t>
            </a:r>
            <a:r>
              <a:rPr kumimoji="0" lang="ar-SA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: </a:t>
            </a: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....................</a:t>
            </a:r>
            <a:endParaRPr kumimoji="0" lang="ar-SA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  <a:p>
            <a:pPr algn="ctr" rtl="1">
              <a:defRPr/>
            </a:pP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مدير المدرسة : ........................</a:t>
            </a:r>
            <a:endParaRPr kumimoji="0" lang="ar-EG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</p:txBody>
      </p:sp>
      <p:pic>
        <p:nvPicPr>
          <p:cNvPr id="43" name="Picture 3">
            <a:extLst>
              <a:ext uri="{FF2B5EF4-FFF2-40B4-BE49-F238E27FC236}">
                <a16:creationId xmlns:a16="http://schemas.microsoft.com/office/drawing/2014/main" xmlns="" id="{C20E5F20-DC6D-4265-9EB8-0DCD8D1BBFB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20" y="533016"/>
            <a:ext cx="1080000" cy="720000"/>
          </a:xfrm>
          <a:prstGeom prst="rect">
            <a:avLst/>
          </a:prstGeom>
        </p:spPr>
      </p:pic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724C2421-D14D-4D98-8A26-BFDE97FAE982}"/>
              </a:ext>
            </a:extLst>
          </p:cNvPr>
          <p:cNvSpPr/>
          <p:nvPr/>
        </p:nvSpPr>
        <p:spPr>
          <a:xfrm>
            <a:off x="3384844" y="504069"/>
            <a:ext cx="33691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المملكة العربية السعودية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وزارة التعليم 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مدرسة / .....................</a:t>
            </a:r>
            <a:endParaRPr kumimoji="0" lang="ar-EG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032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reeform 43"/>
          <p:cNvSpPr/>
          <p:nvPr/>
        </p:nvSpPr>
        <p:spPr>
          <a:xfrm>
            <a:off x="0" y="7707702"/>
            <a:ext cx="6858000" cy="2058868"/>
          </a:xfrm>
          <a:custGeom>
            <a:avLst/>
            <a:gdLst>
              <a:gd name="connsiteX0" fmla="*/ 6858000 w 6858000"/>
              <a:gd name="connsiteY0" fmla="*/ 0 h 2058868"/>
              <a:gd name="connsiteX1" fmla="*/ 6858000 w 6858000"/>
              <a:gd name="connsiteY1" fmla="*/ 2058868 h 2058868"/>
              <a:gd name="connsiteX2" fmla="*/ 0 w 6858000"/>
              <a:gd name="connsiteY2" fmla="*/ 2058868 h 2058868"/>
              <a:gd name="connsiteX3" fmla="*/ 0 w 6858000"/>
              <a:gd name="connsiteY3" fmla="*/ 1230983 h 2058868"/>
              <a:gd name="connsiteX4" fmla="*/ 296976 w 6858000"/>
              <a:gd name="connsiteY4" fmla="*/ 1284017 h 2058868"/>
              <a:gd name="connsiteX5" fmla="*/ 1798060 w 6858000"/>
              <a:gd name="connsiteY5" fmla="*/ 1397589 h 2058868"/>
              <a:gd name="connsiteX6" fmla="*/ 6496368 w 6858000"/>
              <a:gd name="connsiteY6" fmla="*/ 207934 h 205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2058868">
                <a:moveTo>
                  <a:pt x="6858000" y="0"/>
                </a:moveTo>
                <a:lnTo>
                  <a:pt x="6858000" y="2058868"/>
                </a:lnTo>
                <a:lnTo>
                  <a:pt x="0" y="2058868"/>
                </a:lnTo>
                <a:lnTo>
                  <a:pt x="0" y="1230983"/>
                </a:lnTo>
                <a:lnTo>
                  <a:pt x="296976" y="1284017"/>
                </a:lnTo>
                <a:cubicBezTo>
                  <a:pt x="786420" y="1358803"/>
                  <a:pt x="1287711" y="1397589"/>
                  <a:pt x="1798060" y="1397589"/>
                </a:cubicBezTo>
                <a:cubicBezTo>
                  <a:pt x="3499225" y="1397589"/>
                  <a:pt x="5099734" y="966631"/>
                  <a:pt x="6496368" y="207934"/>
                </a:cubicBezTo>
                <a:close/>
              </a:path>
            </a:pathLst>
          </a:custGeom>
          <a:solidFill>
            <a:srgbClr val="FFCF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Freeform 40"/>
          <p:cNvSpPr/>
          <p:nvPr/>
        </p:nvSpPr>
        <p:spPr>
          <a:xfrm>
            <a:off x="0" y="7847132"/>
            <a:ext cx="6858000" cy="2058868"/>
          </a:xfrm>
          <a:custGeom>
            <a:avLst/>
            <a:gdLst>
              <a:gd name="connsiteX0" fmla="*/ 6858000 w 6858000"/>
              <a:gd name="connsiteY0" fmla="*/ 0 h 2058868"/>
              <a:gd name="connsiteX1" fmla="*/ 6858000 w 6858000"/>
              <a:gd name="connsiteY1" fmla="*/ 2058868 h 2058868"/>
              <a:gd name="connsiteX2" fmla="*/ 0 w 6858000"/>
              <a:gd name="connsiteY2" fmla="*/ 2058868 h 2058868"/>
              <a:gd name="connsiteX3" fmla="*/ 0 w 6858000"/>
              <a:gd name="connsiteY3" fmla="*/ 1230983 h 2058868"/>
              <a:gd name="connsiteX4" fmla="*/ 296976 w 6858000"/>
              <a:gd name="connsiteY4" fmla="*/ 1284017 h 2058868"/>
              <a:gd name="connsiteX5" fmla="*/ 1798060 w 6858000"/>
              <a:gd name="connsiteY5" fmla="*/ 1397589 h 2058868"/>
              <a:gd name="connsiteX6" fmla="*/ 6496368 w 6858000"/>
              <a:gd name="connsiteY6" fmla="*/ 207934 h 205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2058868">
                <a:moveTo>
                  <a:pt x="6858000" y="0"/>
                </a:moveTo>
                <a:lnTo>
                  <a:pt x="6858000" y="2058868"/>
                </a:lnTo>
                <a:lnTo>
                  <a:pt x="0" y="2058868"/>
                </a:lnTo>
                <a:lnTo>
                  <a:pt x="0" y="1230983"/>
                </a:lnTo>
                <a:lnTo>
                  <a:pt x="296976" y="1284017"/>
                </a:lnTo>
                <a:cubicBezTo>
                  <a:pt x="786420" y="1358803"/>
                  <a:pt x="1287711" y="1397589"/>
                  <a:pt x="1798060" y="1397589"/>
                </a:cubicBezTo>
                <a:cubicBezTo>
                  <a:pt x="3499225" y="1397589"/>
                  <a:pt x="5099734" y="966631"/>
                  <a:pt x="6496368" y="207934"/>
                </a:cubicBezTo>
                <a:close/>
              </a:path>
            </a:pathLst>
          </a:custGeom>
          <a:solidFill>
            <a:srgbClr val="924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Oval 2"/>
          <p:cNvSpPr>
            <a:spLocks noChangeAspect="1"/>
          </p:cNvSpPr>
          <p:nvPr/>
        </p:nvSpPr>
        <p:spPr>
          <a:xfrm>
            <a:off x="5480839" y="8848431"/>
            <a:ext cx="702180" cy="702180"/>
          </a:xfrm>
          <a:prstGeom prst="ellipse">
            <a:avLst/>
          </a:prstGeom>
          <a:pattFill prst="wdUpDiag">
            <a:fgClr>
              <a:schemeClr val="bg1"/>
            </a:fgClr>
            <a:bgClr>
              <a:srgbClr val="05908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" name="Picture 102"/>
          <p:cNvPicPr>
            <a:picLocks noChangeAspect="1"/>
          </p:cNvPicPr>
          <p:nvPr/>
        </p:nvPicPr>
        <p:blipFill rotWithShape="1">
          <a:blip r:embed="rId2">
            <a:biLevel thresh="25000"/>
          </a:blip>
          <a:srcRect t="20374"/>
          <a:stretch/>
        </p:blipFill>
        <p:spPr>
          <a:xfrm>
            <a:off x="129098" y="9369250"/>
            <a:ext cx="1194920" cy="723308"/>
          </a:xfrm>
          <a:prstGeom prst="rect">
            <a:avLst/>
          </a:prstGeom>
        </p:spPr>
      </p:pic>
      <p:sp>
        <p:nvSpPr>
          <p:cNvPr id="93" name="Freeform 92"/>
          <p:cNvSpPr>
            <a:spLocks noChangeAspect="1"/>
          </p:cNvSpPr>
          <p:nvPr/>
        </p:nvSpPr>
        <p:spPr>
          <a:xfrm>
            <a:off x="1250445" y="0"/>
            <a:ext cx="4358659" cy="432000"/>
          </a:xfrm>
          <a:custGeom>
            <a:avLst/>
            <a:gdLst>
              <a:gd name="connsiteX0" fmla="*/ 0 w 5135619"/>
              <a:gd name="connsiteY0" fmla="*/ 0 h 685824"/>
              <a:gd name="connsiteX1" fmla="*/ 5135619 w 5135619"/>
              <a:gd name="connsiteY1" fmla="*/ 0 h 685824"/>
              <a:gd name="connsiteX2" fmla="*/ 5043240 w 5135619"/>
              <a:gd name="connsiteY2" fmla="*/ 11092 h 685824"/>
              <a:gd name="connsiteX3" fmla="*/ 1780621 w 5135619"/>
              <a:gd name="connsiteY3" fmla="*/ 685597 h 685824"/>
              <a:gd name="connsiteX4" fmla="*/ 94424 w 5135619"/>
              <a:gd name="connsiteY4" fmla="*/ 80644 h 685824"/>
              <a:gd name="connsiteX5" fmla="*/ 11652 w 5135619"/>
              <a:gd name="connsiteY5" fmla="*/ 10499 h 685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35619" h="685824">
                <a:moveTo>
                  <a:pt x="0" y="0"/>
                </a:moveTo>
                <a:lnTo>
                  <a:pt x="5135619" y="0"/>
                </a:lnTo>
                <a:lnTo>
                  <a:pt x="5043240" y="11092"/>
                </a:lnTo>
                <a:cubicBezTo>
                  <a:pt x="3547912" y="156046"/>
                  <a:pt x="2605424" y="674005"/>
                  <a:pt x="1780621" y="685597"/>
                </a:cubicBezTo>
                <a:cubicBezTo>
                  <a:pt x="955818" y="697189"/>
                  <a:pt x="256692" y="261822"/>
                  <a:pt x="94424" y="80644"/>
                </a:cubicBezTo>
                <a:cubicBezTo>
                  <a:pt x="170" y="597"/>
                  <a:pt x="37403" y="33796"/>
                  <a:pt x="11652" y="10499"/>
                </a:cubicBezTo>
                <a:close/>
              </a:path>
            </a:pathLst>
          </a:custGeom>
          <a:solidFill>
            <a:srgbClr val="FFCF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 rotWithShape="1">
          <a:blip r:embed="rId3"/>
          <a:srcRect l="1" r="49060"/>
          <a:stretch/>
        </p:blipFill>
        <p:spPr>
          <a:xfrm>
            <a:off x="6531916" y="8255720"/>
            <a:ext cx="326084" cy="640135"/>
          </a:xfrm>
          <a:prstGeom prst="rect">
            <a:avLst/>
          </a:prstGeom>
        </p:spPr>
      </p:pic>
      <p:pic>
        <p:nvPicPr>
          <p:cNvPr id="43" name="Picture 3">
            <a:extLst>
              <a:ext uri="{FF2B5EF4-FFF2-40B4-BE49-F238E27FC236}">
                <a16:creationId xmlns:a16="http://schemas.microsoft.com/office/drawing/2014/main" xmlns="" id="{C20E5F20-DC6D-4265-9EB8-0DCD8D1BBF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20" y="533016"/>
            <a:ext cx="1080000" cy="720000"/>
          </a:xfrm>
          <a:prstGeom prst="rect">
            <a:avLst/>
          </a:prstGeom>
        </p:spPr>
      </p:pic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0AB85AC7-33E5-4056-848D-85C9C02BA1D5}"/>
              </a:ext>
            </a:extLst>
          </p:cNvPr>
          <p:cNvSpPr/>
          <p:nvPr/>
        </p:nvSpPr>
        <p:spPr>
          <a:xfrm>
            <a:off x="3791959" y="504069"/>
            <a:ext cx="29620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>
              <a:defRPr/>
            </a:pPr>
            <a:r>
              <a:rPr lang="ar-EG" b="1" dirty="0">
                <a:solidFill>
                  <a:prstClr val="black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Times New Roman"/>
              </a:rPr>
              <a:t>المملكة العربية السعودية</a:t>
            </a:r>
          </a:p>
          <a:p>
            <a:pPr lvl="0" algn="ctr" rtl="1">
              <a:defRPr/>
            </a:pPr>
            <a:r>
              <a:rPr lang="ar-EG" b="1" dirty="0">
                <a:solidFill>
                  <a:prstClr val="black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Times New Roman"/>
              </a:rPr>
              <a:t>وزارة التعليم </a:t>
            </a:r>
          </a:p>
          <a:p>
            <a:pPr lvl="0" algn="ctr" rtl="1">
              <a:defRPr/>
            </a:pPr>
            <a:r>
              <a:rPr lang="ar-SA" b="1" dirty="0">
                <a:solidFill>
                  <a:prstClr val="black"/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Times New Roman"/>
              </a:rPr>
              <a:t>مدرسة / .....................</a:t>
            </a:r>
            <a:endParaRPr lang="ar-EG" sz="1400" dirty="0">
              <a:solidFill>
                <a:prstClr val="black"/>
              </a:solidFill>
              <a:latin typeface="GE SS Two Light" panose="020A0503020102020204" pitchFamily="18" charset="-78"/>
              <a:ea typeface="GE SS Two Light" panose="020A0503020102020204" pitchFamily="18" charset="-78"/>
              <a:cs typeface="Times New Roman"/>
            </a:endParaRPr>
          </a:p>
        </p:txBody>
      </p:sp>
      <p:sp>
        <p:nvSpPr>
          <p:cNvPr id="48" name="مستطيل: زوايا مستديرة 47">
            <a:extLst>
              <a:ext uri="{FF2B5EF4-FFF2-40B4-BE49-F238E27FC236}">
                <a16:creationId xmlns:a16="http://schemas.microsoft.com/office/drawing/2014/main" xmlns="" id="{108C649A-6F04-45F5-B572-A1B04BF96260}"/>
              </a:ext>
            </a:extLst>
          </p:cNvPr>
          <p:cNvSpPr/>
          <p:nvPr/>
        </p:nvSpPr>
        <p:spPr>
          <a:xfrm>
            <a:off x="1291321" y="1691002"/>
            <a:ext cx="3981640" cy="540799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قيمة </a:t>
            </a:r>
            <a:r>
              <a:rPr lang="ar-SA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المرونة</a:t>
            </a:r>
            <a:endParaRPr lang="ar-SA" sz="3600" b="1" dirty="0">
              <a:solidFill>
                <a:schemeClr val="tx1">
                  <a:lumMod val="85000"/>
                  <a:lumOff val="15000"/>
                </a:schemeClr>
              </a:solidFill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</p:txBody>
      </p:sp>
      <p:sp>
        <p:nvSpPr>
          <p:cNvPr id="49" name="شكل بيضاوي 48">
            <a:extLst>
              <a:ext uri="{FF2B5EF4-FFF2-40B4-BE49-F238E27FC236}">
                <a16:creationId xmlns:a16="http://schemas.microsoft.com/office/drawing/2014/main" xmlns="" id="{4519F86F-328E-4933-B0AB-F3EE70A41A22}"/>
              </a:ext>
            </a:extLst>
          </p:cNvPr>
          <p:cNvSpPr/>
          <p:nvPr/>
        </p:nvSpPr>
        <p:spPr>
          <a:xfrm>
            <a:off x="5183574" y="2623159"/>
            <a:ext cx="1455000" cy="1334027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توصيف</a:t>
            </a:r>
          </a:p>
          <a:p>
            <a:pPr algn="ctr"/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القيمة</a:t>
            </a:r>
          </a:p>
        </p:txBody>
      </p:sp>
      <p:sp>
        <p:nvSpPr>
          <p:cNvPr id="51" name="شكل بيضاوي 50">
            <a:extLst>
              <a:ext uri="{FF2B5EF4-FFF2-40B4-BE49-F238E27FC236}">
                <a16:creationId xmlns:a16="http://schemas.microsoft.com/office/drawing/2014/main" xmlns="" id="{0C163568-1789-4B04-B100-7C1096D87E09}"/>
              </a:ext>
            </a:extLst>
          </p:cNvPr>
          <p:cNvSpPr/>
          <p:nvPr/>
        </p:nvSpPr>
        <p:spPr>
          <a:xfrm>
            <a:off x="5183573" y="4046494"/>
            <a:ext cx="1570389" cy="146190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السمات والسلوكيات</a:t>
            </a: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xmlns="" id="{4541FFC2-E321-41B6-9B32-BCE19EB99A7E}"/>
              </a:ext>
            </a:extLst>
          </p:cNvPr>
          <p:cNvSpPr txBox="1"/>
          <p:nvPr/>
        </p:nvSpPr>
        <p:spPr>
          <a:xfrm>
            <a:off x="256929" y="2905588"/>
            <a:ext cx="485771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القدرة على التكيف عند مواجهة التحديات وتغيرات الحياة والتغلب عليها والبحث عن الفرص وانتهازها دون فقدان الحماس</a:t>
            </a:r>
            <a:endParaRPr lang="ar-S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xmlns="" id="{2299B50B-17D2-464B-9F11-5A7C5E7C905E}"/>
              </a:ext>
            </a:extLst>
          </p:cNvPr>
          <p:cNvSpPr txBox="1"/>
          <p:nvPr/>
        </p:nvSpPr>
        <p:spPr>
          <a:xfrm>
            <a:off x="197153" y="4235147"/>
            <a:ext cx="4781447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طالب لديه القدرة على تحويل العقبات إلى فرص</a:t>
            </a:r>
          </a:p>
          <a:p>
            <a:pPr algn="r"/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طالب لديه القدرة على التعايش مع متغيرات الحياة</a:t>
            </a:r>
          </a:p>
          <a:p>
            <a:pPr algn="r"/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طالب يتحلى بالمرونة في التعامل مع الآخرين</a:t>
            </a:r>
          </a:p>
          <a:p>
            <a:pPr algn="r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.</a:t>
            </a:r>
            <a:endParaRPr lang="ar-S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  <a:p>
            <a:pPr algn="r"/>
            <a:endParaRPr lang="ar-S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</p:txBody>
      </p:sp>
      <p:sp>
        <p:nvSpPr>
          <p:cNvPr id="54" name="Rounded Rectangle 15">
            <a:extLst>
              <a:ext uri="{FF2B5EF4-FFF2-40B4-BE49-F238E27FC236}">
                <a16:creationId xmlns:a16="http://schemas.microsoft.com/office/drawing/2014/main" xmlns="" id="{C3B11C23-0CA3-4C89-B50C-B7047FCF4842}"/>
              </a:ext>
            </a:extLst>
          </p:cNvPr>
          <p:cNvSpPr/>
          <p:nvPr/>
        </p:nvSpPr>
        <p:spPr>
          <a:xfrm>
            <a:off x="247416" y="6280066"/>
            <a:ext cx="6128084" cy="1806887"/>
          </a:xfrm>
          <a:prstGeom prst="round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55" name="Straight Connector 17">
            <a:extLst>
              <a:ext uri="{FF2B5EF4-FFF2-40B4-BE49-F238E27FC236}">
                <a16:creationId xmlns:a16="http://schemas.microsoft.com/office/drawing/2014/main" xmlns="" id="{BE08A29C-3A7C-44D6-8A2C-842BF35CBCF8}"/>
              </a:ext>
            </a:extLst>
          </p:cNvPr>
          <p:cNvCxnSpPr>
            <a:cxnSpLocks/>
          </p:cNvCxnSpPr>
          <p:nvPr/>
        </p:nvCxnSpPr>
        <p:spPr>
          <a:xfrm>
            <a:off x="3389663" y="6619237"/>
            <a:ext cx="0" cy="1388013"/>
          </a:xfrm>
          <a:prstGeom prst="line">
            <a:avLst/>
          </a:prstGeom>
          <a:ln w="12700">
            <a:solidFill>
              <a:srgbClr val="EAB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مستطيل: زوايا مستديرة 55">
            <a:extLst>
              <a:ext uri="{FF2B5EF4-FFF2-40B4-BE49-F238E27FC236}">
                <a16:creationId xmlns:a16="http://schemas.microsoft.com/office/drawing/2014/main" xmlns="" id="{0D47B6EB-9870-4D82-BAC2-5E205D5273B6}"/>
              </a:ext>
            </a:extLst>
          </p:cNvPr>
          <p:cNvSpPr/>
          <p:nvPr/>
        </p:nvSpPr>
        <p:spPr>
          <a:xfrm>
            <a:off x="4397363" y="6435900"/>
            <a:ext cx="1434565" cy="366675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الحوافز</a:t>
            </a:r>
          </a:p>
        </p:txBody>
      </p:sp>
      <p:sp>
        <p:nvSpPr>
          <p:cNvPr id="57" name="مستطيل: زوايا مستديرة 56">
            <a:extLst>
              <a:ext uri="{FF2B5EF4-FFF2-40B4-BE49-F238E27FC236}">
                <a16:creationId xmlns:a16="http://schemas.microsoft.com/office/drawing/2014/main" xmlns="" id="{F8A4997D-E298-4FED-AD79-BB9B4EC59A71}"/>
              </a:ext>
            </a:extLst>
          </p:cNvPr>
          <p:cNvSpPr/>
          <p:nvPr/>
        </p:nvSpPr>
        <p:spPr>
          <a:xfrm>
            <a:off x="1549250" y="6389660"/>
            <a:ext cx="1467676" cy="394254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الية التكريم</a:t>
            </a:r>
          </a:p>
        </p:txBody>
      </p:sp>
      <p:pic>
        <p:nvPicPr>
          <p:cNvPr id="59" name="صورة 58">
            <a:extLst>
              <a:ext uri="{FF2B5EF4-FFF2-40B4-BE49-F238E27FC236}">
                <a16:creationId xmlns:a16="http://schemas.microsoft.com/office/drawing/2014/main" xmlns="" id="{7775DF1D-421A-4653-B873-2595A32BF367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610" t="81646" r="5295" b="8537"/>
          <a:stretch/>
        </p:blipFill>
        <p:spPr bwMode="auto">
          <a:xfrm>
            <a:off x="930126" y="5698412"/>
            <a:ext cx="516134" cy="5816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0" name="مربع نص 59">
            <a:extLst>
              <a:ext uri="{FF2B5EF4-FFF2-40B4-BE49-F238E27FC236}">
                <a16:creationId xmlns:a16="http://schemas.microsoft.com/office/drawing/2014/main" xmlns="" id="{EAF35C17-C881-4A67-BF8B-4EF6BBCEBF99}"/>
              </a:ext>
            </a:extLst>
          </p:cNvPr>
          <p:cNvSpPr txBox="1"/>
          <p:nvPr/>
        </p:nvSpPr>
        <p:spPr>
          <a:xfrm>
            <a:off x="3542734" y="6834904"/>
            <a:ext cx="267969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.................................................................................................................................. .................................................................</a:t>
            </a:r>
            <a:endPara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  <a:p>
            <a:pPr algn="ctr"/>
            <a:r>
              <a:rPr lang="ar-SA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.................................................................</a:t>
            </a:r>
            <a:r>
              <a:rPr lang="ar-SA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 .................................................................................................................................. </a:t>
            </a:r>
          </a:p>
        </p:txBody>
      </p:sp>
      <p:sp>
        <p:nvSpPr>
          <p:cNvPr id="61" name="مربع نص 60">
            <a:extLst>
              <a:ext uri="{FF2B5EF4-FFF2-40B4-BE49-F238E27FC236}">
                <a16:creationId xmlns:a16="http://schemas.microsoft.com/office/drawing/2014/main" xmlns="" id="{57AC95B3-9769-4575-95CE-D8660B723F61}"/>
              </a:ext>
            </a:extLst>
          </p:cNvPr>
          <p:cNvSpPr txBox="1"/>
          <p:nvPr/>
        </p:nvSpPr>
        <p:spPr>
          <a:xfrm>
            <a:off x="561061" y="6858558"/>
            <a:ext cx="267969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.................................................................................................................................. </a:t>
            </a:r>
            <a:r>
              <a:rPr lang="ar-SA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.................................................................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 SS Two Light" panose="020A0503020102020204" pitchFamily="18" charset="-78"/>
              <a:ea typeface="GE SS Two Light" panose="020A0503020102020204" pitchFamily="18" charset="-78"/>
              <a:cs typeface="GE SS Two Light" panose="020A0503020102020204" pitchFamily="18" charset="-78"/>
            </a:endParaRPr>
          </a:p>
          <a:p>
            <a:pPr algn="ctr"/>
            <a:r>
              <a:rPr lang="ar-SA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 SS Two Light" panose="020A0503020102020204" pitchFamily="18" charset="-78"/>
                <a:ea typeface="GE SS Two Light" panose="020A0503020102020204" pitchFamily="18" charset="-78"/>
                <a:cs typeface="GE SS Two Light" panose="020A0503020102020204" pitchFamily="18" charset="-78"/>
              </a:rPr>
              <a:t>................................................................. .................................................................................................................................. 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xmlns="" id="{49EBD6C9-2459-44F7-A9F0-2BBE0FA5B7C8}"/>
              </a:ext>
            </a:extLst>
          </p:cNvPr>
          <p:cNvSpPr txBox="1"/>
          <p:nvPr/>
        </p:nvSpPr>
        <p:spPr>
          <a:xfrm>
            <a:off x="249588" y="8180745"/>
            <a:ext cx="32536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الموجه الطلابي </a:t>
            </a:r>
            <a:r>
              <a:rPr kumimoji="0" lang="ar-SA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: </a:t>
            </a: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....................</a:t>
            </a:r>
            <a:endParaRPr kumimoji="0" lang="ar-SA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  <a:p>
            <a:pPr algn="ctr" rtl="1">
              <a:defRPr/>
            </a:pP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 SS Two Light" panose="020A0503020102020204" pitchFamily="18" charset="-78"/>
                <a:ea typeface="GE SS Two Light" panose="020A0503020102020204" pitchFamily="18" charset="-78"/>
                <a:cs typeface="+mj-cs"/>
              </a:rPr>
              <a:t>مدير المدرسة : ........................</a:t>
            </a:r>
            <a:endParaRPr kumimoji="0" lang="ar-EG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 SS Two Light" panose="020A0503020102020204" pitchFamily="18" charset="-78"/>
              <a:ea typeface="GE SS Two Light" panose="020A0503020102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5431209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2789</TotalTime>
  <Words>133</Words>
  <Application>Microsoft Office PowerPoint</Application>
  <PresentationFormat>A4 Paper (210x297 mm)</PresentationFormat>
  <Paragraphs>38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1_Office Theme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lenovo</cp:lastModifiedBy>
  <cp:revision>260</cp:revision>
  <dcterms:created xsi:type="dcterms:W3CDTF">2021-07-21T16:02:56Z</dcterms:created>
  <dcterms:modified xsi:type="dcterms:W3CDTF">2023-08-18T21:25:51Z</dcterms:modified>
</cp:coreProperties>
</file>