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7556500" cy="10693400"/>
  <p:notesSz cx="6858000" cy="9144000"/>
  <p:embeddedFontLst>
    <p:embeddedFont>
      <p:font typeface="Childos Arabic" panose="020B0604020202020204" charset="-78"/>
      <p:regular r:id="rId9"/>
    </p:embeddedFont>
    <p:embeddedFont>
      <p:font typeface="Childos Arabic Bold" panose="020B0604020202020204" charset="-78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2" d="100"/>
          <a:sy n="62" d="100"/>
        </p:scale>
        <p:origin x="235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036593" y="303514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6"/>
                </a:lnTo>
                <a:lnTo>
                  <a:pt x="0" y="12276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036593" y="2029501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7"/>
                </a:lnTo>
                <a:lnTo>
                  <a:pt x="0" y="122769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036593" y="3756469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7"/>
                </a:lnTo>
                <a:lnTo>
                  <a:pt x="0" y="122769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036593" y="5483438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6"/>
                </a:lnTo>
                <a:lnTo>
                  <a:pt x="0" y="12276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036593" y="7210406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6"/>
                </a:lnTo>
                <a:lnTo>
                  <a:pt x="0" y="12276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036593" y="8937374"/>
            <a:ext cx="1065905" cy="1227696"/>
          </a:xfrm>
          <a:custGeom>
            <a:avLst/>
            <a:gdLst/>
            <a:ahLst/>
            <a:cxnLst/>
            <a:rect l="l" t="t" r="r" b="b"/>
            <a:pathLst>
              <a:path w="1065905" h="1227696">
                <a:moveTo>
                  <a:pt x="0" y="0"/>
                </a:moveTo>
                <a:lnTo>
                  <a:pt x="1065904" y="0"/>
                </a:lnTo>
                <a:lnTo>
                  <a:pt x="1065904" y="1227696"/>
                </a:lnTo>
                <a:lnTo>
                  <a:pt x="0" y="12276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 flipH="1">
            <a:off x="4378061" y="303514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 flipH="1">
            <a:off x="4378061" y="2039855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 flipH="1">
            <a:off x="4378061" y="3776205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 flipH="1">
            <a:off x="4378061" y="5512546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 flipH="1">
            <a:off x="4378061" y="7248896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 flipH="1">
            <a:off x="4378061" y="8985237"/>
            <a:ext cx="795709" cy="1237212"/>
          </a:xfrm>
          <a:custGeom>
            <a:avLst/>
            <a:gdLst/>
            <a:ahLst/>
            <a:cxnLst/>
            <a:rect l="l" t="t" r="r" b="b"/>
            <a:pathLst>
              <a:path w="795709" h="1237212">
                <a:moveTo>
                  <a:pt x="795709" y="0"/>
                </a:moveTo>
                <a:lnTo>
                  <a:pt x="0" y="0"/>
                </a:lnTo>
                <a:lnTo>
                  <a:pt x="0" y="1237212"/>
                </a:lnTo>
                <a:lnTo>
                  <a:pt x="795709" y="1237212"/>
                </a:lnTo>
                <a:lnTo>
                  <a:pt x="795709" y="0"/>
                </a:lnTo>
                <a:close/>
              </a:path>
            </a:pathLst>
          </a:custGeom>
          <a:blipFill>
            <a:blip r:embed="rId3"/>
            <a:stretch>
              <a:fillRect l="-46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2682050" y="524294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2682050" y="2250977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2682050" y="3977659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2682050" y="5704351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2682050" y="7431034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2682050" y="9157716"/>
            <a:ext cx="761362" cy="1056389"/>
          </a:xfrm>
          <a:custGeom>
            <a:avLst/>
            <a:gdLst/>
            <a:ahLst/>
            <a:cxnLst/>
            <a:rect l="l" t="t" r="r" b="b"/>
            <a:pathLst>
              <a:path w="761362" h="1056389">
                <a:moveTo>
                  <a:pt x="0" y="0"/>
                </a:moveTo>
                <a:lnTo>
                  <a:pt x="761361" y="0"/>
                </a:lnTo>
                <a:lnTo>
                  <a:pt x="761361" y="1056389"/>
                </a:lnTo>
                <a:lnTo>
                  <a:pt x="0" y="10563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569338" y="209588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569338" y="1926050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569338" y="3672897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Freeform 26"/>
          <p:cNvSpPr/>
          <p:nvPr/>
        </p:nvSpPr>
        <p:spPr>
          <a:xfrm>
            <a:off x="569338" y="5399865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Freeform 27"/>
          <p:cNvSpPr/>
          <p:nvPr/>
        </p:nvSpPr>
        <p:spPr>
          <a:xfrm>
            <a:off x="569338" y="7126681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8" name="Freeform 28"/>
          <p:cNvSpPr/>
          <p:nvPr/>
        </p:nvSpPr>
        <p:spPr>
          <a:xfrm>
            <a:off x="569338" y="8853373"/>
            <a:ext cx="1389478" cy="1389478"/>
          </a:xfrm>
          <a:custGeom>
            <a:avLst/>
            <a:gdLst/>
            <a:ahLst/>
            <a:cxnLst/>
            <a:rect l="l" t="t" r="r" b="b"/>
            <a:pathLst>
              <a:path w="1389478" h="1389478">
                <a:moveTo>
                  <a:pt x="0" y="0"/>
                </a:moveTo>
                <a:lnTo>
                  <a:pt x="1389478" y="0"/>
                </a:lnTo>
                <a:lnTo>
                  <a:pt x="1389478" y="1389479"/>
                </a:lnTo>
                <a:lnTo>
                  <a:pt x="0" y="13894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9" name="TextBox 29"/>
          <p:cNvSpPr txBox="1"/>
          <p:nvPr/>
        </p:nvSpPr>
        <p:spPr>
          <a:xfrm>
            <a:off x="5970356" y="1455934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970356" y="3181912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970356" y="4908890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970356" y="6635858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970356" y="8362826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970356" y="10089794"/>
            <a:ext cx="1099642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ﺗﺒﺮدﻳﻦ اﻟﻘﻠﺐ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152795" y="1506398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152795" y="3242748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152795" y="4979089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152795" y="6715439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152795" y="8451780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152795" y="10188121"/>
            <a:ext cx="1134389" cy="284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53"/>
              </a:lnSpc>
            </a:pPr>
            <a:r>
              <a:rPr lang="ar-EG" sz="153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ﺗﺴﺘﺎﻫﻠﻴﻦ وردة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600230" y="1564843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2600230" y="3291526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2600230" y="5018208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2600230" y="6744900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2600230" y="8471583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2600230" y="10198265"/>
            <a:ext cx="944909" cy="211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734"/>
              </a:lnSpc>
            </a:pP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239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239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ﺣﻴﻞ</a:t>
            </a:r>
            <a:endParaRPr lang="ar-EG" sz="1239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585502" y="1541802"/>
            <a:ext cx="1151687" cy="223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ﻋﻠﻴ</a:t>
            </a:r>
            <a:r>
              <a:rPr lang="ar-SA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85502" y="3258264"/>
            <a:ext cx="1151687" cy="4546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ﻋﻠﻴ</a:t>
            </a:r>
            <a:r>
              <a:rPr lang="ar-SA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ﺞ 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85502" y="5005121"/>
            <a:ext cx="1151687" cy="223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ﻋﻠﻴ</a:t>
            </a:r>
            <a:r>
              <a:rPr lang="ar-SA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85502" y="6732089"/>
            <a:ext cx="1151687" cy="223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</a:t>
            </a:r>
            <a:r>
              <a:rPr lang="ar-SA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يك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85502" y="8458905"/>
            <a:ext cx="1151687" cy="223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ﻋﻠﻴ</a:t>
            </a:r>
            <a:r>
              <a:rPr lang="ar-SA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85502" y="10185587"/>
            <a:ext cx="1151687" cy="223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845"/>
              </a:lnSpc>
            </a:pP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ﻣﻤﺘﺎزة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ﻋﻔﻴﻪ</a:t>
            </a:r>
            <a:r>
              <a:rPr lang="ar-EG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318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ﻋﻠﻴ</a:t>
            </a:r>
            <a:r>
              <a:rPr lang="ar-SA" sz="1318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318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043632" y="512388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043632" y="2224173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043632" y="3935949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043632" y="5647734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043632" y="7359520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043632" y="9071296"/>
            <a:ext cx="1075068" cy="1046874"/>
          </a:xfrm>
          <a:custGeom>
            <a:avLst/>
            <a:gdLst/>
            <a:ahLst/>
            <a:cxnLst/>
            <a:rect l="l" t="t" r="r" b="b"/>
            <a:pathLst>
              <a:path w="1075068" h="1046874">
                <a:moveTo>
                  <a:pt x="0" y="0"/>
                </a:moveTo>
                <a:lnTo>
                  <a:pt x="1075067" y="0"/>
                </a:lnTo>
                <a:lnTo>
                  <a:pt x="1075067" y="1046873"/>
                </a:lnTo>
                <a:lnTo>
                  <a:pt x="0" y="104687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115" t="-9845" b="-15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4496705" y="613267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5"/>
                </a:lnTo>
                <a:lnTo>
                  <a:pt x="0" y="96121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4496705" y="2306850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6"/>
                </a:lnTo>
                <a:lnTo>
                  <a:pt x="0" y="9612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4496705" y="4000424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5"/>
                </a:lnTo>
                <a:lnTo>
                  <a:pt x="0" y="96121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4496705" y="5712209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6"/>
                </a:lnTo>
                <a:lnTo>
                  <a:pt x="0" y="9612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4496705" y="7488460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5"/>
                </a:lnTo>
                <a:lnTo>
                  <a:pt x="0" y="96121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4496705" y="9135770"/>
            <a:ext cx="770877" cy="961215"/>
          </a:xfrm>
          <a:custGeom>
            <a:avLst/>
            <a:gdLst/>
            <a:ahLst/>
            <a:cxnLst/>
            <a:rect l="l" t="t" r="r" b="b"/>
            <a:pathLst>
              <a:path w="770877" h="961215">
                <a:moveTo>
                  <a:pt x="0" y="0"/>
                </a:moveTo>
                <a:lnTo>
                  <a:pt x="770877" y="0"/>
                </a:lnTo>
                <a:lnTo>
                  <a:pt x="770877" y="961216"/>
                </a:lnTo>
                <a:lnTo>
                  <a:pt x="0" y="9612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2643397" y="589674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2643397" y="2283247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2643397" y="3974640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2643397" y="5666032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2643397" y="7357434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2643397" y="9153058"/>
            <a:ext cx="834600" cy="1008126"/>
          </a:xfrm>
          <a:custGeom>
            <a:avLst/>
            <a:gdLst/>
            <a:ahLst/>
            <a:cxnLst/>
            <a:rect l="l" t="t" r="r" b="b"/>
            <a:pathLst>
              <a:path w="834600" h="1008126">
                <a:moveTo>
                  <a:pt x="0" y="0"/>
                </a:moveTo>
                <a:lnTo>
                  <a:pt x="834600" y="0"/>
                </a:lnTo>
                <a:lnTo>
                  <a:pt x="834600" y="1008126"/>
                </a:lnTo>
                <a:lnTo>
                  <a:pt x="0" y="10081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611553" y="512388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611553" y="2339931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3"/>
                </a:lnTo>
                <a:lnTo>
                  <a:pt x="0" y="104687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611553" y="4033514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3"/>
                </a:lnTo>
                <a:lnTo>
                  <a:pt x="0" y="104687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Freeform 26"/>
          <p:cNvSpPr/>
          <p:nvPr/>
        </p:nvSpPr>
        <p:spPr>
          <a:xfrm>
            <a:off x="611553" y="5745290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3"/>
                </a:lnTo>
                <a:lnTo>
                  <a:pt x="0" y="104687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Freeform 27"/>
          <p:cNvSpPr/>
          <p:nvPr/>
        </p:nvSpPr>
        <p:spPr>
          <a:xfrm>
            <a:off x="611553" y="7437701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8" name="Freeform 28"/>
          <p:cNvSpPr/>
          <p:nvPr/>
        </p:nvSpPr>
        <p:spPr>
          <a:xfrm>
            <a:off x="611553" y="9233325"/>
            <a:ext cx="1084936" cy="1046874"/>
          </a:xfrm>
          <a:custGeom>
            <a:avLst/>
            <a:gdLst/>
            <a:ahLst/>
            <a:cxnLst/>
            <a:rect l="l" t="t" r="r" b="b"/>
            <a:pathLst>
              <a:path w="1084936" h="1046874">
                <a:moveTo>
                  <a:pt x="0" y="0"/>
                </a:moveTo>
                <a:lnTo>
                  <a:pt x="1084935" y="0"/>
                </a:lnTo>
                <a:lnTo>
                  <a:pt x="1084935" y="1046874"/>
                </a:lnTo>
                <a:lnTo>
                  <a:pt x="0" y="104687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649" t="-21454" r="-16894" b="-36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9" name="TextBox 29"/>
          <p:cNvSpPr txBox="1"/>
          <p:nvPr/>
        </p:nvSpPr>
        <p:spPr>
          <a:xfrm>
            <a:off x="6181916" y="1577750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181916" y="3289535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181916" y="5001311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181916" y="6713096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181916" y="8424882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181916" y="10136657"/>
            <a:ext cx="812387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أﻧﺘﻲ ﻛﻔﻮو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496705" y="1483528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496705" y="3177102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496705" y="4870685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496705" y="6582470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496705" y="8358721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496705" y="10006032"/>
            <a:ext cx="706326" cy="41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011"/>
              </a:lnSpc>
            </a:pPr>
            <a:r>
              <a:rPr lang="ar-EG" sz="21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أﺑﺪﻋﺘﻲ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531031" y="1630394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531031" y="3323968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2531031" y="5015370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531031" y="6706762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531031" y="8398154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2531031" y="10193779"/>
            <a:ext cx="1081421" cy="288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86"/>
              </a:lnSpc>
            </a:pPr>
            <a:r>
              <a:rPr lang="ar-EG" sz="156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أﻋﺠﺰ ﻋﻦ اﻟﻜﻼم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7836" y="1497463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17836" y="3324997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17836" y="5018580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17836" y="6730365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17836" y="8422777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17836" y="10218401"/>
            <a:ext cx="1267444" cy="235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35"/>
              </a:lnSpc>
            </a:pP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ﺷﻠﻮن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ﻋﻠﻰ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</a:t>
            </a:r>
            <a:r>
              <a:rPr lang="ar-EG" sz="1382" b="1" dirty="0" err="1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إﺑﺪاﻋ</a:t>
            </a:r>
            <a:r>
              <a:rPr lang="ar-SA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ك</a:t>
            </a:r>
            <a:r>
              <a:rPr lang="ar-EG" sz="1382" b="1" dirty="0">
                <a:solidFill>
                  <a:srgbClr val="000000"/>
                </a:solidFill>
                <a:latin typeface="Childos Arabic Bold"/>
                <a:ea typeface="Childos Arabic Bold"/>
                <a:cs typeface="Childos Arabic Bold"/>
                <a:sym typeface="Childos Arabic Bold"/>
                <a:rtl/>
              </a:rPr>
              <a:t> 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011504" y="0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6"/>
                </a:lnTo>
                <a:lnTo>
                  <a:pt x="0" y="12086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011504" y="1813836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6"/>
                </a:lnTo>
                <a:lnTo>
                  <a:pt x="0" y="12086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011504" y="3627672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6"/>
                </a:lnTo>
                <a:lnTo>
                  <a:pt x="0" y="12086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011504" y="5441518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6"/>
                </a:lnTo>
                <a:lnTo>
                  <a:pt x="0" y="12086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011504" y="7255354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6"/>
                </a:lnTo>
                <a:lnTo>
                  <a:pt x="0" y="12086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011504" y="9069191"/>
            <a:ext cx="1208656" cy="1208656"/>
          </a:xfrm>
          <a:custGeom>
            <a:avLst/>
            <a:gdLst/>
            <a:ahLst/>
            <a:cxnLst/>
            <a:rect l="l" t="t" r="r" b="b"/>
            <a:pathLst>
              <a:path w="1208656" h="1208656">
                <a:moveTo>
                  <a:pt x="0" y="0"/>
                </a:moveTo>
                <a:lnTo>
                  <a:pt x="1208656" y="0"/>
                </a:lnTo>
                <a:lnTo>
                  <a:pt x="1208656" y="1208655"/>
                </a:lnTo>
                <a:lnTo>
                  <a:pt x="0" y="12086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4061155" y="168392"/>
            <a:ext cx="1213942" cy="980151"/>
          </a:xfrm>
          <a:custGeom>
            <a:avLst/>
            <a:gdLst/>
            <a:ahLst/>
            <a:cxnLst/>
            <a:rect l="l" t="t" r="r" b="b"/>
            <a:pathLst>
              <a:path w="1213942" h="980151">
                <a:moveTo>
                  <a:pt x="0" y="0"/>
                </a:moveTo>
                <a:lnTo>
                  <a:pt x="1213942" y="0"/>
                </a:lnTo>
                <a:lnTo>
                  <a:pt x="1213942" y="980152"/>
                </a:lnTo>
                <a:lnTo>
                  <a:pt x="0" y="9801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7" r="-4897" b="-62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4061155" y="2091795"/>
            <a:ext cx="1213942" cy="980142"/>
          </a:xfrm>
          <a:custGeom>
            <a:avLst/>
            <a:gdLst/>
            <a:ahLst/>
            <a:cxnLst/>
            <a:rect l="l" t="t" r="r" b="b"/>
            <a:pathLst>
              <a:path w="1213942" h="980142">
                <a:moveTo>
                  <a:pt x="0" y="0"/>
                </a:moveTo>
                <a:lnTo>
                  <a:pt x="1213942" y="0"/>
                </a:lnTo>
                <a:lnTo>
                  <a:pt x="1213942" y="980141"/>
                </a:lnTo>
                <a:lnTo>
                  <a:pt x="0" y="98014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8" r="-4897" b="-62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4061155" y="3905641"/>
            <a:ext cx="1213942" cy="980142"/>
          </a:xfrm>
          <a:custGeom>
            <a:avLst/>
            <a:gdLst/>
            <a:ahLst/>
            <a:cxnLst/>
            <a:rect l="l" t="t" r="r" b="b"/>
            <a:pathLst>
              <a:path w="1213942" h="980142">
                <a:moveTo>
                  <a:pt x="0" y="0"/>
                </a:moveTo>
                <a:lnTo>
                  <a:pt x="1213942" y="0"/>
                </a:lnTo>
                <a:lnTo>
                  <a:pt x="1213942" y="980141"/>
                </a:lnTo>
                <a:lnTo>
                  <a:pt x="0" y="98014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8" r="-4897" b="-62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4061155" y="5719477"/>
            <a:ext cx="1213942" cy="980142"/>
          </a:xfrm>
          <a:custGeom>
            <a:avLst/>
            <a:gdLst/>
            <a:ahLst/>
            <a:cxnLst/>
            <a:rect l="l" t="t" r="r" b="b"/>
            <a:pathLst>
              <a:path w="1213942" h="980142">
                <a:moveTo>
                  <a:pt x="0" y="0"/>
                </a:moveTo>
                <a:lnTo>
                  <a:pt x="1213942" y="0"/>
                </a:lnTo>
                <a:lnTo>
                  <a:pt x="1213942" y="980141"/>
                </a:lnTo>
                <a:lnTo>
                  <a:pt x="0" y="98014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8" r="-4897" b="-62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4061155" y="7394334"/>
            <a:ext cx="1213942" cy="980142"/>
          </a:xfrm>
          <a:custGeom>
            <a:avLst/>
            <a:gdLst/>
            <a:ahLst/>
            <a:cxnLst/>
            <a:rect l="l" t="t" r="r" b="b"/>
            <a:pathLst>
              <a:path w="1213942" h="980142">
                <a:moveTo>
                  <a:pt x="0" y="0"/>
                </a:moveTo>
                <a:lnTo>
                  <a:pt x="1213942" y="0"/>
                </a:lnTo>
                <a:lnTo>
                  <a:pt x="1213942" y="980141"/>
                </a:lnTo>
                <a:lnTo>
                  <a:pt x="0" y="98014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8" r="-4897" b="-62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4155834" y="9211618"/>
            <a:ext cx="1213942" cy="980142"/>
          </a:xfrm>
          <a:custGeom>
            <a:avLst/>
            <a:gdLst/>
            <a:ahLst/>
            <a:cxnLst/>
            <a:rect l="l" t="t" r="r" b="b"/>
            <a:pathLst>
              <a:path w="1213942" h="980142">
                <a:moveTo>
                  <a:pt x="0" y="0"/>
                </a:moveTo>
                <a:lnTo>
                  <a:pt x="1213942" y="0"/>
                </a:lnTo>
                <a:lnTo>
                  <a:pt x="1213942" y="980142"/>
                </a:lnTo>
                <a:lnTo>
                  <a:pt x="0" y="9801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250" t="-33318" r="-4897" b="-62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2230384" y="335185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2230384" y="2426989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2230384" y="4518784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2230384" y="6610588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2230384" y="8702383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397288" y="335185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397288" y="2426989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397288" y="4518784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397288" y="6610588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Freeform 26"/>
          <p:cNvSpPr/>
          <p:nvPr/>
        </p:nvSpPr>
        <p:spPr>
          <a:xfrm>
            <a:off x="397288" y="8702383"/>
            <a:ext cx="1303830" cy="1075420"/>
          </a:xfrm>
          <a:custGeom>
            <a:avLst/>
            <a:gdLst/>
            <a:ahLst/>
            <a:cxnLst/>
            <a:rect l="l" t="t" r="r" b="b"/>
            <a:pathLst>
              <a:path w="1303830" h="1075420">
                <a:moveTo>
                  <a:pt x="0" y="0"/>
                </a:moveTo>
                <a:lnTo>
                  <a:pt x="1303829" y="0"/>
                </a:lnTo>
                <a:lnTo>
                  <a:pt x="1303829" y="1075420"/>
                </a:lnTo>
                <a:lnTo>
                  <a:pt x="0" y="10754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781" b="-457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TextBox 27"/>
          <p:cNvSpPr txBox="1"/>
          <p:nvPr/>
        </p:nvSpPr>
        <p:spPr>
          <a:xfrm>
            <a:off x="6011504" y="1126579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011504" y="2940425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011504" y="4754261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011504" y="6568097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011504" y="8381933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011504" y="10195779"/>
            <a:ext cx="1170261" cy="3874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883"/>
              </a:lnSpc>
            </a:pPr>
            <a:r>
              <a:rPr lang="ar-EG" sz="205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اﻟﺤﻞ ؟؟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132231" y="1084459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132231" y="3007862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132231" y="4821698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132231" y="6635534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132231" y="8310401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226900" y="10127675"/>
            <a:ext cx="1095794" cy="3200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379"/>
              </a:lnSpc>
            </a:pPr>
            <a:r>
              <a:rPr lang="ar-EG" sz="169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أﻛﻤﻠﻲ اﻟﻨﺎﻗﺺ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97288" y="1387345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397288" y="3479149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97288" y="5570944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97288" y="7662748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97288" y="9754543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230384" y="1387345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230384" y="3479149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2230384" y="5570944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2230384" y="7662748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2230384" y="9754543"/>
            <a:ext cx="1201322" cy="592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2276"/>
              </a:lnSpc>
            </a:pPr>
            <a:r>
              <a:rPr lang="ar-EG" sz="1655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ﻧﺰﻋﻞ ﻣﻦ ﺑﻌﺾ ؟ أﻛﻤﻠﻲ اﻟﻨﺎﻗﺺ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065568" y="572386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065568" y="2251939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5"/>
                </a:lnTo>
                <a:lnTo>
                  <a:pt x="0" y="8922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065568" y="3936035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065568" y="5620121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065568" y="7304218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5"/>
                </a:lnTo>
                <a:lnTo>
                  <a:pt x="0" y="8922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1" r="-41485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065568" y="8988304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1" r="-41485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4469578" y="572386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4469578" y="2251939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5"/>
                </a:lnTo>
                <a:lnTo>
                  <a:pt x="0" y="8922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4469578" y="3936035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4469578" y="5620121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2" r="-41485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4469578" y="7304218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5"/>
                </a:lnTo>
                <a:lnTo>
                  <a:pt x="0" y="8922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1" r="-41485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4469578" y="8988304"/>
            <a:ext cx="894598" cy="892226"/>
          </a:xfrm>
          <a:custGeom>
            <a:avLst/>
            <a:gdLst/>
            <a:ahLst/>
            <a:cxnLst/>
            <a:rect l="l" t="t" r="r" b="b"/>
            <a:pathLst>
              <a:path w="894598" h="892226">
                <a:moveTo>
                  <a:pt x="0" y="0"/>
                </a:moveTo>
                <a:lnTo>
                  <a:pt x="894597" y="0"/>
                </a:lnTo>
                <a:lnTo>
                  <a:pt x="894597" y="892226"/>
                </a:lnTo>
                <a:lnTo>
                  <a:pt x="0" y="8922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1918" t="-30131" r="-41485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2314613" y="572386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2314613" y="2251939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2314613" y="3931491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2314613" y="5611044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2314613" y="7290597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8" r="-1971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2314613" y="8935993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8" r="-1971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755361" y="572386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755361" y="2251939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755361" y="3931491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Freeform 26"/>
          <p:cNvSpPr/>
          <p:nvPr/>
        </p:nvSpPr>
        <p:spPr>
          <a:xfrm>
            <a:off x="755361" y="5611044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7" r="-19716" b="-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Freeform 27"/>
          <p:cNvSpPr/>
          <p:nvPr/>
        </p:nvSpPr>
        <p:spPr>
          <a:xfrm>
            <a:off x="755361" y="7290597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1"/>
                </a:lnTo>
                <a:lnTo>
                  <a:pt x="0" y="9300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8" r="-1971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8" name="Freeform 28"/>
          <p:cNvSpPr/>
          <p:nvPr/>
        </p:nvSpPr>
        <p:spPr>
          <a:xfrm>
            <a:off x="755361" y="8935993"/>
            <a:ext cx="904113" cy="930011"/>
          </a:xfrm>
          <a:custGeom>
            <a:avLst/>
            <a:gdLst/>
            <a:ahLst/>
            <a:cxnLst/>
            <a:rect l="l" t="t" r="r" b="b"/>
            <a:pathLst>
              <a:path w="904113" h="930011">
                <a:moveTo>
                  <a:pt x="0" y="0"/>
                </a:moveTo>
                <a:lnTo>
                  <a:pt x="904113" y="0"/>
                </a:lnTo>
                <a:lnTo>
                  <a:pt x="904113" y="930012"/>
                </a:lnTo>
                <a:lnTo>
                  <a:pt x="0" y="930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757" t="-25868" r="-19716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9" name="TextBox 29"/>
          <p:cNvSpPr txBox="1"/>
          <p:nvPr/>
        </p:nvSpPr>
        <p:spPr>
          <a:xfrm>
            <a:off x="4281621" y="1411100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281621" y="3090653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281621" y="4774740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281621" y="6458826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281621" y="8142922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81621" y="9827009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877611" y="1411100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877611" y="3090653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877611" y="4774740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77611" y="6458826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877611" y="8142922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877611" y="9827009"/>
            <a:ext cx="1291238" cy="51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44"/>
              </a:lnSpc>
            </a:pPr>
            <a:r>
              <a:rPr lang="ar-EG" sz="1414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ﺻﺪﻣﺘﻴﻨﻲ !! اﻟﺪﻓﺘﺮ ﻧﺎﻗﺺ ﻛﻤﻠﻴﻪ 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88975" y="1451334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788975" y="3130887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88975" y="4810439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788975" y="6489983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8975" y="8169545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88975" y="9814931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2348227" y="1451334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2348227" y="3130887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2348227" y="4810439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348227" y="6489983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2348227" y="8169545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2348227" y="9814931"/>
            <a:ext cx="776716" cy="523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1994"/>
              </a:lnSpc>
            </a:pPr>
            <a:r>
              <a:rPr lang="ar-EG" sz="145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ﻻ وﷲ !!! أﻳﻦ اﻟﺤﻞ ؟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9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064101" y="119424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064101" y="1500864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064101" y="2882313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2"/>
                </a:lnTo>
                <a:lnTo>
                  <a:pt x="0" y="7803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064101" y="4263752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064101" y="5645201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064101" y="7026650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2"/>
                </a:lnTo>
                <a:lnTo>
                  <a:pt x="0" y="7803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6064101" y="8408089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grpSp>
        <p:nvGrpSpPr>
          <p:cNvPr id="12" name="Group 12"/>
          <p:cNvGrpSpPr>
            <a:grpSpLocks noChangeAspect="1"/>
          </p:cNvGrpSpPr>
          <p:nvPr/>
        </p:nvGrpSpPr>
        <p:grpSpPr>
          <a:xfrm rot="-352140">
            <a:off x="476831" y="170736"/>
            <a:ext cx="1046874" cy="934679"/>
            <a:chOff x="0" y="0"/>
            <a:chExt cx="1395832" cy="124623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906145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14" name="Group 14"/>
          <p:cNvGrpSpPr>
            <a:grpSpLocks noChangeAspect="1"/>
          </p:cNvGrpSpPr>
          <p:nvPr/>
        </p:nvGrpSpPr>
        <p:grpSpPr>
          <a:xfrm rot="-352140">
            <a:off x="476831" y="1690573"/>
            <a:ext cx="1046874" cy="934679"/>
            <a:chOff x="0" y="0"/>
            <a:chExt cx="1395832" cy="1246238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906145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16" name="Group 16"/>
          <p:cNvGrpSpPr>
            <a:grpSpLocks noChangeAspect="1"/>
          </p:cNvGrpSpPr>
          <p:nvPr/>
        </p:nvGrpSpPr>
        <p:grpSpPr>
          <a:xfrm rot="-352140">
            <a:off x="476831" y="3213554"/>
            <a:ext cx="1046874" cy="934679"/>
            <a:chOff x="0" y="0"/>
            <a:chExt cx="1395832" cy="124623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18" name="Group 18"/>
          <p:cNvGrpSpPr>
            <a:grpSpLocks noChangeAspect="1"/>
          </p:cNvGrpSpPr>
          <p:nvPr/>
        </p:nvGrpSpPr>
        <p:grpSpPr>
          <a:xfrm rot="-352140">
            <a:off x="476831" y="4736525"/>
            <a:ext cx="1046874" cy="934679"/>
            <a:chOff x="0" y="0"/>
            <a:chExt cx="1395832" cy="1246238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96266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0" name="Group 20"/>
          <p:cNvGrpSpPr>
            <a:grpSpLocks noChangeAspect="1"/>
          </p:cNvGrpSpPr>
          <p:nvPr/>
        </p:nvGrpSpPr>
        <p:grpSpPr>
          <a:xfrm rot="-352140">
            <a:off x="476831" y="6259506"/>
            <a:ext cx="1046874" cy="934679"/>
            <a:chOff x="0" y="0"/>
            <a:chExt cx="1395832" cy="1246238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2" name="Group 22"/>
          <p:cNvGrpSpPr>
            <a:grpSpLocks noChangeAspect="1"/>
          </p:cNvGrpSpPr>
          <p:nvPr/>
        </p:nvGrpSpPr>
        <p:grpSpPr>
          <a:xfrm rot="-352140">
            <a:off x="476831" y="7782477"/>
            <a:ext cx="1046874" cy="934679"/>
            <a:chOff x="0" y="0"/>
            <a:chExt cx="1395832" cy="1246238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4" name="Group 24"/>
          <p:cNvGrpSpPr>
            <a:grpSpLocks noChangeAspect="1"/>
          </p:cNvGrpSpPr>
          <p:nvPr/>
        </p:nvGrpSpPr>
        <p:grpSpPr>
          <a:xfrm rot="-352140">
            <a:off x="476831" y="9305449"/>
            <a:ext cx="1046874" cy="934679"/>
            <a:chOff x="0" y="0"/>
            <a:chExt cx="1395832" cy="1246238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395857" cy="1246251"/>
            </a:xfrm>
            <a:custGeom>
              <a:avLst/>
              <a:gdLst/>
              <a:ahLst/>
              <a:cxnLst/>
              <a:rect l="l" t="t" r="r" b="b"/>
              <a:pathLst>
                <a:path w="1395857" h="1246251">
                  <a:moveTo>
                    <a:pt x="1395857" y="0"/>
                  </a:moveTo>
                  <a:lnTo>
                    <a:pt x="0" y="0"/>
                  </a:lnTo>
                  <a:lnTo>
                    <a:pt x="0" y="1246251"/>
                  </a:lnTo>
                  <a:lnTo>
                    <a:pt x="1395857" y="1246251"/>
                  </a:lnTo>
                  <a:lnTo>
                    <a:pt x="1395857" y="0"/>
                  </a:lnTo>
                  <a:close/>
                </a:path>
              </a:pathLst>
            </a:custGeom>
            <a:blipFill>
              <a:blip r:embed="rId3"/>
              <a:stretch>
                <a:fillRect t="-16075" r="-3633" b="1"/>
              </a:stretch>
            </a:blip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26" name="Freeform 26"/>
          <p:cNvSpPr/>
          <p:nvPr/>
        </p:nvSpPr>
        <p:spPr>
          <a:xfrm>
            <a:off x="4341571" y="237573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Freeform 27"/>
          <p:cNvSpPr/>
          <p:nvPr/>
        </p:nvSpPr>
        <p:spPr>
          <a:xfrm>
            <a:off x="4341571" y="1765306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8" name="Freeform 28"/>
          <p:cNvSpPr/>
          <p:nvPr/>
        </p:nvSpPr>
        <p:spPr>
          <a:xfrm>
            <a:off x="4341571" y="3293031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9" name="Freeform 29"/>
          <p:cNvSpPr/>
          <p:nvPr/>
        </p:nvSpPr>
        <p:spPr>
          <a:xfrm>
            <a:off x="4341571" y="4820774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0" name="Freeform 30"/>
          <p:cNvSpPr/>
          <p:nvPr/>
        </p:nvSpPr>
        <p:spPr>
          <a:xfrm>
            <a:off x="4341571" y="6348498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1" name="Freeform 31"/>
          <p:cNvSpPr/>
          <p:nvPr/>
        </p:nvSpPr>
        <p:spPr>
          <a:xfrm>
            <a:off x="4341571" y="7876232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2" name="Freeform 32"/>
          <p:cNvSpPr/>
          <p:nvPr/>
        </p:nvSpPr>
        <p:spPr>
          <a:xfrm>
            <a:off x="4341571" y="9403966"/>
            <a:ext cx="875567" cy="923153"/>
          </a:xfrm>
          <a:custGeom>
            <a:avLst/>
            <a:gdLst/>
            <a:ahLst/>
            <a:cxnLst/>
            <a:rect l="l" t="t" r="r" b="b"/>
            <a:pathLst>
              <a:path w="875567" h="923153">
                <a:moveTo>
                  <a:pt x="0" y="0"/>
                </a:moveTo>
                <a:lnTo>
                  <a:pt x="875567" y="0"/>
                </a:lnTo>
                <a:lnTo>
                  <a:pt x="875567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3" name="Freeform 33"/>
          <p:cNvSpPr/>
          <p:nvPr/>
        </p:nvSpPr>
        <p:spPr>
          <a:xfrm>
            <a:off x="2428399" y="237573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5"/>
                </a:lnTo>
                <a:lnTo>
                  <a:pt x="0" y="83749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4" name="Freeform 34"/>
          <p:cNvSpPr/>
          <p:nvPr/>
        </p:nvSpPr>
        <p:spPr>
          <a:xfrm>
            <a:off x="2428399" y="1780022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6"/>
                </a:lnTo>
                <a:lnTo>
                  <a:pt x="0" y="8374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5" name="Freeform 35"/>
          <p:cNvSpPr/>
          <p:nvPr/>
        </p:nvSpPr>
        <p:spPr>
          <a:xfrm>
            <a:off x="2428399" y="3322472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6"/>
                </a:lnTo>
                <a:lnTo>
                  <a:pt x="0" y="8374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6" name="Freeform 36"/>
          <p:cNvSpPr/>
          <p:nvPr/>
        </p:nvSpPr>
        <p:spPr>
          <a:xfrm>
            <a:off x="2428399" y="4864922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5"/>
                </a:lnTo>
                <a:lnTo>
                  <a:pt x="0" y="83749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7" name="Freeform 37"/>
          <p:cNvSpPr/>
          <p:nvPr/>
        </p:nvSpPr>
        <p:spPr>
          <a:xfrm>
            <a:off x="2428399" y="6407372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5"/>
                </a:lnTo>
                <a:lnTo>
                  <a:pt x="0" y="83749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8" name="Freeform 38"/>
          <p:cNvSpPr/>
          <p:nvPr/>
        </p:nvSpPr>
        <p:spPr>
          <a:xfrm>
            <a:off x="2428399" y="7949822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5"/>
                </a:lnTo>
                <a:lnTo>
                  <a:pt x="0" y="83749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9" name="Freeform 39"/>
          <p:cNvSpPr/>
          <p:nvPr/>
        </p:nvSpPr>
        <p:spPr>
          <a:xfrm>
            <a:off x="2428399" y="9373200"/>
            <a:ext cx="827980" cy="837495"/>
          </a:xfrm>
          <a:custGeom>
            <a:avLst/>
            <a:gdLst/>
            <a:ahLst/>
            <a:cxnLst/>
            <a:rect l="l" t="t" r="r" b="b"/>
            <a:pathLst>
              <a:path w="827980" h="837495">
                <a:moveTo>
                  <a:pt x="0" y="0"/>
                </a:moveTo>
                <a:lnTo>
                  <a:pt x="827979" y="0"/>
                </a:lnTo>
                <a:lnTo>
                  <a:pt x="827979" y="837495"/>
                </a:lnTo>
                <a:lnTo>
                  <a:pt x="0" y="83749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488" t="-23192" r="-15201" b="-67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0" name="Freeform 40"/>
          <p:cNvSpPr/>
          <p:nvPr/>
        </p:nvSpPr>
        <p:spPr>
          <a:xfrm>
            <a:off x="6064101" y="9623803"/>
            <a:ext cx="913628" cy="780393"/>
          </a:xfrm>
          <a:custGeom>
            <a:avLst/>
            <a:gdLst/>
            <a:ahLst/>
            <a:cxnLst/>
            <a:rect l="l" t="t" r="r" b="b"/>
            <a:pathLst>
              <a:path w="913628" h="780393">
                <a:moveTo>
                  <a:pt x="0" y="0"/>
                </a:moveTo>
                <a:lnTo>
                  <a:pt x="913628" y="0"/>
                </a:lnTo>
                <a:lnTo>
                  <a:pt x="913628" y="780393"/>
                </a:lnTo>
                <a:lnTo>
                  <a:pt x="0" y="780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1" name="TextBox 41"/>
          <p:cNvSpPr txBox="1"/>
          <p:nvPr/>
        </p:nvSpPr>
        <p:spPr>
          <a:xfrm>
            <a:off x="5988529" y="831428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988529" y="2212867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988529" y="3594316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988529" y="4975765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988529" y="6357204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988529" y="7738653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988529" y="9120102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988529" y="10335806"/>
            <a:ext cx="1081602" cy="304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132"/>
              </a:lnSpc>
            </a:pPr>
            <a:r>
              <a:rPr lang="ar-EG" sz="152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أﺣﺴﻨﺖِِﺖِِ ﻣﻤﺘﺎزة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201501" y="1096813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01501" y="2616651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201501" y="4139622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201501" y="5662603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201501" y="7185574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201501" y="8708555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201501" y="10231526"/>
            <a:ext cx="1470822" cy="247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16"/>
              </a:lnSpc>
            </a:pP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ﻣﻨﻮ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ﻣﺜﻠ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؟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ﻣﺎ</a:t>
            </a:r>
            <a:r>
              <a:rPr lang="ar-SA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في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440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وﷲ</a:t>
            </a:r>
            <a:r>
              <a:rPr lang="ar-EG" sz="1440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2171776" y="100034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2171776" y="254279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2171776" y="408524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2171776" y="562769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2171776" y="717014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2171776" y="8712594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2171776" y="10135972"/>
            <a:ext cx="1254576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ﺗﺒﻴﻀﻴﻦ اﻟﻮﺟﻪ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424658" y="1029776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424658" y="2557510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4424658" y="4085244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424658" y="5612978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424658" y="7140712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424658" y="8668445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424658" y="10196170"/>
            <a:ext cx="604571" cy="345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517"/>
              </a:lnSpc>
            </a:pPr>
            <a:r>
              <a:rPr lang="ar-EG" sz="1798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ﺷﻄﻮرة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120374" y="224742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9"/>
                </a:lnTo>
                <a:lnTo>
                  <a:pt x="0" y="8093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2204542" y="167535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120374" y="1713347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9"/>
                </a:lnTo>
                <a:lnTo>
                  <a:pt x="0" y="8093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4126982" y="1665475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5"/>
                </a:lnTo>
                <a:lnTo>
                  <a:pt x="0" y="9040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2204542" y="1656140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6120374" y="3201953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8"/>
                </a:lnTo>
                <a:lnTo>
                  <a:pt x="0" y="8093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4126982" y="3154089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6"/>
                </a:lnTo>
                <a:lnTo>
                  <a:pt x="0" y="90406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2204542" y="3144745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8"/>
                </a:lnTo>
                <a:lnTo>
                  <a:pt x="0" y="92989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6120374" y="4690558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8"/>
                </a:lnTo>
                <a:lnTo>
                  <a:pt x="0" y="8093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4126982" y="4642695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5"/>
                </a:lnTo>
                <a:lnTo>
                  <a:pt x="0" y="9040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2204542" y="4633351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6120374" y="6179172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9"/>
                </a:lnTo>
                <a:lnTo>
                  <a:pt x="0" y="8093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4126982" y="6131300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5"/>
                </a:lnTo>
                <a:lnTo>
                  <a:pt x="0" y="9040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2204542" y="6121956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6120374" y="7667777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9"/>
                </a:lnTo>
                <a:lnTo>
                  <a:pt x="0" y="8093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4126982" y="7619905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5"/>
                </a:lnTo>
                <a:lnTo>
                  <a:pt x="0" y="9040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2204542" y="7610570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6120374" y="9157592"/>
            <a:ext cx="714642" cy="809358"/>
          </a:xfrm>
          <a:custGeom>
            <a:avLst/>
            <a:gdLst/>
            <a:ahLst/>
            <a:cxnLst/>
            <a:rect l="l" t="t" r="r" b="b"/>
            <a:pathLst>
              <a:path w="714642" h="809358">
                <a:moveTo>
                  <a:pt x="0" y="0"/>
                </a:moveTo>
                <a:lnTo>
                  <a:pt x="714642" y="0"/>
                </a:lnTo>
                <a:lnTo>
                  <a:pt x="714642" y="809358"/>
                </a:lnTo>
                <a:lnTo>
                  <a:pt x="0" y="8093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4126982" y="9109720"/>
            <a:ext cx="878234" cy="904065"/>
          </a:xfrm>
          <a:custGeom>
            <a:avLst/>
            <a:gdLst/>
            <a:ahLst/>
            <a:cxnLst/>
            <a:rect l="l" t="t" r="r" b="b"/>
            <a:pathLst>
              <a:path w="878234" h="904065">
                <a:moveTo>
                  <a:pt x="0" y="0"/>
                </a:moveTo>
                <a:lnTo>
                  <a:pt x="878234" y="0"/>
                </a:lnTo>
                <a:lnTo>
                  <a:pt x="878234" y="904065"/>
                </a:lnTo>
                <a:lnTo>
                  <a:pt x="0" y="9040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972" t="-30043" r="-23341" b="-433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2204542" y="9100385"/>
            <a:ext cx="929897" cy="929897"/>
          </a:xfrm>
          <a:custGeom>
            <a:avLst/>
            <a:gdLst/>
            <a:ahLst/>
            <a:cxnLst/>
            <a:rect l="l" t="t" r="r" b="b"/>
            <a:pathLst>
              <a:path w="929897" h="929897">
                <a:moveTo>
                  <a:pt x="0" y="0"/>
                </a:moveTo>
                <a:lnTo>
                  <a:pt x="929897" y="0"/>
                </a:lnTo>
                <a:lnTo>
                  <a:pt x="929897" y="929897"/>
                </a:lnTo>
                <a:lnTo>
                  <a:pt x="0" y="92989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TextBox 26"/>
          <p:cNvSpPr txBox="1"/>
          <p:nvPr/>
        </p:nvSpPr>
        <p:spPr>
          <a:xfrm>
            <a:off x="6040850" y="979370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6040850" y="2467985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040850" y="3956590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6040850" y="5445195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6040850" y="6933800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6040850" y="8422405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040850" y="9912220"/>
            <a:ext cx="893416" cy="283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277"/>
              </a:lnSpc>
            </a:pP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ﻓﺨﻮرة</a:t>
            </a:r>
            <a:r>
              <a:rPr lang="ar-EG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 </a:t>
            </a:r>
            <a:r>
              <a:rPr lang="ar-EG" sz="1627" dirty="0" err="1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ﻓﻴ</a:t>
            </a:r>
            <a:r>
              <a:rPr lang="ar-SA" sz="1627" dirty="0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ك</a:t>
            </a:r>
            <a:endParaRPr lang="ar-EG" sz="1627" dirty="0">
              <a:solidFill>
                <a:srgbClr val="000000"/>
              </a:solidFill>
              <a:latin typeface="Childos Arabic"/>
              <a:ea typeface="Childos Arabic"/>
              <a:cs typeface="Childos Arabic"/>
              <a:sym typeface="Childos Arabic"/>
              <a:rtl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2052771" y="1036615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052771" y="2525220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052771" y="4013825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052771" y="5502431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2052771" y="6991036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052771" y="8479650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2052771" y="9969465"/>
            <a:ext cx="1148496" cy="268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دﻣّّﻣّّﻌﺖ ﻣﻦ اﻟﺠﻤﺎل</a:t>
            </a:r>
          </a:p>
        </p:txBody>
      </p:sp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E44E458D-4996-E6A5-555B-6646F05D30D6}"/>
              </a:ext>
            </a:extLst>
          </p:cNvPr>
          <p:cNvGrpSpPr/>
          <p:nvPr/>
        </p:nvGrpSpPr>
        <p:grpSpPr>
          <a:xfrm>
            <a:off x="4059241" y="176870"/>
            <a:ext cx="1025947" cy="1118511"/>
            <a:chOff x="4059241" y="176870"/>
            <a:chExt cx="1025947" cy="1118511"/>
          </a:xfrm>
        </p:grpSpPr>
        <p:sp>
          <p:nvSpPr>
            <p:cNvPr id="6" name="Freeform 6"/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sp>
        <p:nvSpPr>
          <p:cNvPr id="42" name="TextBox 42"/>
          <p:cNvSpPr txBox="1"/>
          <p:nvPr/>
        </p:nvSpPr>
        <p:spPr>
          <a:xfrm>
            <a:off x="4418457" y="2518229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059241" y="2518229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418457" y="4006834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059241" y="4006834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418457" y="5495439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059241" y="5495439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418457" y="6984044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059241" y="6984044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4418457" y="8472649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4059241" y="8472649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418457" y="9962464"/>
            <a:ext cx="666731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1987"/>
              </a:lnSpc>
            </a:pPr>
            <a:r>
              <a:rPr lang="ar-EG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ﺗﻌﺠﺒﻴﻨﻲ 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059241" y="9962464"/>
            <a:ext cx="366398" cy="265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87"/>
              </a:lnSpc>
            </a:pPr>
            <a:r>
              <a:rPr lang="en-US" sz="1419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</a:rPr>
              <a:t>100%</a:t>
            </a:r>
          </a:p>
        </p:txBody>
      </p: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5A7EB965-1416-C70C-EE6C-D3AEC56BF5E6}"/>
              </a:ext>
            </a:extLst>
          </p:cNvPr>
          <p:cNvGrpSpPr/>
          <p:nvPr/>
        </p:nvGrpSpPr>
        <p:grpSpPr>
          <a:xfrm>
            <a:off x="405098" y="230639"/>
            <a:ext cx="1025947" cy="1118511"/>
            <a:chOff x="4059241" y="176870"/>
            <a:chExt cx="1025947" cy="1118511"/>
          </a:xfrm>
        </p:grpSpPr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673DFCA-0B5E-C881-39C5-9253636918D1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57" name="TextBox 40">
              <a:extLst>
                <a:ext uri="{FF2B5EF4-FFF2-40B4-BE49-F238E27FC236}">
                  <a16:creationId xmlns:a16="http://schemas.microsoft.com/office/drawing/2014/main" id="{15B33D0A-49AB-1B35-E6D7-E0236A5AC34E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58" name="TextBox 41">
              <a:extLst>
                <a:ext uri="{FF2B5EF4-FFF2-40B4-BE49-F238E27FC236}">
                  <a16:creationId xmlns:a16="http://schemas.microsoft.com/office/drawing/2014/main" id="{D2B04BE9-49A2-84A3-DE04-C867917B4EED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59" name="مجموعة 58">
            <a:extLst>
              <a:ext uri="{FF2B5EF4-FFF2-40B4-BE49-F238E27FC236}">
                <a16:creationId xmlns:a16="http://schemas.microsoft.com/office/drawing/2014/main" id="{ED03627E-B81C-7174-E76C-2CBCE869F24A}"/>
              </a:ext>
            </a:extLst>
          </p:cNvPr>
          <p:cNvGrpSpPr/>
          <p:nvPr/>
        </p:nvGrpSpPr>
        <p:grpSpPr>
          <a:xfrm>
            <a:off x="332630" y="7667777"/>
            <a:ext cx="1025947" cy="1118511"/>
            <a:chOff x="4059241" y="176870"/>
            <a:chExt cx="1025947" cy="1118511"/>
          </a:xfrm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A2EB5BCC-5A99-84D8-8B4A-8C57F7C5E74A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1" name="TextBox 40">
              <a:extLst>
                <a:ext uri="{FF2B5EF4-FFF2-40B4-BE49-F238E27FC236}">
                  <a16:creationId xmlns:a16="http://schemas.microsoft.com/office/drawing/2014/main" id="{0698CFEB-D571-8516-C3E1-6887044787FE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62" name="TextBox 41">
              <a:extLst>
                <a:ext uri="{FF2B5EF4-FFF2-40B4-BE49-F238E27FC236}">
                  <a16:creationId xmlns:a16="http://schemas.microsoft.com/office/drawing/2014/main" id="{FEE64A14-4E04-9F70-D5BF-CCBA06927B84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D0DA006F-33F6-5EBC-64A7-77306268001D}"/>
              </a:ext>
            </a:extLst>
          </p:cNvPr>
          <p:cNvGrpSpPr/>
          <p:nvPr/>
        </p:nvGrpSpPr>
        <p:grpSpPr>
          <a:xfrm>
            <a:off x="357275" y="6140635"/>
            <a:ext cx="1025947" cy="1118511"/>
            <a:chOff x="4059241" y="176870"/>
            <a:chExt cx="1025947" cy="1118511"/>
          </a:xfrm>
        </p:grpSpPr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97926324-A17D-285F-A012-06C6D3FAE733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5" name="TextBox 40">
              <a:extLst>
                <a:ext uri="{FF2B5EF4-FFF2-40B4-BE49-F238E27FC236}">
                  <a16:creationId xmlns:a16="http://schemas.microsoft.com/office/drawing/2014/main" id="{1383E3ED-9F6C-A177-A012-D54A6B00A52F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66" name="TextBox 41">
              <a:extLst>
                <a:ext uri="{FF2B5EF4-FFF2-40B4-BE49-F238E27FC236}">
                  <a16:creationId xmlns:a16="http://schemas.microsoft.com/office/drawing/2014/main" id="{FDC6114D-CDD5-8F18-A715-721D8504B710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67" name="مجموعة 66">
            <a:extLst>
              <a:ext uri="{FF2B5EF4-FFF2-40B4-BE49-F238E27FC236}">
                <a16:creationId xmlns:a16="http://schemas.microsoft.com/office/drawing/2014/main" id="{9C8B7FAB-8892-CC55-AFA9-2E7E7A8A46AD}"/>
              </a:ext>
            </a:extLst>
          </p:cNvPr>
          <p:cNvGrpSpPr/>
          <p:nvPr/>
        </p:nvGrpSpPr>
        <p:grpSpPr>
          <a:xfrm>
            <a:off x="330471" y="4546822"/>
            <a:ext cx="1025947" cy="1118511"/>
            <a:chOff x="4059241" y="176870"/>
            <a:chExt cx="1025947" cy="1118511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FEEEBA9E-51EB-3BCD-2F90-00A98FD57570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69" name="TextBox 40">
              <a:extLst>
                <a:ext uri="{FF2B5EF4-FFF2-40B4-BE49-F238E27FC236}">
                  <a16:creationId xmlns:a16="http://schemas.microsoft.com/office/drawing/2014/main" id="{A7E126AB-E4B4-17D8-47D4-C1FA5236977F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70" name="TextBox 41">
              <a:extLst>
                <a:ext uri="{FF2B5EF4-FFF2-40B4-BE49-F238E27FC236}">
                  <a16:creationId xmlns:a16="http://schemas.microsoft.com/office/drawing/2014/main" id="{0E6C1384-8319-A7D1-D8FF-8D92187CC829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C3E880C0-029B-7FE3-9A89-A41C3EDB77B9}"/>
              </a:ext>
            </a:extLst>
          </p:cNvPr>
          <p:cNvGrpSpPr/>
          <p:nvPr/>
        </p:nvGrpSpPr>
        <p:grpSpPr>
          <a:xfrm>
            <a:off x="398982" y="3201953"/>
            <a:ext cx="1025947" cy="1118511"/>
            <a:chOff x="4059241" y="176870"/>
            <a:chExt cx="1025947" cy="1118511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48BF04E1-F393-B2EE-1980-5CDD6B61203D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73" name="TextBox 40">
              <a:extLst>
                <a:ext uri="{FF2B5EF4-FFF2-40B4-BE49-F238E27FC236}">
                  <a16:creationId xmlns:a16="http://schemas.microsoft.com/office/drawing/2014/main" id="{DB8E9C4C-36F4-8499-F34E-3950A5E95F65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74" name="TextBox 41">
              <a:extLst>
                <a:ext uri="{FF2B5EF4-FFF2-40B4-BE49-F238E27FC236}">
                  <a16:creationId xmlns:a16="http://schemas.microsoft.com/office/drawing/2014/main" id="{9354E5F5-1DA8-A246-F374-F4F037FF2C40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75" name="مجموعة 74">
            <a:extLst>
              <a:ext uri="{FF2B5EF4-FFF2-40B4-BE49-F238E27FC236}">
                <a16:creationId xmlns:a16="http://schemas.microsoft.com/office/drawing/2014/main" id="{0EA44BC0-631D-793B-B5B6-D38F1687CEFE}"/>
              </a:ext>
            </a:extLst>
          </p:cNvPr>
          <p:cNvGrpSpPr/>
          <p:nvPr/>
        </p:nvGrpSpPr>
        <p:grpSpPr>
          <a:xfrm>
            <a:off x="410443" y="1642638"/>
            <a:ext cx="1025947" cy="1118511"/>
            <a:chOff x="4059241" y="176870"/>
            <a:chExt cx="1025947" cy="1118511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50403583-F193-564D-6505-CAAFC136E1BC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77" name="TextBox 40">
              <a:extLst>
                <a:ext uri="{FF2B5EF4-FFF2-40B4-BE49-F238E27FC236}">
                  <a16:creationId xmlns:a16="http://schemas.microsoft.com/office/drawing/2014/main" id="{25547B14-40DC-72E5-AEB2-0B9E18D761E5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78" name="TextBox 41">
              <a:extLst>
                <a:ext uri="{FF2B5EF4-FFF2-40B4-BE49-F238E27FC236}">
                  <a16:creationId xmlns:a16="http://schemas.microsoft.com/office/drawing/2014/main" id="{341DF556-EEEA-942B-07AC-D27A358610AB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C269D6A6-8075-69A4-2AE2-EF8F70FC3D85}"/>
              </a:ext>
            </a:extLst>
          </p:cNvPr>
          <p:cNvGrpSpPr/>
          <p:nvPr/>
        </p:nvGrpSpPr>
        <p:grpSpPr>
          <a:xfrm>
            <a:off x="392866" y="9120192"/>
            <a:ext cx="1025947" cy="1118511"/>
            <a:chOff x="4059241" y="176870"/>
            <a:chExt cx="1025947" cy="1118511"/>
          </a:xfrm>
        </p:grpSpPr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672F8017-9F59-6888-7E5E-6FBC0A5B7077}"/>
                </a:ext>
              </a:extLst>
            </p:cNvPr>
            <p:cNvSpPr/>
            <p:nvPr/>
          </p:nvSpPr>
          <p:spPr>
            <a:xfrm>
              <a:off x="4126982" y="176870"/>
              <a:ext cx="878234" cy="904065"/>
            </a:xfrm>
            <a:custGeom>
              <a:avLst/>
              <a:gdLst/>
              <a:ahLst/>
              <a:cxnLst/>
              <a:rect l="l" t="t" r="r" b="b"/>
              <a:pathLst>
                <a:path w="878234" h="904065">
                  <a:moveTo>
                    <a:pt x="0" y="0"/>
                  </a:moveTo>
                  <a:lnTo>
                    <a:pt x="878234" y="0"/>
                  </a:lnTo>
                  <a:lnTo>
                    <a:pt x="878234" y="904065"/>
                  </a:lnTo>
                  <a:lnTo>
                    <a:pt x="0" y="9040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0972" t="-30043" r="-23341" b="-433"/>
              </a:stretch>
            </a:blipFill>
          </p:spPr>
          <p:txBody>
            <a:bodyPr/>
            <a:lstStyle/>
            <a:p>
              <a:endParaRPr lang="ar-SA"/>
            </a:p>
          </p:txBody>
        </p:sp>
        <p:sp>
          <p:nvSpPr>
            <p:cNvPr id="81" name="TextBox 40">
              <a:extLst>
                <a:ext uri="{FF2B5EF4-FFF2-40B4-BE49-F238E27FC236}">
                  <a16:creationId xmlns:a16="http://schemas.microsoft.com/office/drawing/2014/main" id="{04B38F56-041D-B672-5A9F-1FF43787A0F1}"/>
                </a:ext>
              </a:extLst>
            </p:cNvPr>
            <p:cNvSpPr txBox="1"/>
            <p:nvPr/>
          </p:nvSpPr>
          <p:spPr>
            <a:xfrm>
              <a:off x="4418457" y="1029614"/>
              <a:ext cx="666731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 rtl="1">
                <a:lnSpc>
                  <a:spcPts val="1987"/>
                </a:lnSpc>
              </a:pPr>
              <a:r>
                <a:rPr lang="ar-EG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  <a:rtl/>
                </a:rPr>
                <a:t>ﺗﻌﺠﺒﻴﻨﻲ </a:t>
              </a:r>
            </a:p>
          </p:txBody>
        </p:sp>
        <p:sp>
          <p:nvSpPr>
            <p:cNvPr id="82" name="TextBox 41">
              <a:extLst>
                <a:ext uri="{FF2B5EF4-FFF2-40B4-BE49-F238E27FC236}">
                  <a16:creationId xmlns:a16="http://schemas.microsoft.com/office/drawing/2014/main" id="{1C559C0A-F935-2AE9-D04A-B50DAC1F4397}"/>
                </a:ext>
              </a:extLst>
            </p:cNvPr>
            <p:cNvSpPr txBox="1"/>
            <p:nvPr/>
          </p:nvSpPr>
          <p:spPr>
            <a:xfrm>
              <a:off x="4059241" y="1029614"/>
              <a:ext cx="366398" cy="2657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987"/>
                </a:lnSpc>
              </a:pPr>
              <a:r>
                <a:rPr lang="en-US" sz="1419">
                  <a:solidFill>
                    <a:srgbClr val="000000"/>
                  </a:solidFill>
                  <a:latin typeface="Childos Arabic"/>
                  <a:ea typeface="Childos Arabic"/>
                  <a:cs typeface="Childos Arabic"/>
                  <a:sym typeface="Childos Arabic"/>
                </a:rPr>
                <a:t>100%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3503" y="-63503"/>
            <a:ext cx="7683503" cy="10814590"/>
            <a:chOff x="0" y="0"/>
            <a:chExt cx="7683500" cy="10814596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  <p:sp>
          <p:nvSpPr>
            <p:cNvPr id="4" name="Freeform 4"/>
            <p:cNvSpPr/>
            <p:nvPr/>
          </p:nvSpPr>
          <p:spPr>
            <a:xfrm>
              <a:off x="63500" y="63500"/>
              <a:ext cx="7555992" cy="10687558"/>
            </a:xfrm>
            <a:custGeom>
              <a:avLst/>
              <a:gdLst/>
              <a:ahLst/>
              <a:cxnLst/>
              <a:rect l="l" t="t" r="r" b="b"/>
              <a:pathLst>
                <a:path w="7555992" h="10687558">
                  <a:moveTo>
                    <a:pt x="0" y="0"/>
                  </a:moveTo>
                  <a:lnTo>
                    <a:pt x="0" y="10687558"/>
                  </a:lnTo>
                  <a:lnTo>
                    <a:pt x="7555992" y="10687558"/>
                  </a:lnTo>
                  <a:lnTo>
                    <a:pt x="7555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" name="Freeform 5"/>
          <p:cNvSpPr/>
          <p:nvPr/>
        </p:nvSpPr>
        <p:spPr>
          <a:xfrm>
            <a:off x="6322924" y="286664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6" name="Freeform 6"/>
          <p:cNvSpPr/>
          <p:nvPr/>
        </p:nvSpPr>
        <p:spPr>
          <a:xfrm>
            <a:off x="6322924" y="174210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7" name="Freeform 7"/>
          <p:cNvSpPr/>
          <p:nvPr/>
        </p:nvSpPr>
        <p:spPr>
          <a:xfrm>
            <a:off x="6322924" y="319753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8" name="Freeform 8"/>
          <p:cNvSpPr/>
          <p:nvPr/>
        </p:nvSpPr>
        <p:spPr>
          <a:xfrm>
            <a:off x="6322924" y="4652972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9" name="Freeform 9"/>
          <p:cNvSpPr/>
          <p:nvPr/>
        </p:nvSpPr>
        <p:spPr>
          <a:xfrm>
            <a:off x="6322924" y="6108411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0" name="Freeform 10"/>
          <p:cNvSpPr/>
          <p:nvPr/>
        </p:nvSpPr>
        <p:spPr>
          <a:xfrm>
            <a:off x="6322924" y="7563850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>
          <a:xfrm>
            <a:off x="6322924" y="9019289"/>
            <a:ext cx="923153" cy="923144"/>
          </a:xfrm>
          <a:custGeom>
            <a:avLst/>
            <a:gdLst/>
            <a:ahLst/>
            <a:cxnLst/>
            <a:rect l="l" t="t" r="r" b="b"/>
            <a:pathLst>
              <a:path w="923153" h="923144">
                <a:moveTo>
                  <a:pt x="0" y="0"/>
                </a:moveTo>
                <a:lnTo>
                  <a:pt x="923153" y="0"/>
                </a:lnTo>
                <a:lnTo>
                  <a:pt x="923153" y="923144"/>
                </a:lnTo>
                <a:lnTo>
                  <a:pt x="0" y="9231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2" name="Freeform 12"/>
          <p:cNvSpPr/>
          <p:nvPr/>
        </p:nvSpPr>
        <p:spPr>
          <a:xfrm>
            <a:off x="4776321" y="286664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3" name="Freeform 13"/>
          <p:cNvSpPr/>
          <p:nvPr/>
        </p:nvSpPr>
        <p:spPr>
          <a:xfrm>
            <a:off x="4776321" y="174210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4" name="Freeform 14"/>
          <p:cNvSpPr/>
          <p:nvPr/>
        </p:nvSpPr>
        <p:spPr>
          <a:xfrm>
            <a:off x="4776321" y="319753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5" name="Freeform 15"/>
          <p:cNvSpPr/>
          <p:nvPr/>
        </p:nvSpPr>
        <p:spPr>
          <a:xfrm>
            <a:off x="4776321" y="4652972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6" name="Freeform 16"/>
          <p:cNvSpPr/>
          <p:nvPr/>
        </p:nvSpPr>
        <p:spPr>
          <a:xfrm>
            <a:off x="4776321" y="6108411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7" name="Freeform 17"/>
          <p:cNvSpPr/>
          <p:nvPr/>
        </p:nvSpPr>
        <p:spPr>
          <a:xfrm>
            <a:off x="4776321" y="7563850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8" name="Freeform 18"/>
          <p:cNvSpPr/>
          <p:nvPr/>
        </p:nvSpPr>
        <p:spPr>
          <a:xfrm>
            <a:off x="4776321" y="9019289"/>
            <a:ext cx="923153" cy="923144"/>
          </a:xfrm>
          <a:custGeom>
            <a:avLst/>
            <a:gdLst/>
            <a:ahLst/>
            <a:cxnLst/>
            <a:rect l="l" t="t" r="r" b="b"/>
            <a:pathLst>
              <a:path w="923153" h="923144">
                <a:moveTo>
                  <a:pt x="0" y="0"/>
                </a:moveTo>
                <a:lnTo>
                  <a:pt x="923153" y="0"/>
                </a:lnTo>
                <a:lnTo>
                  <a:pt x="923153" y="923144"/>
                </a:lnTo>
                <a:lnTo>
                  <a:pt x="0" y="9231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19" name="Freeform 19"/>
          <p:cNvSpPr/>
          <p:nvPr/>
        </p:nvSpPr>
        <p:spPr>
          <a:xfrm>
            <a:off x="3229727" y="286664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0" name="Freeform 20"/>
          <p:cNvSpPr/>
          <p:nvPr/>
        </p:nvSpPr>
        <p:spPr>
          <a:xfrm>
            <a:off x="3229727" y="174210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1" name="Freeform 21"/>
          <p:cNvSpPr/>
          <p:nvPr/>
        </p:nvSpPr>
        <p:spPr>
          <a:xfrm>
            <a:off x="3229727" y="319753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2" name="Freeform 22"/>
          <p:cNvSpPr/>
          <p:nvPr/>
        </p:nvSpPr>
        <p:spPr>
          <a:xfrm>
            <a:off x="3229727" y="4652972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3" name="Freeform 23"/>
          <p:cNvSpPr/>
          <p:nvPr/>
        </p:nvSpPr>
        <p:spPr>
          <a:xfrm>
            <a:off x="3229727" y="6108411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4" name="Freeform 24"/>
          <p:cNvSpPr/>
          <p:nvPr/>
        </p:nvSpPr>
        <p:spPr>
          <a:xfrm>
            <a:off x="3229727" y="7563850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4" y="0"/>
                </a:lnTo>
                <a:lnTo>
                  <a:pt x="923154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5" name="Freeform 25"/>
          <p:cNvSpPr/>
          <p:nvPr/>
        </p:nvSpPr>
        <p:spPr>
          <a:xfrm>
            <a:off x="3229727" y="9019289"/>
            <a:ext cx="923153" cy="923144"/>
          </a:xfrm>
          <a:custGeom>
            <a:avLst/>
            <a:gdLst/>
            <a:ahLst/>
            <a:cxnLst/>
            <a:rect l="l" t="t" r="r" b="b"/>
            <a:pathLst>
              <a:path w="923153" h="923144">
                <a:moveTo>
                  <a:pt x="0" y="0"/>
                </a:moveTo>
                <a:lnTo>
                  <a:pt x="923154" y="0"/>
                </a:lnTo>
                <a:lnTo>
                  <a:pt x="923154" y="923144"/>
                </a:lnTo>
                <a:lnTo>
                  <a:pt x="0" y="9231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6" name="Freeform 26"/>
          <p:cNvSpPr/>
          <p:nvPr/>
        </p:nvSpPr>
        <p:spPr>
          <a:xfrm>
            <a:off x="1683125" y="286664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7" name="Freeform 27"/>
          <p:cNvSpPr/>
          <p:nvPr/>
        </p:nvSpPr>
        <p:spPr>
          <a:xfrm>
            <a:off x="1683125" y="174210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8" name="Freeform 28"/>
          <p:cNvSpPr/>
          <p:nvPr/>
        </p:nvSpPr>
        <p:spPr>
          <a:xfrm>
            <a:off x="1683125" y="319753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29" name="Freeform 29"/>
          <p:cNvSpPr/>
          <p:nvPr/>
        </p:nvSpPr>
        <p:spPr>
          <a:xfrm>
            <a:off x="1683125" y="4652972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0" name="Freeform 30"/>
          <p:cNvSpPr/>
          <p:nvPr/>
        </p:nvSpPr>
        <p:spPr>
          <a:xfrm>
            <a:off x="1683125" y="6108411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1" name="Freeform 31"/>
          <p:cNvSpPr/>
          <p:nvPr/>
        </p:nvSpPr>
        <p:spPr>
          <a:xfrm>
            <a:off x="1683125" y="7563850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2" name="Freeform 32"/>
          <p:cNvSpPr/>
          <p:nvPr/>
        </p:nvSpPr>
        <p:spPr>
          <a:xfrm>
            <a:off x="1683125" y="9019289"/>
            <a:ext cx="923153" cy="923144"/>
          </a:xfrm>
          <a:custGeom>
            <a:avLst/>
            <a:gdLst/>
            <a:ahLst/>
            <a:cxnLst/>
            <a:rect l="l" t="t" r="r" b="b"/>
            <a:pathLst>
              <a:path w="923153" h="923144">
                <a:moveTo>
                  <a:pt x="0" y="0"/>
                </a:moveTo>
                <a:lnTo>
                  <a:pt x="923153" y="0"/>
                </a:lnTo>
                <a:lnTo>
                  <a:pt x="923153" y="923144"/>
                </a:lnTo>
                <a:lnTo>
                  <a:pt x="0" y="9231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3" name="Freeform 33"/>
          <p:cNvSpPr/>
          <p:nvPr/>
        </p:nvSpPr>
        <p:spPr>
          <a:xfrm>
            <a:off x="136522" y="286664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4" name="Freeform 34"/>
          <p:cNvSpPr/>
          <p:nvPr/>
        </p:nvSpPr>
        <p:spPr>
          <a:xfrm>
            <a:off x="136522" y="174210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5" name="Freeform 35"/>
          <p:cNvSpPr/>
          <p:nvPr/>
        </p:nvSpPr>
        <p:spPr>
          <a:xfrm>
            <a:off x="136522" y="3197533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3"/>
                </a:lnTo>
                <a:lnTo>
                  <a:pt x="0" y="9231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6" name="Freeform 36"/>
          <p:cNvSpPr/>
          <p:nvPr/>
        </p:nvSpPr>
        <p:spPr>
          <a:xfrm>
            <a:off x="136522" y="4652972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7" name="Freeform 37"/>
          <p:cNvSpPr/>
          <p:nvPr/>
        </p:nvSpPr>
        <p:spPr>
          <a:xfrm>
            <a:off x="136522" y="6108411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8" name="Freeform 38"/>
          <p:cNvSpPr/>
          <p:nvPr/>
        </p:nvSpPr>
        <p:spPr>
          <a:xfrm>
            <a:off x="136522" y="7563850"/>
            <a:ext cx="923153" cy="923153"/>
          </a:xfrm>
          <a:custGeom>
            <a:avLst/>
            <a:gdLst/>
            <a:ahLst/>
            <a:cxnLst/>
            <a:rect l="l" t="t" r="r" b="b"/>
            <a:pathLst>
              <a:path w="923153" h="923153">
                <a:moveTo>
                  <a:pt x="0" y="0"/>
                </a:moveTo>
                <a:lnTo>
                  <a:pt x="923153" y="0"/>
                </a:lnTo>
                <a:lnTo>
                  <a:pt x="923153" y="923154"/>
                </a:lnTo>
                <a:lnTo>
                  <a:pt x="0" y="9231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0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39" name="Freeform 39"/>
          <p:cNvSpPr/>
          <p:nvPr/>
        </p:nvSpPr>
        <p:spPr>
          <a:xfrm>
            <a:off x="136522" y="9019289"/>
            <a:ext cx="923153" cy="923144"/>
          </a:xfrm>
          <a:custGeom>
            <a:avLst/>
            <a:gdLst/>
            <a:ahLst/>
            <a:cxnLst/>
            <a:rect l="l" t="t" r="r" b="b"/>
            <a:pathLst>
              <a:path w="923153" h="923144">
                <a:moveTo>
                  <a:pt x="0" y="0"/>
                </a:moveTo>
                <a:lnTo>
                  <a:pt x="923153" y="0"/>
                </a:lnTo>
                <a:lnTo>
                  <a:pt x="923153" y="923144"/>
                </a:lnTo>
                <a:lnTo>
                  <a:pt x="0" y="9231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092" b="-1031"/>
            </a:stretch>
          </a:blipFill>
        </p:spPr>
        <p:txBody>
          <a:bodyPr/>
          <a:lstStyle/>
          <a:p>
            <a:endParaRPr lang="ar-SA"/>
          </a:p>
        </p:txBody>
      </p:sp>
      <p:sp>
        <p:nvSpPr>
          <p:cNvPr id="40" name="TextBox 40"/>
          <p:cNvSpPr txBox="1"/>
          <p:nvPr/>
        </p:nvSpPr>
        <p:spPr>
          <a:xfrm>
            <a:off x="136522" y="1148667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36522" y="2604106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36522" y="405954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36522" y="551497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36522" y="6970414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36522" y="8425853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36522" y="9881292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683125" y="1148667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683125" y="2604106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683125" y="405954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683125" y="551497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683125" y="6970414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683125" y="8425853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683125" y="9881292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229727" y="1148667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229727" y="2604106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229727" y="405954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229727" y="551497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3229727" y="6970414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229727" y="8425853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229727" y="9881292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76321" y="1148667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776321" y="2604106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776321" y="405954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776321" y="551497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4776321" y="6970414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776321" y="8425853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776321" y="9881292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322924" y="1148667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6322924" y="2604106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322924" y="405954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322924" y="5514975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322924" y="6970414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6322924" y="8425853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6322924" y="9881292"/>
            <a:ext cx="870814" cy="287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2090"/>
              </a:lnSpc>
            </a:pPr>
            <a:r>
              <a:rPr lang="ar-EG" sz="1493">
                <a:solidFill>
                  <a:srgbClr val="000000"/>
                </a:solidFill>
                <a:latin typeface="Childos Arabic"/>
                <a:ea typeface="Childos Arabic"/>
                <a:cs typeface="Childos Arabic"/>
                <a:sym typeface="Childos Arabic"/>
                <a:rtl/>
              </a:rPr>
              <a:t>أﻳﻦ اﻟﻨﺴﺦ 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643</Words>
  <Application>Microsoft Office PowerPoint</Application>
  <PresentationFormat>مخصص</PresentationFormat>
  <Paragraphs>200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Childos Arabic</vt:lpstr>
      <vt:lpstr>Childos Arabic Bold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ستيكرات للكتاب.pdf</dc:title>
  <dc:creator>سالم بن حسين</dc:creator>
  <cp:lastModifiedBy>سالم بن حسين</cp:lastModifiedBy>
  <cp:revision>3</cp:revision>
  <dcterms:created xsi:type="dcterms:W3CDTF">2006-08-16T00:00:00Z</dcterms:created>
  <dcterms:modified xsi:type="dcterms:W3CDTF">2024-11-20T13:59:11Z</dcterms:modified>
  <dc:identifier>DAGXBU8khtE</dc:identifier>
</cp:coreProperties>
</file>