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7556500" cy="10693400"/>
  <p:notesSz cx="6858000" cy="9144000"/>
  <p:embeddedFontLst>
    <p:embeddedFont>
      <p:font typeface="Childos Arabic" panose="020B0604020202020204" charset="-78"/>
      <p:regular r:id="rId9"/>
    </p:embeddedFont>
    <p:embeddedFont>
      <p:font typeface="Childos Arabic Bold" panose="020B0604020202020204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2" d="100"/>
          <a:sy n="62" d="100"/>
        </p:scale>
        <p:origin x="235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-63503" y="-63503"/>
            <a:ext cx="7683503" cy="10814590"/>
            <a:chOff x="0" y="0"/>
            <a:chExt cx="7683500" cy="10814596"/>
          </a:xfrm>
        </p:grpSpPr>
        <p:sp>
          <p:nvSpPr>
            <p:cNvPr id="3" name="Freeform 3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5" name="Freeform 5"/>
          <p:cNvSpPr/>
          <p:nvPr/>
        </p:nvSpPr>
        <p:spPr>
          <a:xfrm>
            <a:off x="6036593" y="303514"/>
            <a:ext cx="1065905" cy="1227696"/>
          </a:xfrm>
          <a:custGeom>
            <a:avLst/>
            <a:gdLst/>
            <a:ahLst/>
            <a:cxnLst/>
            <a:rect l="l" t="t" r="r" b="b"/>
            <a:pathLst>
              <a:path w="1065905" h="1227696">
                <a:moveTo>
                  <a:pt x="0" y="0"/>
                </a:moveTo>
                <a:lnTo>
                  <a:pt x="1065904" y="0"/>
                </a:lnTo>
                <a:lnTo>
                  <a:pt x="1065904" y="1227696"/>
                </a:lnTo>
                <a:lnTo>
                  <a:pt x="0" y="12276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" name="Freeform 6"/>
          <p:cNvSpPr/>
          <p:nvPr/>
        </p:nvSpPr>
        <p:spPr>
          <a:xfrm>
            <a:off x="6036593" y="2029501"/>
            <a:ext cx="1065905" cy="1227696"/>
          </a:xfrm>
          <a:custGeom>
            <a:avLst/>
            <a:gdLst/>
            <a:ahLst/>
            <a:cxnLst/>
            <a:rect l="l" t="t" r="r" b="b"/>
            <a:pathLst>
              <a:path w="1065905" h="1227696">
                <a:moveTo>
                  <a:pt x="0" y="0"/>
                </a:moveTo>
                <a:lnTo>
                  <a:pt x="1065904" y="0"/>
                </a:lnTo>
                <a:lnTo>
                  <a:pt x="1065904" y="1227697"/>
                </a:lnTo>
                <a:lnTo>
                  <a:pt x="0" y="12276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7" name="Freeform 7"/>
          <p:cNvSpPr/>
          <p:nvPr/>
        </p:nvSpPr>
        <p:spPr>
          <a:xfrm>
            <a:off x="6036593" y="3756469"/>
            <a:ext cx="1065905" cy="1227696"/>
          </a:xfrm>
          <a:custGeom>
            <a:avLst/>
            <a:gdLst/>
            <a:ahLst/>
            <a:cxnLst/>
            <a:rect l="l" t="t" r="r" b="b"/>
            <a:pathLst>
              <a:path w="1065905" h="1227696">
                <a:moveTo>
                  <a:pt x="0" y="0"/>
                </a:moveTo>
                <a:lnTo>
                  <a:pt x="1065904" y="0"/>
                </a:lnTo>
                <a:lnTo>
                  <a:pt x="1065904" y="1227697"/>
                </a:lnTo>
                <a:lnTo>
                  <a:pt x="0" y="12276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" name="Freeform 8"/>
          <p:cNvSpPr/>
          <p:nvPr/>
        </p:nvSpPr>
        <p:spPr>
          <a:xfrm>
            <a:off x="6036593" y="5483438"/>
            <a:ext cx="1065905" cy="1227696"/>
          </a:xfrm>
          <a:custGeom>
            <a:avLst/>
            <a:gdLst/>
            <a:ahLst/>
            <a:cxnLst/>
            <a:rect l="l" t="t" r="r" b="b"/>
            <a:pathLst>
              <a:path w="1065905" h="1227696">
                <a:moveTo>
                  <a:pt x="0" y="0"/>
                </a:moveTo>
                <a:lnTo>
                  <a:pt x="1065904" y="0"/>
                </a:lnTo>
                <a:lnTo>
                  <a:pt x="1065904" y="1227696"/>
                </a:lnTo>
                <a:lnTo>
                  <a:pt x="0" y="12276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9" name="Freeform 9"/>
          <p:cNvSpPr/>
          <p:nvPr/>
        </p:nvSpPr>
        <p:spPr>
          <a:xfrm>
            <a:off x="6036593" y="7210406"/>
            <a:ext cx="1065905" cy="1227696"/>
          </a:xfrm>
          <a:custGeom>
            <a:avLst/>
            <a:gdLst/>
            <a:ahLst/>
            <a:cxnLst/>
            <a:rect l="l" t="t" r="r" b="b"/>
            <a:pathLst>
              <a:path w="1065905" h="1227696">
                <a:moveTo>
                  <a:pt x="0" y="0"/>
                </a:moveTo>
                <a:lnTo>
                  <a:pt x="1065904" y="0"/>
                </a:lnTo>
                <a:lnTo>
                  <a:pt x="1065904" y="1227696"/>
                </a:lnTo>
                <a:lnTo>
                  <a:pt x="0" y="12276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0" name="Freeform 10"/>
          <p:cNvSpPr/>
          <p:nvPr/>
        </p:nvSpPr>
        <p:spPr>
          <a:xfrm>
            <a:off x="6036593" y="8937374"/>
            <a:ext cx="1065905" cy="1227696"/>
          </a:xfrm>
          <a:custGeom>
            <a:avLst/>
            <a:gdLst/>
            <a:ahLst/>
            <a:cxnLst/>
            <a:rect l="l" t="t" r="r" b="b"/>
            <a:pathLst>
              <a:path w="1065905" h="1227696">
                <a:moveTo>
                  <a:pt x="0" y="0"/>
                </a:moveTo>
                <a:lnTo>
                  <a:pt x="1065904" y="0"/>
                </a:lnTo>
                <a:lnTo>
                  <a:pt x="1065904" y="1227696"/>
                </a:lnTo>
                <a:lnTo>
                  <a:pt x="0" y="12276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>
          <a:xfrm flipH="1">
            <a:off x="4378061" y="303514"/>
            <a:ext cx="795709" cy="1237212"/>
          </a:xfrm>
          <a:custGeom>
            <a:avLst/>
            <a:gdLst/>
            <a:ahLst/>
            <a:cxnLst/>
            <a:rect l="l" t="t" r="r" b="b"/>
            <a:pathLst>
              <a:path w="795709" h="1237212">
                <a:moveTo>
                  <a:pt x="795709" y="0"/>
                </a:moveTo>
                <a:lnTo>
                  <a:pt x="0" y="0"/>
                </a:lnTo>
                <a:lnTo>
                  <a:pt x="0" y="1237212"/>
                </a:lnTo>
                <a:lnTo>
                  <a:pt x="795709" y="1237212"/>
                </a:lnTo>
                <a:lnTo>
                  <a:pt x="795709" y="0"/>
                </a:lnTo>
                <a:close/>
              </a:path>
            </a:pathLst>
          </a:custGeom>
          <a:blipFill>
            <a:blip r:embed="rId3"/>
            <a:stretch>
              <a:fillRect l="-466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2" name="Freeform 12"/>
          <p:cNvSpPr/>
          <p:nvPr/>
        </p:nvSpPr>
        <p:spPr>
          <a:xfrm flipH="1">
            <a:off x="4378061" y="2039855"/>
            <a:ext cx="795709" cy="1237212"/>
          </a:xfrm>
          <a:custGeom>
            <a:avLst/>
            <a:gdLst/>
            <a:ahLst/>
            <a:cxnLst/>
            <a:rect l="l" t="t" r="r" b="b"/>
            <a:pathLst>
              <a:path w="795709" h="1237212">
                <a:moveTo>
                  <a:pt x="795709" y="0"/>
                </a:moveTo>
                <a:lnTo>
                  <a:pt x="0" y="0"/>
                </a:lnTo>
                <a:lnTo>
                  <a:pt x="0" y="1237212"/>
                </a:lnTo>
                <a:lnTo>
                  <a:pt x="795709" y="1237212"/>
                </a:lnTo>
                <a:lnTo>
                  <a:pt x="795709" y="0"/>
                </a:lnTo>
                <a:close/>
              </a:path>
            </a:pathLst>
          </a:custGeom>
          <a:blipFill>
            <a:blip r:embed="rId3"/>
            <a:stretch>
              <a:fillRect l="-466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3" name="Freeform 13"/>
          <p:cNvSpPr/>
          <p:nvPr/>
        </p:nvSpPr>
        <p:spPr>
          <a:xfrm flipH="1">
            <a:off x="4378061" y="3776205"/>
            <a:ext cx="795709" cy="1237212"/>
          </a:xfrm>
          <a:custGeom>
            <a:avLst/>
            <a:gdLst/>
            <a:ahLst/>
            <a:cxnLst/>
            <a:rect l="l" t="t" r="r" b="b"/>
            <a:pathLst>
              <a:path w="795709" h="1237212">
                <a:moveTo>
                  <a:pt x="795709" y="0"/>
                </a:moveTo>
                <a:lnTo>
                  <a:pt x="0" y="0"/>
                </a:lnTo>
                <a:lnTo>
                  <a:pt x="0" y="1237212"/>
                </a:lnTo>
                <a:lnTo>
                  <a:pt x="795709" y="1237212"/>
                </a:lnTo>
                <a:lnTo>
                  <a:pt x="795709" y="0"/>
                </a:lnTo>
                <a:close/>
              </a:path>
            </a:pathLst>
          </a:custGeom>
          <a:blipFill>
            <a:blip r:embed="rId3"/>
            <a:stretch>
              <a:fillRect l="-466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4" name="Freeform 14"/>
          <p:cNvSpPr/>
          <p:nvPr/>
        </p:nvSpPr>
        <p:spPr>
          <a:xfrm flipH="1">
            <a:off x="4378061" y="5512546"/>
            <a:ext cx="795709" cy="1237212"/>
          </a:xfrm>
          <a:custGeom>
            <a:avLst/>
            <a:gdLst/>
            <a:ahLst/>
            <a:cxnLst/>
            <a:rect l="l" t="t" r="r" b="b"/>
            <a:pathLst>
              <a:path w="795709" h="1237212">
                <a:moveTo>
                  <a:pt x="795709" y="0"/>
                </a:moveTo>
                <a:lnTo>
                  <a:pt x="0" y="0"/>
                </a:lnTo>
                <a:lnTo>
                  <a:pt x="0" y="1237212"/>
                </a:lnTo>
                <a:lnTo>
                  <a:pt x="795709" y="1237212"/>
                </a:lnTo>
                <a:lnTo>
                  <a:pt x="795709" y="0"/>
                </a:lnTo>
                <a:close/>
              </a:path>
            </a:pathLst>
          </a:custGeom>
          <a:blipFill>
            <a:blip r:embed="rId3"/>
            <a:stretch>
              <a:fillRect l="-466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5" name="Freeform 15"/>
          <p:cNvSpPr/>
          <p:nvPr/>
        </p:nvSpPr>
        <p:spPr>
          <a:xfrm flipH="1">
            <a:off x="4378061" y="7248896"/>
            <a:ext cx="795709" cy="1237212"/>
          </a:xfrm>
          <a:custGeom>
            <a:avLst/>
            <a:gdLst/>
            <a:ahLst/>
            <a:cxnLst/>
            <a:rect l="l" t="t" r="r" b="b"/>
            <a:pathLst>
              <a:path w="795709" h="1237212">
                <a:moveTo>
                  <a:pt x="795709" y="0"/>
                </a:moveTo>
                <a:lnTo>
                  <a:pt x="0" y="0"/>
                </a:lnTo>
                <a:lnTo>
                  <a:pt x="0" y="1237212"/>
                </a:lnTo>
                <a:lnTo>
                  <a:pt x="795709" y="1237212"/>
                </a:lnTo>
                <a:lnTo>
                  <a:pt x="795709" y="0"/>
                </a:lnTo>
                <a:close/>
              </a:path>
            </a:pathLst>
          </a:custGeom>
          <a:blipFill>
            <a:blip r:embed="rId3"/>
            <a:stretch>
              <a:fillRect l="-466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6" name="Freeform 16"/>
          <p:cNvSpPr/>
          <p:nvPr/>
        </p:nvSpPr>
        <p:spPr>
          <a:xfrm flipH="1">
            <a:off x="4378061" y="8985237"/>
            <a:ext cx="795709" cy="1237212"/>
          </a:xfrm>
          <a:custGeom>
            <a:avLst/>
            <a:gdLst/>
            <a:ahLst/>
            <a:cxnLst/>
            <a:rect l="l" t="t" r="r" b="b"/>
            <a:pathLst>
              <a:path w="795709" h="1237212">
                <a:moveTo>
                  <a:pt x="795709" y="0"/>
                </a:moveTo>
                <a:lnTo>
                  <a:pt x="0" y="0"/>
                </a:lnTo>
                <a:lnTo>
                  <a:pt x="0" y="1237212"/>
                </a:lnTo>
                <a:lnTo>
                  <a:pt x="795709" y="1237212"/>
                </a:lnTo>
                <a:lnTo>
                  <a:pt x="795709" y="0"/>
                </a:lnTo>
                <a:close/>
              </a:path>
            </a:pathLst>
          </a:custGeom>
          <a:blipFill>
            <a:blip r:embed="rId3"/>
            <a:stretch>
              <a:fillRect l="-466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7" name="Freeform 17"/>
          <p:cNvSpPr/>
          <p:nvPr/>
        </p:nvSpPr>
        <p:spPr>
          <a:xfrm>
            <a:off x="2682050" y="524294"/>
            <a:ext cx="761362" cy="1056389"/>
          </a:xfrm>
          <a:custGeom>
            <a:avLst/>
            <a:gdLst/>
            <a:ahLst/>
            <a:cxnLst/>
            <a:rect l="l" t="t" r="r" b="b"/>
            <a:pathLst>
              <a:path w="761362" h="1056389">
                <a:moveTo>
                  <a:pt x="0" y="0"/>
                </a:moveTo>
                <a:lnTo>
                  <a:pt x="761361" y="0"/>
                </a:lnTo>
                <a:lnTo>
                  <a:pt x="761361" y="1056389"/>
                </a:lnTo>
                <a:lnTo>
                  <a:pt x="0" y="105638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8" name="Freeform 18"/>
          <p:cNvSpPr/>
          <p:nvPr/>
        </p:nvSpPr>
        <p:spPr>
          <a:xfrm>
            <a:off x="2682050" y="2250977"/>
            <a:ext cx="761362" cy="1056389"/>
          </a:xfrm>
          <a:custGeom>
            <a:avLst/>
            <a:gdLst/>
            <a:ahLst/>
            <a:cxnLst/>
            <a:rect l="l" t="t" r="r" b="b"/>
            <a:pathLst>
              <a:path w="761362" h="1056389">
                <a:moveTo>
                  <a:pt x="0" y="0"/>
                </a:moveTo>
                <a:lnTo>
                  <a:pt x="761361" y="0"/>
                </a:lnTo>
                <a:lnTo>
                  <a:pt x="761361" y="1056389"/>
                </a:lnTo>
                <a:lnTo>
                  <a:pt x="0" y="105638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9" name="Freeform 19"/>
          <p:cNvSpPr/>
          <p:nvPr/>
        </p:nvSpPr>
        <p:spPr>
          <a:xfrm>
            <a:off x="2682050" y="3977659"/>
            <a:ext cx="761362" cy="1056389"/>
          </a:xfrm>
          <a:custGeom>
            <a:avLst/>
            <a:gdLst/>
            <a:ahLst/>
            <a:cxnLst/>
            <a:rect l="l" t="t" r="r" b="b"/>
            <a:pathLst>
              <a:path w="761362" h="1056389">
                <a:moveTo>
                  <a:pt x="0" y="0"/>
                </a:moveTo>
                <a:lnTo>
                  <a:pt x="761361" y="0"/>
                </a:lnTo>
                <a:lnTo>
                  <a:pt x="761361" y="1056389"/>
                </a:lnTo>
                <a:lnTo>
                  <a:pt x="0" y="105638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0" name="Freeform 20"/>
          <p:cNvSpPr/>
          <p:nvPr/>
        </p:nvSpPr>
        <p:spPr>
          <a:xfrm>
            <a:off x="2682050" y="5704351"/>
            <a:ext cx="761362" cy="1056389"/>
          </a:xfrm>
          <a:custGeom>
            <a:avLst/>
            <a:gdLst/>
            <a:ahLst/>
            <a:cxnLst/>
            <a:rect l="l" t="t" r="r" b="b"/>
            <a:pathLst>
              <a:path w="761362" h="1056389">
                <a:moveTo>
                  <a:pt x="0" y="0"/>
                </a:moveTo>
                <a:lnTo>
                  <a:pt x="761361" y="0"/>
                </a:lnTo>
                <a:lnTo>
                  <a:pt x="761361" y="1056389"/>
                </a:lnTo>
                <a:lnTo>
                  <a:pt x="0" y="105638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1" name="Freeform 21"/>
          <p:cNvSpPr/>
          <p:nvPr/>
        </p:nvSpPr>
        <p:spPr>
          <a:xfrm>
            <a:off x="2682050" y="7431034"/>
            <a:ext cx="761362" cy="1056389"/>
          </a:xfrm>
          <a:custGeom>
            <a:avLst/>
            <a:gdLst/>
            <a:ahLst/>
            <a:cxnLst/>
            <a:rect l="l" t="t" r="r" b="b"/>
            <a:pathLst>
              <a:path w="761362" h="1056389">
                <a:moveTo>
                  <a:pt x="0" y="0"/>
                </a:moveTo>
                <a:lnTo>
                  <a:pt x="761361" y="0"/>
                </a:lnTo>
                <a:lnTo>
                  <a:pt x="761361" y="1056389"/>
                </a:lnTo>
                <a:lnTo>
                  <a:pt x="0" y="105638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2" name="Freeform 22"/>
          <p:cNvSpPr/>
          <p:nvPr/>
        </p:nvSpPr>
        <p:spPr>
          <a:xfrm>
            <a:off x="2682050" y="9157716"/>
            <a:ext cx="761362" cy="1056389"/>
          </a:xfrm>
          <a:custGeom>
            <a:avLst/>
            <a:gdLst/>
            <a:ahLst/>
            <a:cxnLst/>
            <a:rect l="l" t="t" r="r" b="b"/>
            <a:pathLst>
              <a:path w="761362" h="1056389">
                <a:moveTo>
                  <a:pt x="0" y="0"/>
                </a:moveTo>
                <a:lnTo>
                  <a:pt x="761361" y="0"/>
                </a:lnTo>
                <a:lnTo>
                  <a:pt x="761361" y="1056389"/>
                </a:lnTo>
                <a:lnTo>
                  <a:pt x="0" y="105638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3" name="Freeform 23"/>
          <p:cNvSpPr/>
          <p:nvPr/>
        </p:nvSpPr>
        <p:spPr>
          <a:xfrm>
            <a:off x="569338" y="209588"/>
            <a:ext cx="1389478" cy="1389478"/>
          </a:xfrm>
          <a:custGeom>
            <a:avLst/>
            <a:gdLst/>
            <a:ahLst/>
            <a:cxnLst/>
            <a:rect l="l" t="t" r="r" b="b"/>
            <a:pathLst>
              <a:path w="1389478" h="1389478">
                <a:moveTo>
                  <a:pt x="0" y="0"/>
                </a:moveTo>
                <a:lnTo>
                  <a:pt x="1389478" y="0"/>
                </a:lnTo>
                <a:lnTo>
                  <a:pt x="1389478" y="1389479"/>
                </a:lnTo>
                <a:lnTo>
                  <a:pt x="0" y="138947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4" name="Freeform 24"/>
          <p:cNvSpPr/>
          <p:nvPr/>
        </p:nvSpPr>
        <p:spPr>
          <a:xfrm>
            <a:off x="569338" y="1926050"/>
            <a:ext cx="1389478" cy="1389478"/>
          </a:xfrm>
          <a:custGeom>
            <a:avLst/>
            <a:gdLst/>
            <a:ahLst/>
            <a:cxnLst/>
            <a:rect l="l" t="t" r="r" b="b"/>
            <a:pathLst>
              <a:path w="1389478" h="1389478">
                <a:moveTo>
                  <a:pt x="0" y="0"/>
                </a:moveTo>
                <a:lnTo>
                  <a:pt x="1389478" y="0"/>
                </a:lnTo>
                <a:lnTo>
                  <a:pt x="1389478" y="1389479"/>
                </a:lnTo>
                <a:lnTo>
                  <a:pt x="0" y="138947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5" name="Freeform 25"/>
          <p:cNvSpPr/>
          <p:nvPr/>
        </p:nvSpPr>
        <p:spPr>
          <a:xfrm>
            <a:off x="569338" y="3672897"/>
            <a:ext cx="1389478" cy="1389478"/>
          </a:xfrm>
          <a:custGeom>
            <a:avLst/>
            <a:gdLst/>
            <a:ahLst/>
            <a:cxnLst/>
            <a:rect l="l" t="t" r="r" b="b"/>
            <a:pathLst>
              <a:path w="1389478" h="1389478">
                <a:moveTo>
                  <a:pt x="0" y="0"/>
                </a:moveTo>
                <a:lnTo>
                  <a:pt x="1389478" y="0"/>
                </a:lnTo>
                <a:lnTo>
                  <a:pt x="1389478" y="1389479"/>
                </a:lnTo>
                <a:lnTo>
                  <a:pt x="0" y="138947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6" name="Freeform 26"/>
          <p:cNvSpPr/>
          <p:nvPr/>
        </p:nvSpPr>
        <p:spPr>
          <a:xfrm>
            <a:off x="569338" y="5399865"/>
            <a:ext cx="1389478" cy="1389478"/>
          </a:xfrm>
          <a:custGeom>
            <a:avLst/>
            <a:gdLst/>
            <a:ahLst/>
            <a:cxnLst/>
            <a:rect l="l" t="t" r="r" b="b"/>
            <a:pathLst>
              <a:path w="1389478" h="1389478">
                <a:moveTo>
                  <a:pt x="0" y="0"/>
                </a:moveTo>
                <a:lnTo>
                  <a:pt x="1389478" y="0"/>
                </a:lnTo>
                <a:lnTo>
                  <a:pt x="1389478" y="1389479"/>
                </a:lnTo>
                <a:lnTo>
                  <a:pt x="0" y="138947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7" name="Freeform 27"/>
          <p:cNvSpPr/>
          <p:nvPr/>
        </p:nvSpPr>
        <p:spPr>
          <a:xfrm>
            <a:off x="569338" y="7126681"/>
            <a:ext cx="1389478" cy="1389478"/>
          </a:xfrm>
          <a:custGeom>
            <a:avLst/>
            <a:gdLst/>
            <a:ahLst/>
            <a:cxnLst/>
            <a:rect l="l" t="t" r="r" b="b"/>
            <a:pathLst>
              <a:path w="1389478" h="1389478">
                <a:moveTo>
                  <a:pt x="0" y="0"/>
                </a:moveTo>
                <a:lnTo>
                  <a:pt x="1389478" y="0"/>
                </a:lnTo>
                <a:lnTo>
                  <a:pt x="1389478" y="1389479"/>
                </a:lnTo>
                <a:lnTo>
                  <a:pt x="0" y="138947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8" name="Freeform 28"/>
          <p:cNvSpPr/>
          <p:nvPr/>
        </p:nvSpPr>
        <p:spPr>
          <a:xfrm>
            <a:off x="569338" y="8853373"/>
            <a:ext cx="1389478" cy="1389478"/>
          </a:xfrm>
          <a:custGeom>
            <a:avLst/>
            <a:gdLst/>
            <a:ahLst/>
            <a:cxnLst/>
            <a:rect l="l" t="t" r="r" b="b"/>
            <a:pathLst>
              <a:path w="1389478" h="1389478">
                <a:moveTo>
                  <a:pt x="0" y="0"/>
                </a:moveTo>
                <a:lnTo>
                  <a:pt x="1389478" y="0"/>
                </a:lnTo>
                <a:lnTo>
                  <a:pt x="1389478" y="1389479"/>
                </a:lnTo>
                <a:lnTo>
                  <a:pt x="0" y="138947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9" name="TextBox 29"/>
          <p:cNvSpPr txBox="1"/>
          <p:nvPr/>
        </p:nvSpPr>
        <p:spPr>
          <a:xfrm>
            <a:off x="5970356" y="1455934"/>
            <a:ext cx="1099642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ﺗﺒﺮدﻳﻦ اﻟﻘﻠﺐ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970356" y="3181912"/>
            <a:ext cx="1099642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ﺗﺒﺮدﻳﻦ اﻟﻘﻠﺐ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5970356" y="4908890"/>
            <a:ext cx="1099642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ﺗﺒﺮدﻳﻦ اﻟﻘﻠﺐ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5970356" y="6635858"/>
            <a:ext cx="1099642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ﺗﺒﺮدﻳﻦ اﻟﻘﻠﺐ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5970356" y="8362826"/>
            <a:ext cx="1099642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ﺗﺒﺮدﻳﻦ اﻟﻘﻠﺐ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5970356" y="10089794"/>
            <a:ext cx="1099642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ﺗﺒﺮدﻳﻦ اﻟﻘﻠﺐ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4152795" y="1506398"/>
            <a:ext cx="1134389" cy="284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53"/>
              </a:lnSpc>
            </a:pPr>
            <a:r>
              <a:rPr lang="ar-EG" sz="153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ﺗﺴﺘﺎﻫﻠﻴﻦ وردة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4152795" y="3242748"/>
            <a:ext cx="1134389" cy="284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53"/>
              </a:lnSpc>
            </a:pPr>
            <a:r>
              <a:rPr lang="ar-EG" sz="153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ﺗﺴﺘﺎﻫﻠﻴﻦ وردة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152795" y="4979089"/>
            <a:ext cx="1134389" cy="284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53"/>
              </a:lnSpc>
            </a:pPr>
            <a:r>
              <a:rPr lang="ar-EG" sz="153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ﺗﺴﺘﺎﻫﻠﻴﻦ وردة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4152795" y="6715439"/>
            <a:ext cx="1134389" cy="284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53"/>
              </a:lnSpc>
            </a:pPr>
            <a:r>
              <a:rPr lang="ar-EG" sz="153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ﺗﺴﺘﺎﻫﻠﻴﻦ وردة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4152795" y="8451780"/>
            <a:ext cx="1134389" cy="284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53"/>
              </a:lnSpc>
            </a:pPr>
            <a:r>
              <a:rPr lang="ar-EG" sz="153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ﺗﺴﺘﺎﻫﻠﻴﻦ وردة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4152795" y="10188121"/>
            <a:ext cx="1134389" cy="284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53"/>
              </a:lnSpc>
            </a:pPr>
            <a:r>
              <a:rPr lang="ar-EG" sz="153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ﺗﺴﺘﺎﻫﻠﻴﻦ وردة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600230" y="1564843"/>
            <a:ext cx="944909" cy="2112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734"/>
              </a:lnSpc>
            </a:pP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ﺣﻴﻞ</a:t>
            </a:r>
            <a:endParaRPr lang="ar-EG" sz="1239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2600230" y="3291526"/>
            <a:ext cx="944909" cy="2112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734"/>
              </a:lnSpc>
            </a:pP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ﺣﻴﻞ</a:t>
            </a:r>
            <a:endParaRPr lang="ar-EG" sz="1239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2600230" y="5018208"/>
            <a:ext cx="944909" cy="2112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734"/>
              </a:lnSpc>
            </a:pP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ﺣﻴﻞ</a:t>
            </a:r>
            <a:endParaRPr lang="ar-EG" sz="1239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44" name="TextBox 44"/>
          <p:cNvSpPr txBox="1"/>
          <p:nvPr/>
        </p:nvSpPr>
        <p:spPr>
          <a:xfrm>
            <a:off x="2600230" y="6744900"/>
            <a:ext cx="944909" cy="2112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734"/>
              </a:lnSpc>
            </a:pP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ﺣﻴﻞ</a:t>
            </a:r>
            <a:endParaRPr lang="ar-EG" sz="1239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45" name="TextBox 45"/>
          <p:cNvSpPr txBox="1"/>
          <p:nvPr/>
        </p:nvSpPr>
        <p:spPr>
          <a:xfrm>
            <a:off x="2600230" y="8471583"/>
            <a:ext cx="944909" cy="2112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734"/>
              </a:lnSpc>
            </a:pP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ﺣﻴﻞ</a:t>
            </a:r>
            <a:endParaRPr lang="ar-EG" sz="1239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46" name="TextBox 46"/>
          <p:cNvSpPr txBox="1"/>
          <p:nvPr/>
        </p:nvSpPr>
        <p:spPr>
          <a:xfrm>
            <a:off x="2600230" y="10198265"/>
            <a:ext cx="944909" cy="2112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734"/>
              </a:lnSpc>
            </a:pP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239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239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ﺣﻴﻞ</a:t>
            </a:r>
            <a:endParaRPr lang="ar-EG" sz="1239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47" name="TextBox 47"/>
          <p:cNvSpPr txBox="1"/>
          <p:nvPr/>
        </p:nvSpPr>
        <p:spPr>
          <a:xfrm>
            <a:off x="585502" y="1541802"/>
            <a:ext cx="1151687" cy="223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845"/>
              </a:lnSpc>
            </a:pP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ﻣﻤﺘﺎزة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ﻋﻔﻴﻪ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ﻋﻠﻴ</a:t>
            </a:r>
            <a:r>
              <a:rPr lang="ar-SA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585502" y="3258264"/>
            <a:ext cx="1151687" cy="4546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845"/>
              </a:lnSpc>
            </a:pP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ﻣﻤﺘﺎزة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ﻋﻔﻴﻪ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ﻋﻠﻴ</a:t>
            </a:r>
            <a:r>
              <a:rPr lang="ar-SA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ﺞ 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585502" y="5005121"/>
            <a:ext cx="1151687" cy="223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845"/>
              </a:lnSpc>
            </a:pP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ﻣﻤﺘﺎزة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ﻋﻔﻴﻪ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ﻋﻠﻴ</a:t>
            </a:r>
            <a:r>
              <a:rPr lang="ar-SA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585502" y="6732089"/>
            <a:ext cx="1151687" cy="223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845"/>
              </a:lnSpc>
            </a:pP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ﻣﻤﺘﺎزة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ﻋﻔﻴﻪ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ﻋﻠ</a:t>
            </a:r>
            <a:r>
              <a:rPr lang="ar-SA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يك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585502" y="8458905"/>
            <a:ext cx="1151687" cy="223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845"/>
              </a:lnSpc>
            </a:pP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ﻣﻤﺘﺎزة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ﻋﻔﻴﻪ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ﻋﻠﻴ</a:t>
            </a:r>
            <a:r>
              <a:rPr lang="ar-SA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585502" y="10185587"/>
            <a:ext cx="1151687" cy="223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845"/>
              </a:lnSpc>
            </a:pP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ﻣﻤﺘﺎزة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ﻋﻔﻴﻪ</a:t>
            </a:r>
            <a:r>
              <a:rPr lang="ar-EG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318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ﻋﻠﻴ</a:t>
            </a:r>
            <a:r>
              <a:rPr lang="ar-SA" sz="1318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endParaRPr lang="ar-EG" sz="1318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-63503" y="-63503"/>
            <a:ext cx="7683503" cy="10814590"/>
            <a:chOff x="0" y="0"/>
            <a:chExt cx="7683500" cy="10814596"/>
          </a:xfrm>
        </p:grpSpPr>
        <p:sp>
          <p:nvSpPr>
            <p:cNvPr id="3" name="Freeform 3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5" name="Freeform 5"/>
          <p:cNvSpPr/>
          <p:nvPr/>
        </p:nvSpPr>
        <p:spPr>
          <a:xfrm>
            <a:off x="6043632" y="512388"/>
            <a:ext cx="1075068" cy="1046874"/>
          </a:xfrm>
          <a:custGeom>
            <a:avLst/>
            <a:gdLst/>
            <a:ahLst/>
            <a:cxnLst/>
            <a:rect l="l" t="t" r="r" b="b"/>
            <a:pathLst>
              <a:path w="1075068" h="1046874">
                <a:moveTo>
                  <a:pt x="0" y="0"/>
                </a:moveTo>
                <a:lnTo>
                  <a:pt x="1075067" y="0"/>
                </a:lnTo>
                <a:lnTo>
                  <a:pt x="1075067" y="1046874"/>
                </a:lnTo>
                <a:lnTo>
                  <a:pt x="0" y="10468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115" t="-9845" b="-15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" name="Freeform 6"/>
          <p:cNvSpPr/>
          <p:nvPr/>
        </p:nvSpPr>
        <p:spPr>
          <a:xfrm>
            <a:off x="6043632" y="2224173"/>
            <a:ext cx="1075068" cy="1046874"/>
          </a:xfrm>
          <a:custGeom>
            <a:avLst/>
            <a:gdLst/>
            <a:ahLst/>
            <a:cxnLst/>
            <a:rect l="l" t="t" r="r" b="b"/>
            <a:pathLst>
              <a:path w="1075068" h="1046874">
                <a:moveTo>
                  <a:pt x="0" y="0"/>
                </a:moveTo>
                <a:lnTo>
                  <a:pt x="1075067" y="0"/>
                </a:lnTo>
                <a:lnTo>
                  <a:pt x="1075067" y="1046874"/>
                </a:lnTo>
                <a:lnTo>
                  <a:pt x="0" y="10468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115" t="-9845" b="-15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7" name="Freeform 7"/>
          <p:cNvSpPr/>
          <p:nvPr/>
        </p:nvSpPr>
        <p:spPr>
          <a:xfrm>
            <a:off x="6043632" y="3935949"/>
            <a:ext cx="1075068" cy="1046874"/>
          </a:xfrm>
          <a:custGeom>
            <a:avLst/>
            <a:gdLst/>
            <a:ahLst/>
            <a:cxnLst/>
            <a:rect l="l" t="t" r="r" b="b"/>
            <a:pathLst>
              <a:path w="1075068" h="1046874">
                <a:moveTo>
                  <a:pt x="0" y="0"/>
                </a:moveTo>
                <a:lnTo>
                  <a:pt x="1075067" y="0"/>
                </a:lnTo>
                <a:lnTo>
                  <a:pt x="1075067" y="1046874"/>
                </a:lnTo>
                <a:lnTo>
                  <a:pt x="0" y="10468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115" t="-9845" b="-15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" name="Freeform 8"/>
          <p:cNvSpPr/>
          <p:nvPr/>
        </p:nvSpPr>
        <p:spPr>
          <a:xfrm>
            <a:off x="6043632" y="5647734"/>
            <a:ext cx="1075068" cy="1046874"/>
          </a:xfrm>
          <a:custGeom>
            <a:avLst/>
            <a:gdLst/>
            <a:ahLst/>
            <a:cxnLst/>
            <a:rect l="l" t="t" r="r" b="b"/>
            <a:pathLst>
              <a:path w="1075068" h="1046874">
                <a:moveTo>
                  <a:pt x="0" y="0"/>
                </a:moveTo>
                <a:lnTo>
                  <a:pt x="1075067" y="0"/>
                </a:lnTo>
                <a:lnTo>
                  <a:pt x="1075067" y="1046874"/>
                </a:lnTo>
                <a:lnTo>
                  <a:pt x="0" y="10468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115" t="-9845" b="-15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9" name="Freeform 9"/>
          <p:cNvSpPr/>
          <p:nvPr/>
        </p:nvSpPr>
        <p:spPr>
          <a:xfrm>
            <a:off x="6043632" y="7359520"/>
            <a:ext cx="1075068" cy="1046874"/>
          </a:xfrm>
          <a:custGeom>
            <a:avLst/>
            <a:gdLst/>
            <a:ahLst/>
            <a:cxnLst/>
            <a:rect l="l" t="t" r="r" b="b"/>
            <a:pathLst>
              <a:path w="1075068" h="1046874">
                <a:moveTo>
                  <a:pt x="0" y="0"/>
                </a:moveTo>
                <a:lnTo>
                  <a:pt x="1075067" y="0"/>
                </a:lnTo>
                <a:lnTo>
                  <a:pt x="1075067" y="1046874"/>
                </a:lnTo>
                <a:lnTo>
                  <a:pt x="0" y="10468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115" t="-9845" b="-15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0" name="Freeform 10"/>
          <p:cNvSpPr/>
          <p:nvPr/>
        </p:nvSpPr>
        <p:spPr>
          <a:xfrm>
            <a:off x="6043632" y="9071296"/>
            <a:ext cx="1075068" cy="1046874"/>
          </a:xfrm>
          <a:custGeom>
            <a:avLst/>
            <a:gdLst/>
            <a:ahLst/>
            <a:cxnLst/>
            <a:rect l="l" t="t" r="r" b="b"/>
            <a:pathLst>
              <a:path w="1075068" h="1046874">
                <a:moveTo>
                  <a:pt x="0" y="0"/>
                </a:moveTo>
                <a:lnTo>
                  <a:pt x="1075067" y="0"/>
                </a:lnTo>
                <a:lnTo>
                  <a:pt x="1075067" y="1046873"/>
                </a:lnTo>
                <a:lnTo>
                  <a:pt x="0" y="104687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115" t="-9845" b="-15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>
          <a:xfrm>
            <a:off x="4496705" y="613267"/>
            <a:ext cx="770877" cy="961215"/>
          </a:xfrm>
          <a:custGeom>
            <a:avLst/>
            <a:gdLst/>
            <a:ahLst/>
            <a:cxnLst/>
            <a:rect l="l" t="t" r="r" b="b"/>
            <a:pathLst>
              <a:path w="770877" h="961215">
                <a:moveTo>
                  <a:pt x="0" y="0"/>
                </a:moveTo>
                <a:lnTo>
                  <a:pt x="770877" y="0"/>
                </a:lnTo>
                <a:lnTo>
                  <a:pt x="770877" y="961215"/>
                </a:lnTo>
                <a:lnTo>
                  <a:pt x="0" y="96121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2" name="Freeform 12"/>
          <p:cNvSpPr/>
          <p:nvPr/>
        </p:nvSpPr>
        <p:spPr>
          <a:xfrm>
            <a:off x="4496705" y="2306850"/>
            <a:ext cx="770877" cy="961215"/>
          </a:xfrm>
          <a:custGeom>
            <a:avLst/>
            <a:gdLst/>
            <a:ahLst/>
            <a:cxnLst/>
            <a:rect l="l" t="t" r="r" b="b"/>
            <a:pathLst>
              <a:path w="770877" h="961215">
                <a:moveTo>
                  <a:pt x="0" y="0"/>
                </a:moveTo>
                <a:lnTo>
                  <a:pt x="770877" y="0"/>
                </a:lnTo>
                <a:lnTo>
                  <a:pt x="770877" y="961216"/>
                </a:lnTo>
                <a:lnTo>
                  <a:pt x="0" y="96121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3" name="Freeform 13"/>
          <p:cNvSpPr/>
          <p:nvPr/>
        </p:nvSpPr>
        <p:spPr>
          <a:xfrm>
            <a:off x="4496705" y="4000424"/>
            <a:ext cx="770877" cy="961215"/>
          </a:xfrm>
          <a:custGeom>
            <a:avLst/>
            <a:gdLst/>
            <a:ahLst/>
            <a:cxnLst/>
            <a:rect l="l" t="t" r="r" b="b"/>
            <a:pathLst>
              <a:path w="770877" h="961215">
                <a:moveTo>
                  <a:pt x="0" y="0"/>
                </a:moveTo>
                <a:lnTo>
                  <a:pt x="770877" y="0"/>
                </a:lnTo>
                <a:lnTo>
                  <a:pt x="770877" y="961215"/>
                </a:lnTo>
                <a:lnTo>
                  <a:pt x="0" y="96121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4" name="Freeform 14"/>
          <p:cNvSpPr/>
          <p:nvPr/>
        </p:nvSpPr>
        <p:spPr>
          <a:xfrm>
            <a:off x="4496705" y="5712209"/>
            <a:ext cx="770877" cy="961215"/>
          </a:xfrm>
          <a:custGeom>
            <a:avLst/>
            <a:gdLst/>
            <a:ahLst/>
            <a:cxnLst/>
            <a:rect l="l" t="t" r="r" b="b"/>
            <a:pathLst>
              <a:path w="770877" h="961215">
                <a:moveTo>
                  <a:pt x="0" y="0"/>
                </a:moveTo>
                <a:lnTo>
                  <a:pt x="770877" y="0"/>
                </a:lnTo>
                <a:lnTo>
                  <a:pt x="770877" y="961216"/>
                </a:lnTo>
                <a:lnTo>
                  <a:pt x="0" y="96121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5" name="Freeform 15"/>
          <p:cNvSpPr/>
          <p:nvPr/>
        </p:nvSpPr>
        <p:spPr>
          <a:xfrm>
            <a:off x="4496705" y="7488460"/>
            <a:ext cx="770877" cy="961215"/>
          </a:xfrm>
          <a:custGeom>
            <a:avLst/>
            <a:gdLst/>
            <a:ahLst/>
            <a:cxnLst/>
            <a:rect l="l" t="t" r="r" b="b"/>
            <a:pathLst>
              <a:path w="770877" h="961215">
                <a:moveTo>
                  <a:pt x="0" y="0"/>
                </a:moveTo>
                <a:lnTo>
                  <a:pt x="770877" y="0"/>
                </a:lnTo>
                <a:lnTo>
                  <a:pt x="770877" y="961215"/>
                </a:lnTo>
                <a:lnTo>
                  <a:pt x="0" y="96121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6" name="Freeform 16"/>
          <p:cNvSpPr/>
          <p:nvPr/>
        </p:nvSpPr>
        <p:spPr>
          <a:xfrm>
            <a:off x="4496705" y="9135770"/>
            <a:ext cx="770877" cy="961215"/>
          </a:xfrm>
          <a:custGeom>
            <a:avLst/>
            <a:gdLst/>
            <a:ahLst/>
            <a:cxnLst/>
            <a:rect l="l" t="t" r="r" b="b"/>
            <a:pathLst>
              <a:path w="770877" h="961215">
                <a:moveTo>
                  <a:pt x="0" y="0"/>
                </a:moveTo>
                <a:lnTo>
                  <a:pt x="770877" y="0"/>
                </a:lnTo>
                <a:lnTo>
                  <a:pt x="770877" y="961216"/>
                </a:lnTo>
                <a:lnTo>
                  <a:pt x="0" y="96121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7" name="Freeform 17"/>
          <p:cNvSpPr/>
          <p:nvPr/>
        </p:nvSpPr>
        <p:spPr>
          <a:xfrm>
            <a:off x="2643397" y="589674"/>
            <a:ext cx="834600" cy="1008126"/>
          </a:xfrm>
          <a:custGeom>
            <a:avLst/>
            <a:gdLst/>
            <a:ahLst/>
            <a:cxnLst/>
            <a:rect l="l" t="t" r="r" b="b"/>
            <a:pathLst>
              <a:path w="834600" h="1008126">
                <a:moveTo>
                  <a:pt x="0" y="0"/>
                </a:moveTo>
                <a:lnTo>
                  <a:pt x="834600" y="0"/>
                </a:lnTo>
                <a:lnTo>
                  <a:pt x="834600" y="1008126"/>
                </a:lnTo>
                <a:lnTo>
                  <a:pt x="0" y="10081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8" name="Freeform 18"/>
          <p:cNvSpPr/>
          <p:nvPr/>
        </p:nvSpPr>
        <p:spPr>
          <a:xfrm>
            <a:off x="2643397" y="2283247"/>
            <a:ext cx="834600" cy="1008126"/>
          </a:xfrm>
          <a:custGeom>
            <a:avLst/>
            <a:gdLst/>
            <a:ahLst/>
            <a:cxnLst/>
            <a:rect l="l" t="t" r="r" b="b"/>
            <a:pathLst>
              <a:path w="834600" h="1008126">
                <a:moveTo>
                  <a:pt x="0" y="0"/>
                </a:moveTo>
                <a:lnTo>
                  <a:pt x="834600" y="0"/>
                </a:lnTo>
                <a:lnTo>
                  <a:pt x="834600" y="1008126"/>
                </a:lnTo>
                <a:lnTo>
                  <a:pt x="0" y="10081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9" name="Freeform 19"/>
          <p:cNvSpPr/>
          <p:nvPr/>
        </p:nvSpPr>
        <p:spPr>
          <a:xfrm>
            <a:off x="2643397" y="3974640"/>
            <a:ext cx="834600" cy="1008126"/>
          </a:xfrm>
          <a:custGeom>
            <a:avLst/>
            <a:gdLst/>
            <a:ahLst/>
            <a:cxnLst/>
            <a:rect l="l" t="t" r="r" b="b"/>
            <a:pathLst>
              <a:path w="834600" h="1008126">
                <a:moveTo>
                  <a:pt x="0" y="0"/>
                </a:moveTo>
                <a:lnTo>
                  <a:pt x="834600" y="0"/>
                </a:lnTo>
                <a:lnTo>
                  <a:pt x="834600" y="1008126"/>
                </a:lnTo>
                <a:lnTo>
                  <a:pt x="0" y="10081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0" name="Freeform 20"/>
          <p:cNvSpPr/>
          <p:nvPr/>
        </p:nvSpPr>
        <p:spPr>
          <a:xfrm>
            <a:off x="2643397" y="5666032"/>
            <a:ext cx="834600" cy="1008126"/>
          </a:xfrm>
          <a:custGeom>
            <a:avLst/>
            <a:gdLst/>
            <a:ahLst/>
            <a:cxnLst/>
            <a:rect l="l" t="t" r="r" b="b"/>
            <a:pathLst>
              <a:path w="834600" h="1008126">
                <a:moveTo>
                  <a:pt x="0" y="0"/>
                </a:moveTo>
                <a:lnTo>
                  <a:pt x="834600" y="0"/>
                </a:lnTo>
                <a:lnTo>
                  <a:pt x="834600" y="1008126"/>
                </a:lnTo>
                <a:lnTo>
                  <a:pt x="0" y="10081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1" name="Freeform 21"/>
          <p:cNvSpPr/>
          <p:nvPr/>
        </p:nvSpPr>
        <p:spPr>
          <a:xfrm>
            <a:off x="2643397" y="7357434"/>
            <a:ext cx="834600" cy="1008126"/>
          </a:xfrm>
          <a:custGeom>
            <a:avLst/>
            <a:gdLst/>
            <a:ahLst/>
            <a:cxnLst/>
            <a:rect l="l" t="t" r="r" b="b"/>
            <a:pathLst>
              <a:path w="834600" h="1008126">
                <a:moveTo>
                  <a:pt x="0" y="0"/>
                </a:moveTo>
                <a:lnTo>
                  <a:pt x="834600" y="0"/>
                </a:lnTo>
                <a:lnTo>
                  <a:pt x="834600" y="1008126"/>
                </a:lnTo>
                <a:lnTo>
                  <a:pt x="0" y="10081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2" name="Freeform 22"/>
          <p:cNvSpPr/>
          <p:nvPr/>
        </p:nvSpPr>
        <p:spPr>
          <a:xfrm>
            <a:off x="2643397" y="9153058"/>
            <a:ext cx="834600" cy="1008126"/>
          </a:xfrm>
          <a:custGeom>
            <a:avLst/>
            <a:gdLst/>
            <a:ahLst/>
            <a:cxnLst/>
            <a:rect l="l" t="t" r="r" b="b"/>
            <a:pathLst>
              <a:path w="834600" h="1008126">
                <a:moveTo>
                  <a:pt x="0" y="0"/>
                </a:moveTo>
                <a:lnTo>
                  <a:pt x="834600" y="0"/>
                </a:lnTo>
                <a:lnTo>
                  <a:pt x="834600" y="1008126"/>
                </a:lnTo>
                <a:lnTo>
                  <a:pt x="0" y="10081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3" name="Freeform 23"/>
          <p:cNvSpPr/>
          <p:nvPr/>
        </p:nvSpPr>
        <p:spPr>
          <a:xfrm>
            <a:off x="611553" y="512388"/>
            <a:ext cx="1084936" cy="1046874"/>
          </a:xfrm>
          <a:custGeom>
            <a:avLst/>
            <a:gdLst/>
            <a:ahLst/>
            <a:cxnLst/>
            <a:rect l="l" t="t" r="r" b="b"/>
            <a:pathLst>
              <a:path w="1084936" h="1046874">
                <a:moveTo>
                  <a:pt x="0" y="0"/>
                </a:moveTo>
                <a:lnTo>
                  <a:pt x="1084935" y="0"/>
                </a:lnTo>
                <a:lnTo>
                  <a:pt x="1084935" y="1046874"/>
                </a:lnTo>
                <a:lnTo>
                  <a:pt x="0" y="104687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649" t="-21454" r="-16894" b="-36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4" name="Freeform 24"/>
          <p:cNvSpPr/>
          <p:nvPr/>
        </p:nvSpPr>
        <p:spPr>
          <a:xfrm>
            <a:off x="611553" y="2339931"/>
            <a:ext cx="1084936" cy="1046874"/>
          </a:xfrm>
          <a:custGeom>
            <a:avLst/>
            <a:gdLst/>
            <a:ahLst/>
            <a:cxnLst/>
            <a:rect l="l" t="t" r="r" b="b"/>
            <a:pathLst>
              <a:path w="1084936" h="1046874">
                <a:moveTo>
                  <a:pt x="0" y="0"/>
                </a:moveTo>
                <a:lnTo>
                  <a:pt x="1084935" y="0"/>
                </a:lnTo>
                <a:lnTo>
                  <a:pt x="1084935" y="1046873"/>
                </a:lnTo>
                <a:lnTo>
                  <a:pt x="0" y="104687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649" t="-21454" r="-16894" b="-36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5" name="Freeform 25"/>
          <p:cNvSpPr/>
          <p:nvPr/>
        </p:nvSpPr>
        <p:spPr>
          <a:xfrm>
            <a:off x="611553" y="4033514"/>
            <a:ext cx="1084936" cy="1046874"/>
          </a:xfrm>
          <a:custGeom>
            <a:avLst/>
            <a:gdLst/>
            <a:ahLst/>
            <a:cxnLst/>
            <a:rect l="l" t="t" r="r" b="b"/>
            <a:pathLst>
              <a:path w="1084936" h="1046874">
                <a:moveTo>
                  <a:pt x="0" y="0"/>
                </a:moveTo>
                <a:lnTo>
                  <a:pt x="1084935" y="0"/>
                </a:lnTo>
                <a:lnTo>
                  <a:pt x="1084935" y="1046873"/>
                </a:lnTo>
                <a:lnTo>
                  <a:pt x="0" y="104687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649" t="-21454" r="-16894" b="-36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6" name="Freeform 26"/>
          <p:cNvSpPr/>
          <p:nvPr/>
        </p:nvSpPr>
        <p:spPr>
          <a:xfrm>
            <a:off x="611553" y="5745290"/>
            <a:ext cx="1084936" cy="1046874"/>
          </a:xfrm>
          <a:custGeom>
            <a:avLst/>
            <a:gdLst/>
            <a:ahLst/>
            <a:cxnLst/>
            <a:rect l="l" t="t" r="r" b="b"/>
            <a:pathLst>
              <a:path w="1084936" h="1046874">
                <a:moveTo>
                  <a:pt x="0" y="0"/>
                </a:moveTo>
                <a:lnTo>
                  <a:pt x="1084935" y="0"/>
                </a:lnTo>
                <a:lnTo>
                  <a:pt x="1084935" y="1046873"/>
                </a:lnTo>
                <a:lnTo>
                  <a:pt x="0" y="104687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649" t="-21454" r="-16894" b="-36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7" name="Freeform 27"/>
          <p:cNvSpPr/>
          <p:nvPr/>
        </p:nvSpPr>
        <p:spPr>
          <a:xfrm>
            <a:off x="611553" y="7437701"/>
            <a:ext cx="1084936" cy="1046874"/>
          </a:xfrm>
          <a:custGeom>
            <a:avLst/>
            <a:gdLst/>
            <a:ahLst/>
            <a:cxnLst/>
            <a:rect l="l" t="t" r="r" b="b"/>
            <a:pathLst>
              <a:path w="1084936" h="1046874">
                <a:moveTo>
                  <a:pt x="0" y="0"/>
                </a:moveTo>
                <a:lnTo>
                  <a:pt x="1084935" y="0"/>
                </a:lnTo>
                <a:lnTo>
                  <a:pt x="1084935" y="1046874"/>
                </a:lnTo>
                <a:lnTo>
                  <a:pt x="0" y="104687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649" t="-21454" r="-16894" b="-36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8" name="Freeform 28"/>
          <p:cNvSpPr/>
          <p:nvPr/>
        </p:nvSpPr>
        <p:spPr>
          <a:xfrm>
            <a:off x="611553" y="9233325"/>
            <a:ext cx="1084936" cy="1046874"/>
          </a:xfrm>
          <a:custGeom>
            <a:avLst/>
            <a:gdLst/>
            <a:ahLst/>
            <a:cxnLst/>
            <a:rect l="l" t="t" r="r" b="b"/>
            <a:pathLst>
              <a:path w="1084936" h="1046874">
                <a:moveTo>
                  <a:pt x="0" y="0"/>
                </a:moveTo>
                <a:lnTo>
                  <a:pt x="1084935" y="0"/>
                </a:lnTo>
                <a:lnTo>
                  <a:pt x="1084935" y="1046874"/>
                </a:lnTo>
                <a:lnTo>
                  <a:pt x="0" y="104687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649" t="-21454" r="-16894" b="-36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9" name="TextBox 29"/>
          <p:cNvSpPr txBox="1"/>
          <p:nvPr/>
        </p:nvSpPr>
        <p:spPr>
          <a:xfrm>
            <a:off x="6181916" y="1577750"/>
            <a:ext cx="812387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أﻧﺘﻲ ﻛﻔﻮو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6181916" y="3289535"/>
            <a:ext cx="812387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أﻧﺘﻲ ﻛﻔﻮو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6181916" y="5001311"/>
            <a:ext cx="812387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أﻧﺘﻲ ﻛﻔﻮو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6181916" y="6713096"/>
            <a:ext cx="812387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أﻧﺘﻲ ﻛﻔﻮو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6181916" y="8424882"/>
            <a:ext cx="812387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أﻧﺘﻲ ﻛﻔﻮو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6181916" y="10136657"/>
            <a:ext cx="812387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أﻧﺘﻲ ﻛﻔﻮو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4496705" y="1483528"/>
            <a:ext cx="706326" cy="411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3011"/>
              </a:lnSpc>
            </a:pPr>
            <a:r>
              <a:rPr lang="ar-EG" sz="21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أﺑﺪﻋﺘﻲ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4496705" y="3177102"/>
            <a:ext cx="706326" cy="411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3011"/>
              </a:lnSpc>
            </a:pPr>
            <a:r>
              <a:rPr lang="ar-EG" sz="21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أﺑﺪﻋﺘﻲ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496705" y="4870685"/>
            <a:ext cx="706326" cy="411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3011"/>
              </a:lnSpc>
            </a:pPr>
            <a:r>
              <a:rPr lang="ar-EG" sz="21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أﺑﺪﻋﺘﻲ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4496705" y="6582470"/>
            <a:ext cx="706326" cy="411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3011"/>
              </a:lnSpc>
            </a:pPr>
            <a:r>
              <a:rPr lang="ar-EG" sz="21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أﺑﺪﻋﺘﻲ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4496705" y="8358721"/>
            <a:ext cx="706326" cy="411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3011"/>
              </a:lnSpc>
            </a:pPr>
            <a:r>
              <a:rPr lang="ar-EG" sz="21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أﺑﺪﻋﺘﻲ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4496705" y="10006032"/>
            <a:ext cx="706326" cy="411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3011"/>
              </a:lnSpc>
            </a:pPr>
            <a:r>
              <a:rPr lang="ar-EG" sz="21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أﺑﺪﻋﺘﻲ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531031" y="1630394"/>
            <a:ext cx="1081421" cy="288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86"/>
              </a:lnSpc>
            </a:pPr>
            <a:r>
              <a:rPr lang="ar-EG" sz="156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أﻋﺠﺰ ﻋﻦ اﻟﻜﻼم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2531031" y="3323968"/>
            <a:ext cx="1081421" cy="288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86"/>
              </a:lnSpc>
            </a:pPr>
            <a:r>
              <a:rPr lang="ar-EG" sz="156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أﻋﺠﺰ ﻋﻦ اﻟﻜﻼم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2531031" y="5015370"/>
            <a:ext cx="1081421" cy="288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86"/>
              </a:lnSpc>
            </a:pPr>
            <a:r>
              <a:rPr lang="ar-EG" sz="156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أﻋﺠﺰ ﻋﻦ اﻟﻜﻼم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2531031" y="6706762"/>
            <a:ext cx="1081421" cy="288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86"/>
              </a:lnSpc>
            </a:pPr>
            <a:r>
              <a:rPr lang="ar-EG" sz="156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أﻋﺠﺰ ﻋﻦ اﻟﻜﻼم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531031" y="8398154"/>
            <a:ext cx="1081421" cy="288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86"/>
              </a:lnSpc>
            </a:pPr>
            <a:r>
              <a:rPr lang="ar-EG" sz="156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أﻋﺠﺰ ﻋﻦ اﻟﻜﻼم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2531031" y="10193779"/>
            <a:ext cx="1081421" cy="288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86"/>
              </a:lnSpc>
            </a:pPr>
            <a:r>
              <a:rPr lang="ar-EG" sz="156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أﻋﺠﺰ ﻋﻦ اﻟﻜﻼم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517836" y="1497463"/>
            <a:ext cx="1267444" cy="2359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35"/>
              </a:lnSpc>
            </a:pP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ﺷﻠﻮن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ﻋﻠﻰ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إﺑﺪاﻋ</a:t>
            </a:r>
            <a:r>
              <a:rPr lang="ar-SA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ك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؟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517836" y="3324997"/>
            <a:ext cx="1267444" cy="2359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35"/>
              </a:lnSpc>
            </a:pP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ﺷﻠﻮن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ﻋﻠﻰ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إﺑﺪاﻋ</a:t>
            </a:r>
            <a:r>
              <a:rPr lang="ar-SA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ك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؟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517836" y="5018580"/>
            <a:ext cx="1267444" cy="2359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35"/>
              </a:lnSpc>
            </a:pP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ﺷﻠﻮن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ﻋﻠﻰ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إﺑﺪاﻋ</a:t>
            </a:r>
            <a:r>
              <a:rPr lang="ar-SA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ك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؟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517836" y="6730365"/>
            <a:ext cx="1267444" cy="2359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35"/>
              </a:lnSpc>
            </a:pP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ﺷﻠﻮن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ﻋﻠﻰ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إﺑﺪاﻋ</a:t>
            </a:r>
            <a:r>
              <a:rPr lang="ar-SA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ك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؟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517836" y="8422777"/>
            <a:ext cx="1267444" cy="2359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35"/>
              </a:lnSpc>
            </a:pP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ﺷﻠﻮن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ﻋﻠﻰ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إﺑﺪاﻋ</a:t>
            </a:r>
            <a:r>
              <a:rPr lang="ar-SA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ك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؟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517836" y="10218401"/>
            <a:ext cx="1267444" cy="2359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35"/>
              </a:lnSpc>
            </a:pP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ﺷﻠﻮن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ﻋﻠﻰ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382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إﺑﺪاﻋ</a:t>
            </a:r>
            <a:r>
              <a:rPr lang="ar-SA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ك</a:t>
            </a:r>
            <a:r>
              <a:rPr lang="ar-EG" sz="1382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-63503" y="-63503"/>
            <a:ext cx="7683503" cy="10814590"/>
            <a:chOff x="0" y="0"/>
            <a:chExt cx="7683500" cy="10814596"/>
          </a:xfrm>
        </p:grpSpPr>
        <p:sp>
          <p:nvSpPr>
            <p:cNvPr id="3" name="Freeform 3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5" name="Freeform 5"/>
          <p:cNvSpPr/>
          <p:nvPr/>
        </p:nvSpPr>
        <p:spPr>
          <a:xfrm>
            <a:off x="6011504" y="0"/>
            <a:ext cx="1208656" cy="1208656"/>
          </a:xfrm>
          <a:custGeom>
            <a:avLst/>
            <a:gdLst/>
            <a:ahLst/>
            <a:cxnLst/>
            <a:rect l="l" t="t" r="r" b="b"/>
            <a:pathLst>
              <a:path w="1208656" h="1208656">
                <a:moveTo>
                  <a:pt x="0" y="0"/>
                </a:moveTo>
                <a:lnTo>
                  <a:pt x="1208656" y="0"/>
                </a:lnTo>
                <a:lnTo>
                  <a:pt x="1208656" y="1208656"/>
                </a:lnTo>
                <a:lnTo>
                  <a:pt x="0" y="120865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" name="Freeform 6"/>
          <p:cNvSpPr/>
          <p:nvPr/>
        </p:nvSpPr>
        <p:spPr>
          <a:xfrm>
            <a:off x="6011504" y="1813836"/>
            <a:ext cx="1208656" cy="1208656"/>
          </a:xfrm>
          <a:custGeom>
            <a:avLst/>
            <a:gdLst/>
            <a:ahLst/>
            <a:cxnLst/>
            <a:rect l="l" t="t" r="r" b="b"/>
            <a:pathLst>
              <a:path w="1208656" h="1208656">
                <a:moveTo>
                  <a:pt x="0" y="0"/>
                </a:moveTo>
                <a:lnTo>
                  <a:pt x="1208656" y="0"/>
                </a:lnTo>
                <a:lnTo>
                  <a:pt x="1208656" y="1208656"/>
                </a:lnTo>
                <a:lnTo>
                  <a:pt x="0" y="120865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7" name="Freeform 7"/>
          <p:cNvSpPr/>
          <p:nvPr/>
        </p:nvSpPr>
        <p:spPr>
          <a:xfrm>
            <a:off x="6011504" y="3627672"/>
            <a:ext cx="1208656" cy="1208656"/>
          </a:xfrm>
          <a:custGeom>
            <a:avLst/>
            <a:gdLst/>
            <a:ahLst/>
            <a:cxnLst/>
            <a:rect l="l" t="t" r="r" b="b"/>
            <a:pathLst>
              <a:path w="1208656" h="1208656">
                <a:moveTo>
                  <a:pt x="0" y="0"/>
                </a:moveTo>
                <a:lnTo>
                  <a:pt x="1208656" y="0"/>
                </a:lnTo>
                <a:lnTo>
                  <a:pt x="1208656" y="1208656"/>
                </a:lnTo>
                <a:lnTo>
                  <a:pt x="0" y="120865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" name="Freeform 8"/>
          <p:cNvSpPr/>
          <p:nvPr/>
        </p:nvSpPr>
        <p:spPr>
          <a:xfrm>
            <a:off x="6011504" y="5441518"/>
            <a:ext cx="1208656" cy="1208656"/>
          </a:xfrm>
          <a:custGeom>
            <a:avLst/>
            <a:gdLst/>
            <a:ahLst/>
            <a:cxnLst/>
            <a:rect l="l" t="t" r="r" b="b"/>
            <a:pathLst>
              <a:path w="1208656" h="1208656">
                <a:moveTo>
                  <a:pt x="0" y="0"/>
                </a:moveTo>
                <a:lnTo>
                  <a:pt x="1208656" y="0"/>
                </a:lnTo>
                <a:lnTo>
                  <a:pt x="1208656" y="1208656"/>
                </a:lnTo>
                <a:lnTo>
                  <a:pt x="0" y="120865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9" name="Freeform 9"/>
          <p:cNvSpPr/>
          <p:nvPr/>
        </p:nvSpPr>
        <p:spPr>
          <a:xfrm>
            <a:off x="6011504" y="7255354"/>
            <a:ext cx="1208656" cy="1208656"/>
          </a:xfrm>
          <a:custGeom>
            <a:avLst/>
            <a:gdLst/>
            <a:ahLst/>
            <a:cxnLst/>
            <a:rect l="l" t="t" r="r" b="b"/>
            <a:pathLst>
              <a:path w="1208656" h="1208656">
                <a:moveTo>
                  <a:pt x="0" y="0"/>
                </a:moveTo>
                <a:lnTo>
                  <a:pt x="1208656" y="0"/>
                </a:lnTo>
                <a:lnTo>
                  <a:pt x="1208656" y="1208656"/>
                </a:lnTo>
                <a:lnTo>
                  <a:pt x="0" y="120865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0" name="Freeform 10"/>
          <p:cNvSpPr/>
          <p:nvPr/>
        </p:nvSpPr>
        <p:spPr>
          <a:xfrm>
            <a:off x="6011504" y="9069191"/>
            <a:ext cx="1208656" cy="1208656"/>
          </a:xfrm>
          <a:custGeom>
            <a:avLst/>
            <a:gdLst/>
            <a:ahLst/>
            <a:cxnLst/>
            <a:rect l="l" t="t" r="r" b="b"/>
            <a:pathLst>
              <a:path w="1208656" h="1208656">
                <a:moveTo>
                  <a:pt x="0" y="0"/>
                </a:moveTo>
                <a:lnTo>
                  <a:pt x="1208656" y="0"/>
                </a:lnTo>
                <a:lnTo>
                  <a:pt x="1208656" y="1208655"/>
                </a:lnTo>
                <a:lnTo>
                  <a:pt x="0" y="12086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>
          <a:xfrm>
            <a:off x="4061155" y="168392"/>
            <a:ext cx="1213942" cy="980151"/>
          </a:xfrm>
          <a:custGeom>
            <a:avLst/>
            <a:gdLst/>
            <a:ahLst/>
            <a:cxnLst/>
            <a:rect l="l" t="t" r="r" b="b"/>
            <a:pathLst>
              <a:path w="1213942" h="980151">
                <a:moveTo>
                  <a:pt x="0" y="0"/>
                </a:moveTo>
                <a:lnTo>
                  <a:pt x="1213942" y="0"/>
                </a:lnTo>
                <a:lnTo>
                  <a:pt x="1213942" y="980152"/>
                </a:lnTo>
                <a:lnTo>
                  <a:pt x="0" y="98015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250" t="-33317" r="-4897" b="-626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2" name="Freeform 12"/>
          <p:cNvSpPr/>
          <p:nvPr/>
        </p:nvSpPr>
        <p:spPr>
          <a:xfrm>
            <a:off x="4061155" y="2091795"/>
            <a:ext cx="1213942" cy="980142"/>
          </a:xfrm>
          <a:custGeom>
            <a:avLst/>
            <a:gdLst/>
            <a:ahLst/>
            <a:cxnLst/>
            <a:rect l="l" t="t" r="r" b="b"/>
            <a:pathLst>
              <a:path w="1213942" h="980142">
                <a:moveTo>
                  <a:pt x="0" y="0"/>
                </a:moveTo>
                <a:lnTo>
                  <a:pt x="1213942" y="0"/>
                </a:lnTo>
                <a:lnTo>
                  <a:pt x="1213942" y="980141"/>
                </a:lnTo>
                <a:lnTo>
                  <a:pt x="0" y="98014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250" t="-33318" r="-4897" b="-62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3" name="Freeform 13"/>
          <p:cNvSpPr/>
          <p:nvPr/>
        </p:nvSpPr>
        <p:spPr>
          <a:xfrm>
            <a:off x="4061155" y="3905641"/>
            <a:ext cx="1213942" cy="980142"/>
          </a:xfrm>
          <a:custGeom>
            <a:avLst/>
            <a:gdLst/>
            <a:ahLst/>
            <a:cxnLst/>
            <a:rect l="l" t="t" r="r" b="b"/>
            <a:pathLst>
              <a:path w="1213942" h="980142">
                <a:moveTo>
                  <a:pt x="0" y="0"/>
                </a:moveTo>
                <a:lnTo>
                  <a:pt x="1213942" y="0"/>
                </a:lnTo>
                <a:lnTo>
                  <a:pt x="1213942" y="980141"/>
                </a:lnTo>
                <a:lnTo>
                  <a:pt x="0" y="98014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250" t="-33318" r="-4897" b="-62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4" name="Freeform 14"/>
          <p:cNvSpPr/>
          <p:nvPr/>
        </p:nvSpPr>
        <p:spPr>
          <a:xfrm>
            <a:off x="4061155" y="5719477"/>
            <a:ext cx="1213942" cy="980142"/>
          </a:xfrm>
          <a:custGeom>
            <a:avLst/>
            <a:gdLst/>
            <a:ahLst/>
            <a:cxnLst/>
            <a:rect l="l" t="t" r="r" b="b"/>
            <a:pathLst>
              <a:path w="1213942" h="980142">
                <a:moveTo>
                  <a:pt x="0" y="0"/>
                </a:moveTo>
                <a:lnTo>
                  <a:pt x="1213942" y="0"/>
                </a:lnTo>
                <a:lnTo>
                  <a:pt x="1213942" y="980141"/>
                </a:lnTo>
                <a:lnTo>
                  <a:pt x="0" y="98014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250" t="-33318" r="-4897" b="-62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5" name="Freeform 15"/>
          <p:cNvSpPr/>
          <p:nvPr/>
        </p:nvSpPr>
        <p:spPr>
          <a:xfrm>
            <a:off x="4061155" y="7394334"/>
            <a:ext cx="1213942" cy="980142"/>
          </a:xfrm>
          <a:custGeom>
            <a:avLst/>
            <a:gdLst/>
            <a:ahLst/>
            <a:cxnLst/>
            <a:rect l="l" t="t" r="r" b="b"/>
            <a:pathLst>
              <a:path w="1213942" h="980142">
                <a:moveTo>
                  <a:pt x="0" y="0"/>
                </a:moveTo>
                <a:lnTo>
                  <a:pt x="1213942" y="0"/>
                </a:lnTo>
                <a:lnTo>
                  <a:pt x="1213942" y="980141"/>
                </a:lnTo>
                <a:lnTo>
                  <a:pt x="0" y="98014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250" t="-33318" r="-4897" b="-62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6" name="Freeform 16"/>
          <p:cNvSpPr/>
          <p:nvPr/>
        </p:nvSpPr>
        <p:spPr>
          <a:xfrm>
            <a:off x="4155834" y="9211618"/>
            <a:ext cx="1213942" cy="980142"/>
          </a:xfrm>
          <a:custGeom>
            <a:avLst/>
            <a:gdLst/>
            <a:ahLst/>
            <a:cxnLst/>
            <a:rect l="l" t="t" r="r" b="b"/>
            <a:pathLst>
              <a:path w="1213942" h="980142">
                <a:moveTo>
                  <a:pt x="0" y="0"/>
                </a:moveTo>
                <a:lnTo>
                  <a:pt x="1213942" y="0"/>
                </a:lnTo>
                <a:lnTo>
                  <a:pt x="1213942" y="980142"/>
                </a:lnTo>
                <a:lnTo>
                  <a:pt x="0" y="9801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250" t="-33318" r="-4897" b="-62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7" name="Freeform 17"/>
          <p:cNvSpPr/>
          <p:nvPr/>
        </p:nvSpPr>
        <p:spPr>
          <a:xfrm>
            <a:off x="2230384" y="335185"/>
            <a:ext cx="1303830" cy="1075420"/>
          </a:xfrm>
          <a:custGeom>
            <a:avLst/>
            <a:gdLst/>
            <a:ahLst/>
            <a:cxnLst/>
            <a:rect l="l" t="t" r="r" b="b"/>
            <a:pathLst>
              <a:path w="1303830" h="1075420">
                <a:moveTo>
                  <a:pt x="0" y="0"/>
                </a:moveTo>
                <a:lnTo>
                  <a:pt x="1303829" y="0"/>
                </a:lnTo>
                <a:lnTo>
                  <a:pt x="1303829" y="1075420"/>
                </a:lnTo>
                <a:lnTo>
                  <a:pt x="0" y="10754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20781" b="-45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8" name="Freeform 18"/>
          <p:cNvSpPr/>
          <p:nvPr/>
        </p:nvSpPr>
        <p:spPr>
          <a:xfrm>
            <a:off x="2230384" y="2426989"/>
            <a:ext cx="1303830" cy="1075420"/>
          </a:xfrm>
          <a:custGeom>
            <a:avLst/>
            <a:gdLst/>
            <a:ahLst/>
            <a:cxnLst/>
            <a:rect l="l" t="t" r="r" b="b"/>
            <a:pathLst>
              <a:path w="1303830" h="1075420">
                <a:moveTo>
                  <a:pt x="0" y="0"/>
                </a:moveTo>
                <a:lnTo>
                  <a:pt x="1303829" y="0"/>
                </a:lnTo>
                <a:lnTo>
                  <a:pt x="1303829" y="1075420"/>
                </a:lnTo>
                <a:lnTo>
                  <a:pt x="0" y="10754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20781" b="-45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9" name="Freeform 19"/>
          <p:cNvSpPr/>
          <p:nvPr/>
        </p:nvSpPr>
        <p:spPr>
          <a:xfrm>
            <a:off x="2230384" y="4518784"/>
            <a:ext cx="1303830" cy="1075420"/>
          </a:xfrm>
          <a:custGeom>
            <a:avLst/>
            <a:gdLst/>
            <a:ahLst/>
            <a:cxnLst/>
            <a:rect l="l" t="t" r="r" b="b"/>
            <a:pathLst>
              <a:path w="1303830" h="1075420">
                <a:moveTo>
                  <a:pt x="0" y="0"/>
                </a:moveTo>
                <a:lnTo>
                  <a:pt x="1303829" y="0"/>
                </a:lnTo>
                <a:lnTo>
                  <a:pt x="1303829" y="1075420"/>
                </a:lnTo>
                <a:lnTo>
                  <a:pt x="0" y="10754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20781" b="-45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0" name="Freeform 20"/>
          <p:cNvSpPr/>
          <p:nvPr/>
        </p:nvSpPr>
        <p:spPr>
          <a:xfrm>
            <a:off x="2230384" y="6610588"/>
            <a:ext cx="1303830" cy="1075420"/>
          </a:xfrm>
          <a:custGeom>
            <a:avLst/>
            <a:gdLst/>
            <a:ahLst/>
            <a:cxnLst/>
            <a:rect l="l" t="t" r="r" b="b"/>
            <a:pathLst>
              <a:path w="1303830" h="1075420">
                <a:moveTo>
                  <a:pt x="0" y="0"/>
                </a:moveTo>
                <a:lnTo>
                  <a:pt x="1303829" y="0"/>
                </a:lnTo>
                <a:lnTo>
                  <a:pt x="1303829" y="1075420"/>
                </a:lnTo>
                <a:lnTo>
                  <a:pt x="0" y="10754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20781" b="-45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1" name="Freeform 21"/>
          <p:cNvSpPr/>
          <p:nvPr/>
        </p:nvSpPr>
        <p:spPr>
          <a:xfrm>
            <a:off x="2230384" y="8702383"/>
            <a:ext cx="1303830" cy="1075420"/>
          </a:xfrm>
          <a:custGeom>
            <a:avLst/>
            <a:gdLst/>
            <a:ahLst/>
            <a:cxnLst/>
            <a:rect l="l" t="t" r="r" b="b"/>
            <a:pathLst>
              <a:path w="1303830" h="1075420">
                <a:moveTo>
                  <a:pt x="0" y="0"/>
                </a:moveTo>
                <a:lnTo>
                  <a:pt x="1303829" y="0"/>
                </a:lnTo>
                <a:lnTo>
                  <a:pt x="1303829" y="1075420"/>
                </a:lnTo>
                <a:lnTo>
                  <a:pt x="0" y="10754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20781" b="-45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2" name="Freeform 22"/>
          <p:cNvSpPr/>
          <p:nvPr/>
        </p:nvSpPr>
        <p:spPr>
          <a:xfrm>
            <a:off x="397288" y="335185"/>
            <a:ext cx="1303830" cy="1075420"/>
          </a:xfrm>
          <a:custGeom>
            <a:avLst/>
            <a:gdLst/>
            <a:ahLst/>
            <a:cxnLst/>
            <a:rect l="l" t="t" r="r" b="b"/>
            <a:pathLst>
              <a:path w="1303830" h="1075420">
                <a:moveTo>
                  <a:pt x="0" y="0"/>
                </a:moveTo>
                <a:lnTo>
                  <a:pt x="1303829" y="0"/>
                </a:lnTo>
                <a:lnTo>
                  <a:pt x="1303829" y="1075420"/>
                </a:lnTo>
                <a:lnTo>
                  <a:pt x="0" y="10754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20781" b="-45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3" name="Freeform 23"/>
          <p:cNvSpPr/>
          <p:nvPr/>
        </p:nvSpPr>
        <p:spPr>
          <a:xfrm>
            <a:off x="397288" y="2426989"/>
            <a:ext cx="1303830" cy="1075420"/>
          </a:xfrm>
          <a:custGeom>
            <a:avLst/>
            <a:gdLst/>
            <a:ahLst/>
            <a:cxnLst/>
            <a:rect l="l" t="t" r="r" b="b"/>
            <a:pathLst>
              <a:path w="1303830" h="1075420">
                <a:moveTo>
                  <a:pt x="0" y="0"/>
                </a:moveTo>
                <a:lnTo>
                  <a:pt x="1303829" y="0"/>
                </a:lnTo>
                <a:lnTo>
                  <a:pt x="1303829" y="1075420"/>
                </a:lnTo>
                <a:lnTo>
                  <a:pt x="0" y="10754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20781" b="-45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4" name="Freeform 24"/>
          <p:cNvSpPr/>
          <p:nvPr/>
        </p:nvSpPr>
        <p:spPr>
          <a:xfrm>
            <a:off x="397288" y="4518784"/>
            <a:ext cx="1303830" cy="1075420"/>
          </a:xfrm>
          <a:custGeom>
            <a:avLst/>
            <a:gdLst/>
            <a:ahLst/>
            <a:cxnLst/>
            <a:rect l="l" t="t" r="r" b="b"/>
            <a:pathLst>
              <a:path w="1303830" h="1075420">
                <a:moveTo>
                  <a:pt x="0" y="0"/>
                </a:moveTo>
                <a:lnTo>
                  <a:pt x="1303829" y="0"/>
                </a:lnTo>
                <a:lnTo>
                  <a:pt x="1303829" y="1075420"/>
                </a:lnTo>
                <a:lnTo>
                  <a:pt x="0" y="10754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20781" b="-45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5" name="Freeform 25"/>
          <p:cNvSpPr/>
          <p:nvPr/>
        </p:nvSpPr>
        <p:spPr>
          <a:xfrm>
            <a:off x="397288" y="6610588"/>
            <a:ext cx="1303830" cy="1075420"/>
          </a:xfrm>
          <a:custGeom>
            <a:avLst/>
            <a:gdLst/>
            <a:ahLst/>
            <a:cxnLst/>
            <a:rect l="l" t="t" r="r" b="b"/>
            <a:pathLst>
              <a:path w="1303830" h="1075420">
                <a:moveTo>
                  <a:pt x="0" y="0"/>
                </a:moveTo>
                <a:lnTo>
                  <a:pt x="1303829" y="0"/>
                </a:lnTo>
                <a:lnTo>
                  <a:pt x="1303829" y="1075420"/>
                </a:lnTo>
                <a:lnTo>
                  <a:pt x="0" y="10754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20781" b="-45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6" name="Freeform 26"/>
          <p:cNvSpPr/>
          <p:nvPr/>
        </p:nvSpPr>
        <p:spPr>
          <a:xfrm>
            <a:off x="397288" y="8702383"/>
            <a:ext cx="1303830" cy="1075420"/>
          </a:xfrm>
          <a:custGeom>
            <a:avLst/>
            <a:gdLst/>
            <a:ahLst/>
            <a:cxnLst/>
            <a:rect l="l" t="t" r="r" b="b"/>
            <a:pathLst>
              <a:path w="1303830" h="1075420">
                <a:moveTo>
                  <a:pt x="0" y="0"/>
                </a:moveTo>
                <a:lnTo>
                  <a:pt x="1303829" y="0"/>
                </a:lnTo>
                <a:lnTo>
                  <a:pt x="1303829" y="1075420"/>
                </a:lnTo>
                <a:lnTo>
                  <a:pt x="0" y="10754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20781" b="-457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7" name="TextBox 27"/>
          <p:cNvSpPr txBox="1"/>
          <p:nvPr/>
        </p:nvSpPr>
        <p:spPr>
          <a:xfrm>
            <a:off x="6011504" y="1126579"/>
            <a:ext cx="1170261" cy="3874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883"/>
              </a:lnSpc>
            </a:pPr>
            <a:r>
              <a:rPr lang="ar-EG" sz="205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اﻟﺤﻞ ؟؟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6011504" y="2940425"/>
            <a:ext cx="1170261" cy="3874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883"/>
              </a:lnSpc>
            </a:pPr>
            <a:r>
              <a:rPr lang="ar-EG" sz="205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اﻟﺤﻞ ؟؟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6011504" y="4754261"/>
            <a:ext cx="1170261" cy="3874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883"/>
              </a:lnSpc>
            </a:pPr>
            <a:r>
              <a:rPr lang="ar-EG" sz="205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اﻟﺤﻞ ؟؟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6011504" y="6568097"/>
            <a:ext cx="1170261" cy="3874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883"/>
              </a:lnSpc>
            </a:pPr>
            <a:r>
              <a:rPr lang="ar-EG" sz="205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اﻟﺤﻞ ؟؟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6011504" y="8381933"/>
            <a:ext cx="1170261" cy="3874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883"/>
              </a:lnSpc>
            </a:pPr>
            <a:r>
              <a:rPr lang="ar-EG" sz="205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اﻟﺤﻞ ؟؟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6011504" y="10195779"/>
            <a:ext cx="1170261" cy="3874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883"/>
              </a:lnSpc>
            </a:pPr>
            <a:r>
              <a:rPr lang="ar-EG" sz="205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اﻟﺤﻞ ؟؟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4132231" y="1084459"/>
            <a:ext cx="1095794" cy="3200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379"/>
              </a:lnSpc>
            </a:pPr>
            <a:r>
              <a:rPr lang="ar-EG" sz="169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أﻛﻤﻠﻲ اﻟﻨﺎﻗﺺ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132231" y="3007862"/>
            <a:ext cx="1095794" cy="3200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379"/>
              </a:lnSpc>
            </a:pPr>
            <a:r>
              <a:rPr lang="ar-EG" sz="169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أﻛﻤﻠﻲ اﻟﻨﺎﻗﺺ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4132231" y="4821698"/>
            <a:ext cx="1095794" cy="3200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379"/>
              </a:lnSpc>
            </a:pPr>
            <a:r>
              <a:rPr lang="ar-EG" sz="169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أﻛﻤﻠﻲ اﻟﻨﺎﻗﺺ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4132231" y="6635534"/>
            <a:ext cx="1095794" cy="3200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379"/>
              </a:lnSpc>
            </a:pPr>
            <a:r>
              <a:rPr lang="ar-EG" sz="169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أﻛﻤﻠﻲ اﻟﻨﺎﻗﺺ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132231" y="8310401"/>
            <a:ext cx="1095794" cy="3200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379"/>
              </a:lnSpc>
            </a:pPr>
            <a:r>
              <a:rPr lang="ar-EG" sz="169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أﻛﻤﻠﻲ اﻟﻨﺎﻗﺺ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4226900" y="10127675"/>
            <a:ext cx="1095794" cy="3200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379"/>
              </a:lnSpc>
            </a:pPr>
            <a:r>
              <a:rPr lang="ar-EG" sz="169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أﻛﻤﻠﻲ اﻟﻨﺎﻗﺺ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397288" y="1387345"/>
            <a:ext cx="1201322" cy="5927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276"/>
              </a:lnSpc>
            </a:pPr>
            <a:r>
              <a:rPr lang="ar-EG" sz="1655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ﻧﺰﻋﻞ ﻣﻦ ﺑﻌﺾ ؟ أﻛﻤﻠﻲ اﻟﻨﺎﻗﺺ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397288" y="3479149"/>
            <a:ext cx="1201322" cy="5927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276"/>
              </a:lnSpc>
            </a:pPr>
            <a:r>
              <a:rPr lang="ar-EG" sz="1655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ﻧﺰﻋﻞ ﻣﻦ ﺑﻌﺾ ؟ أﻛﻤﻠﻲ اﻟﻨﺎﻗﺺ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397288" y="5570944"/>
            <a:ext cx="1201322" cy="5927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276"/>
              </a:lnSpc>
            </a:pPr>
            <a:r>
              <a:rPr lang="ar-EG" sz="1655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ﻧﺰﻋﻞ ﻣﻦ ﺑﻌﺾ ؟ أﻛﻤﻠﻲ اﻟﻨﺎﻗﺺ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397288" y="7662748"/>
            <a:ext cx="1201322" cy="5927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276"/>
              </a:lnSpc>
            </a:pPr>
            <a:r>
              <a:rPr lang="ar-EG" sz="1655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ﻧﺰﻋﻞ ﻣﻦ ﺑﻌﺾ ؟ أﻛﻤﻠﻲ اﻟﻨﺎﻗﺺ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397288" y="9754543"/>
            <a:ext cx="1201322" cy="5927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276"/>
              </a:lnSpc>
            </a:pPr>
            <a:r>
              <a:rPr lang="ar-EG" sz="1655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ﻧﺰﻋﻞ ﻣﻦ ﺑﻌﺾ ؟ أﻛﻤﻠﻲ اﻟﻨﺎﻗﺺ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2230384" y="1387345"/>
            <a:ext cx="1201322" cy="5927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276"/>
              </a:lnSpc>
            </a:pPr>
            <a:r>
              <a:rPr lang="ar-EG" sz="1655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ﻧﺰﻋﻞ ﻣﻦ ﺑﻌﺾ ؟ أﻛﻤﻠﻲ اﻟﻨﺎﻗﺺ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230384" y="3479149"/>
            <a:ext cx="1201322" cy="5927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276"/>
              </a:lnSpc>
            </a:pPr>
            <a:r>
              <a:rPr lang="ar-EG" sz="1655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ﻧﺰﻋﻞ ﻣﻦ ﺑﻌﺾ ؟ أﻛﻤﻠﻲ اﻟﻨﺎﻗﺺ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2230384" y="5570944"/>
            <a:ext cx="1201322" cy="5927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276"/>
              </a:lnSpc>
            </a:pPr>
            <a:r>
              <a:rPr lang="ar-EG" sz="1655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ﻧﺰﻋﻞ ﻣﻦ ﺑﻌﺾ ؟ أﻛﻤﻠﻲ اﻟﻨﺎﻗﺺ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2230384" y="7662748"/>
            <a:ext cx="1201322" cy="5927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276"/>
              </a:lnSpc>
            </a:pPr>
            <a:r>
              <a:rPr lang="ar-EG" sz="1655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ﻧﺰﻋﻞ ﻣﻦ ﺑﻌﺾ ؟ أﻛﻤﻠﻲ اﻟﻨﺎﻗﺺ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2230384" y="9754543"/>
            <a:ext cx="1201322" cy="5927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276"/>
              </a:lnSpc>
            </a:pPr>
            <a:r>
              <a:rPr lang="ar-EG" sz="1655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ﻧﺰﻋﻞ ﻣﻦ ﺑﻌﺾ ؟ أﻛﻤﻠﻲ اﻟﻨﺎﻗﺺ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-63503" y="-63503"/>
            <a:ext cx="7683503" cy="10814590"/>
            <a:chOff x="0" y="0"/>
            <a:chExt cx="7683500" cy="10814596"/>
          </a:xfrm>
        </p:grpSpPr>
        <p:sp>
          <p:nvSpPr>
            <p:cNvPr id="3" name="Freeform 3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5" name="Freeform 5"/>
          <p:cNvSpPr/>
          <p:nvPr/>
        </p:nvSpPr>
        <p:spPr>
          <a:xfrm>
            <a:off x="6065568" y="572386"/>
            <a:ext cx="894598" cy="892226"/>
          </a:xfrm>
          <a:custGeom>
            <a:avLst/>
            <a:gdLst/>
            <a:ahLst/>
            <a:cxnLst/>
            <a:rect l="l" t="t" r="r" b="b"/>
            <a:pathLst>
              <a:path w="894598" h="892226">
                <a:moveTo>
                  <a:pt x="0" y="0"/>
                </a:moveTo>
                <a:lnTo>
                  <a:pt x="894597" y="0"/>
                </a:lnTo>
                <a:lnTo>
                  <a:pt x="894597" y="892226"/>
                </a:lnTo>
                <a:lnTo>
                  <a:pt x="0" y="89222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8" t="-30132" r="-41485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" name="Freeform 6"/>
          <p:cNvSpPr/>
          <p:nvPr/>
        </p:nvSpPr>
        <p:spPr>
          <a:xfrm>
            <a:off x="6065568" y="2251939"/>
            <a:ext cx="894598" cy="892226"/>
          </a:xfrm>
          <a:custGeom>
            <a:avLst/>
            <a:gdLst/>
            <a:ahLst/>
            <a:cxnLst/>
            <a:rect l="l" t="t" r="r" b="b"/>
            <a:pathLst>
              <a:path w="894598" h="892226">
                <a:moveTo>
                  <a:pt x="0" y="0"/>
                </a:moveTo>
                <a:lnTo>
                  <a:pt x="894597" y="0"/>
                </a:lnTo>
                <a:lnTo>
                  <a:pt x="894597" y="892225"/>
                </a:lnTo>
                <a:lnTo>
                  <a:pt x="0" y="8922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8" t="-30132" r="-41485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7" name="Freeform 7"/>
          <p:cNvSpPr/>
          <p:nvPr/>
        </p:nvSpPr>
        <p:spPr>
          <a:xfrm>
            <a:off x="6065568" y="3936035"/>
            <a:ext cx="894598" cy="892226"/>
          </a:xfrm>
          <a:custGeom>
            <a:avLst/>
            <a:gdLst/>
            <a:ahLst/>
            <a:cxnLst/>
            <a:rect l="l" t="t" r="r" b="b"/>
            <a:pathLst>
              <a:path w="894598" h="892226">
                <a:moveTo>
                  <a:pt x="0" y="0"/>
                </a:moveTo>
                <a:lnTo>
                  <a:pt x="894597" y="0"/>
                </a:lnTo>
                <a:lnTo>
                  <a:pt x="894597" y="892226"/>
                </a:lnTo>
                <a:lnTo>
                  <a:pt x="0" y="89222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8" t="-30132" r="-41485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" name="Freeform 8"/>
          <p:cNvSpPr/>
          <p:nvPr/>
        </p:nvSpPr>
        <p:spPr>
          <a:xfrm>
            <a:off x="6065568" y="5620121"/>
            <a:ext cx="894598" cy="892226"/>
          </a:xfrm>
          <a:custGeom>
            <a:avLst/>
            <a:gdLst/>
            <a:ahLst/>
            <a:cxnLst/>
            <a:rect l="l" t="t" r="r" b="b"/>
            <a:pathLst>
              <a:path w="894598" h="892226">
                <a:moveTo>
                  <a:pt x="0" y="0"/>
                </a:moveTo>
                <a:lnTo>
                  <a:pt x="894597" y="0"/>
                </a:lnTo>
                <a:lnTo>
                  <a:pt x="894597" y="892226"/>
                </a:lnTo>
                <a:lnTo>
                  <a:pt x="0" y="89222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8" t="-30132" r="-41485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9" name="Freeform 9"/>
          <p:cNvSpPr/>
          <p:nvPr/>
        </p:nvSpPr>
        <p:spPr>
          <a:xfrm>
            <a:off x="6065568" y="7304218"/>
            <a:ext cx="894598" cy="892226"/>
          </a:xfrm>
          <a:custGeom>
            <a:avLst/>
            <a:gdLst/>
            <a:ahLst/>
            <a:cxnLst/>
            <a:rect l="l" t="t" r="r" b="b"/>
            <a:pathLst>
              <a:path w="894598" h="892226">
                <a:moveTo>
                  <a:pt x="0" y="0"/>
                </a:moveTo>
                <a:lnTo>
                  <a:pt x="894597" y="0"/>
                </a:lnTo>
                <a:lnTo>
                  <a:pt x="894597" y="892225"/>
                </a:lnTo>
                <a:lnTo>
                  <a:pt x="0" y="8922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8" t="-30131" r="-41485" b="-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0" name="Freeform 10"/>
          <p:cNvSpPr/>
          <p:nvPr/>
        </p:nvSpPr>
        <p:spPr>
          <a:xfrm>
            <a:off x="6065568" y="8988304"/>
            <a:ext cx="894598" cy="892226"/>
          </a:xfrm>
          <a:custGeom>
            <a:avLst/>
            <a:gdLst/>
            <a:ahLst/>
            <a:cxnLst/>
            <a:rect l="l" t="t" r="r" b="b"/>
            <a:pathLst>
              <a:path w="894598" h="892226">
                <a:moveTo>
                  <a:pt x="0" y="0"/>
                </a:moveTo>
                <a:lnTo>
                  <a:pt x="894597" y="0"/>
                </a:lnTo>
                <a:lnTo>
                  <a:pt x="894597" y="892226"/>
                </a:lnTo>
                <a:lnTo>
                  <a:pt x="0" y="89222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8" t="-30131" r="-41485" b="-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>
          <a:xfrm>
            <a:off x="4469578" y="572386"/>
            <a:ext cx="894598" cy="892226"/>
          </a:xfrm>
          <a:custGeom>
            <a:avLst/>
            <a:gdLst/>
            <a:ahLst/>
            <a:cxnLst/>
            <a:rect l="l" t="t" r="r" b="b"/>
            <a:pathLst>
              <a:path w="894598" h="892226">
                <a:moveTo>
                  <a:pt x="0" y="0"/>
                </a:moveTo>
                <a:lnTo>
                  <a:pt x="894597" y="0"/>
                </a:lnTo>
                <a:lnTo>
                  <a:pt x="894597" y="892226"/>
                </a:lnTo>
                <a:lnTo>
                  <a:pt x="0" y="89222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8" t="-30132" r="-41485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2" name="Freeform 12"/>
          <p:cNvSpPr/>
          <p:nvPr/>
        </p:nvSpPr>
        <p:spPr>
          <a:xfrm>
            <a:off x="4469578" y="2251939"/>
            <a:ext cx="894598" cy="892226"/>
          </a:xfrm>
          <a:custGeom>
            <a:avLst/>
            <a:gdLst/>
            <a:ahLst/>
            <a:cxnLst/>
            <a:rect l="l" t="t" r="r" b="b"/>
            <a:pathLst>
              <a:path w="894598" h="892226">
                <a:moveTo>
                  <a:pt x="0" y="0"/>
                </a:moveTo>
                <a:lnTo>
                  <a:pt x="894597" y="0"/>
                </a:lnTo>
                <a:lnTo>
                  <a:pt x="894597" y="892225"/>
                </a:lnTo>
                <a:lnTo>
                  <a:pt x="0" y="8922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8" t="-30132" r="-41485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3" name="Freeform 13"/>
          <p:cNvSpPr/>
          <p:nvPr/>
        </p:nvSpPr>
        <p:spPr>
          <a:xfrm>
            <a:off x="4469578" y="3936035"/>
            <a:ext cx="894598" cy="892226"/>
          </a:xfrm>
          <a:custGeom>
            <a:avLst/>
            <a:gdLst/>
            <a:ahLst/>
            <a:cxnLst/>
            <a:rect l="l" t="t" r="r" b="b"/>
            <a:pathLst>
              <a:path w="894598" h="892226">
                <a:moveTo>
                  <a:pt x="0" y="0"/>
                </a:moveTo>
                <a:lnTo>
                  <a:pt x="894597" y="0"/>
                </a:lnTo>
                <a:lnTo>
                  <a:pt x="894597" y="892226"/>
                </a:lnTo>
                <a:lnTo>
                  <a:pt x="0" y="89222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8" t="-30132" r="-41485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4" name="Freeform 14"/>
          <p:cNvSpPr/>
          <p:nvPr/>
        </p:nvSpPr>
        <p:spPr>
          <a:xfrm>
            <a:off x="4469578" y="5620121"/>
            <a:ext cx="894598" cy="892226"/>
          </a:xfrm>
          <a:custGeom>
            <a:avLst/>
            <a:gdLst/>
            <a:ahLst/>
            <a:cxnLst/>
            <a:rect l="l" t="t" r="r" b="b"/>
            <a:pathLst>
              <a:path w="894598" h="892226">
                <a:moveTo>
                  <a:pt x="0" y="0"/>
                </a:moveTo>
                <a:lnTo>
                  <a:pt x="894597" y="0"/>
                </a:lnTo>
                <a:lnTo>
                  <a:pt x="894597" y="892226"/>
                </a:lnTo>
                <a:lnTo>
                  <a:pt x="0" y="89222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8" t="-30132" r="-41485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5" name="Freeform 15"/>
          <p:cNvSpPr/>
          <p:nvPr/>
        </p:nvSpPr>
        <p:spPr>
          <a:xfrm>
            <a:off x="4469578" y="7304218"/>
            <a:ext cx="894598" cy="892226"/>
          </a:xfrm>
          <a:custGeom>
            <a:avLst/>
            <a:gdLst/>
            <a:ahLst/>
            <a:cxnLst/>
            <a:rect l="l" t="t" r="r" b="b"/>
            <a:pathLst>
              <a:path w="894598" h="892226">
                <a:moveTo>
                  <a:pt x="0" y="0"/>
                </a:moveTo>
                <a:lnTo>
                  <a:pt x="894597" y="0"/>
                </a:lnTo>
                <a:lnTo>
                  <a:pt x="894597" y="892225"/>
                </a:lnTo>
                <a:lnTo>
                  <a:pt x="0" y="8922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8" t="-30131" r="-41485" b="-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6" name="Freeform 16"/>
          <p:cNvSpPr/>
          <p:nvPr/>
        </p:nvSpPr>
        <p:spPr>
          <a:xfrm>
            <a:off x="4469578" y="8988304"/>
            <a:ext cx="894598" cy="892226"/>
          </a:xfrm>
          <a:custGeom>
            <a:avLst/>
            <a:gdLst/>
            <a:ahLst/>
            <a:cxnLst/>
            <a:rect l="l" t="t" r="r" b="b"/>
            <a:pathLst>
              <a:path w="894598" h="892226">
                <a:moveTo>
                  <a:pt x="0" y="0"/>
                </a:moveTo>
                <a:lnTo>
                  <a:pt x="894597" y="0"/>
                </a:lnTo>
                <a:lnTo>
                  <a:pt x="894597" y="892226"/>
                </a:lnTo>
                <a:lnTo>
                  <a:pt x="0" y="89222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8" t="-30131" r="-41485" b="-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7" name="Freeform 17"/>
          <p:cNvSpPr/>
          <p:nvPr/>
        </p:nvSpPr>
        <p:spPr>
          <a:xfrm>
            <a:off x="2314613" y="572386"/>
            <a:ext cx="904113" cy="930011"/>
          </a:xfrm>
          <a:custGeom>
            <a:avLst/>
            <a:gdLst/>
            <a:ahLst/>
            <a:cxnLst/>
            <a:rect l="l" t="t" r="r" b="b"/>
            <a:pathLst>
              <a:path w="904113" h="930011">
                <a:moveTo>
                  <a:pt x="0" y="0"/>
                </a:moveTo>
                <a:lnTo>
                  <a:pt x="904113" y="0"/>
                </a:lnTo>
                <a:lnTo>
                  <a:pt x="904113" y="930011"/>
                </a:lnTo>
                <a:lnTo>
                  <a:pt x="0" y="930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757" t="-25867" r="-19716" b="-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8" name="Freeform 18"/>
          <p:cNvSpPr/>
          <p:nvPr/>
        </p:nvSpPr>
        <p:spPr>
          <a:xfrm>
            <a:off x="2314613" y="2251939"/>
            <a:ext cx="904113" cy="930011"/>
          </a:xfrm>
          <a:custGeom>
            <a:avLst/>
            <a:gdLst/>
            <a:ahLst/>
            <a:cxnLst/>
            <a:rect l="l" t="t" r="r" b="b"/>
            <a:pathLst>
              <a:path w="904113" h="930011">
                <a:moveTo>
                  <a:pt x="0" y="0"/>
                </a:moveTo>
                <a:lnTo>
                  <a:pt x="904113" y="0"/>
                </a:lnTo>
                <a:lnTo>
                  <a:pt x="904113" y="930011"/>
                </a:lnTo>
                <a:lnTo>
                  <a:pt x="0" y="930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757" t="-25867" r="-19716" b="-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9" name="Freeform 19"/>
          <p:cNvSpPr/>
          <p:nvPr/>
        </p:nvSpPr>
        <p:spPr>
          <a:xfrm>
            <a:off x="2314613" y="3931491"/>
            <a:ext cx="904113" cy="930011"/>
          </a:xfrm>
          <a:custGeom>
            <a:avLst/>
            <a:gdLst/>
            <a:ahLst/>
            <a:cxnLst/>
            <a:rect l="l" t="t" r="r" b="b"/>
            <a:pathLst>
              <a:path w="904113" h="930011">
                <a:moveTo>
                  <a:pt x="0" y="0"/>
                </a:moveTo>
                <a:lnTo>
                  <a:pt x="904113" y="0"/>
                </a:lnTo>
                <a:lnTo>
                  <a:pt x="904113" y="930012"/>
                </a:lnTo>
                <a:lnTo>
                  <a:pt x="0" y="9300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757" t="-25867" r="-19716" b="-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0" name="Freeform 20"/>
          <p:cNvSpPr/>
          <p:nvPr/>
        </p:nvSpPr>
        <p:spPr>
          <a:xfrm>
            <a:off x="2314613" y="5611044"/>
            <a:ext cx="904113" cy="930011"/>
          </a:xfrm>
          <a:custGeom>
            <a:avLst/>
            <a:gdLst/>
            <a:ahLst/>
            <a:cxnLst/>
            <a:rect l="l" t="t" r="r" b="b"/>
            <a:pathLst>
              <a:path w="904113" h="930011">
                <a:moveTo>
                  <a:pt x="0" y="0"/>
                </a:moveTo>
                <a:lnTo>
                  <a:pt x="904113" y="0"/>
                </a:lnTo>
                <a:lnTo>
                  <a:pt x="904113" y="930012"/>
                </a:lnTo>
                <a:lnTo>
                  <a:pt x="0" y="9300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757" t="-25867" r="-19716" b="-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1" name="Freeform 21"/>
          <p:cNvSpPr/>
          <p:nvPr/>
        </p:nvSpPr>
        <p:spPr>
          <a:xfrm>
            <a:off x="2314613" y="7290597"/>
            <a:ext cx="904113" cy="930011"/>
          </a:xfrm>
          <a:custGeom>
            <a:avLst/>
            <a:gdLst/>
            <a:ahLst/>
            <a:cxnLst/>
            <a:rect l="l" t="t" r="r" b="b"/>
            <a:pathLst>
              <a:path w="904113" h="930011">
                <a:moveTo>
                  <a:pt x="0" y="0"/>
                </a:moveTo>
                <a:lnTo>
                  <a:pt x="904113" y="0"/>
                </a:lnTo>
                <a:lnTo>
                  <a:pt x="904113" y="930011"/>
                </a:lnTo>
                <a:lnTo>
                  <a:pt x="0" y="930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757" t="-25868" r="-19716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2" name="Freeform 22"/>
          <p:cNvSpPr/>
          <p:nvPr/>
        </p:nvSpPr>
        <p:spPr>
          <a:xfrm>
            <a:off x="2314613" y="8935993"/>
            <a:ext cx="904113" cy="930011"/>
          </a:xfrm>
          <a:custGeom>
            <a:avLst/>
            <a:gdLst/>
            <a:ahLst/>
            <a:cxnLst/>
            <a:rect l="l" t="t" r="r" b="b"/>
            <a:pathLst>
              <a:path w="904113" h="930011">
                <a:moveTo>
                  <a:pt x="0" y="0"/>
                </a:moveTo>
                <a:lnTo>
                  <a:pt x="904113" y="0"/>
                </a:lnTo>
                <a:lnTo>
                  <a:pt x="904113" y="930012"/>
                </a:lnTo>
                <a:lnTo>
                  <a:pt x="0" y="9300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757" t="-25868" r="-19716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3" name="Freeform 23"/>
          <p:cNvSpPr/>
          <p:nvPr/>
        </p:nvSpPr>
        <p:spPr>
          <a:xfrm>
            <a:off x="755361" y="572386"/>
            <a:ext cx="904113" cy="930011"/>
          </a:xfrm>
          <a:custGeom>
            <a:avLst/>
            <a:gdLst/>
            <a:ahLst/>
            <a:cxnLst/>
            <a:rect l="l" t="t" r="r" b="b"/>
            <a:pathLst>
              <a:path w="904113" h="930011">
                <a:moveTo>
                  <a:pt x="0" y="0"/>
                </a:moveTo>
                <a:lnTo>
                  <a:pt x="904113" y="0"/>
                </a:lnTo>
                <a:lnTo>
                  <a:pt x="904113" y="930011"/>
                </a:lnTo>
                <a:lnTo>
                  <a:pt x="0" y="930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757" t="-25867" r="-19716" b="-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4" name="Freeform 24"/>
          <p:cNvSpPr/>
          <p:nvPr/>
        </p:nvSpPr>
        <p:spPr>
          <a:xfrm>
            <a:off x="755361" y="2251939"/>
            <a:ext cx="904113" cy="930011"/>
          </a:xfrm>
          <a:custGeom>
            <a:avLst/>
            <a:gdLst/>
            <a:ahLst/>
            <a:cxnLst/>
            <a:rect l="l" t="t" r="r" b="b"/>
            <a:pathLst>
              <a:path w="904113" h="930011">
                <a:moveTo>
                  <a:pt x="0" y="0"/>
                </a:moveTo>
                <a:lnTo>
                  <a:pt x="904113" y="0"/>
                </a:lnTo>
                <a:lnTo>
                  <a:pt x="904113" y="930011"/>
                </a:lnTo>
                <a:lnTo>
                  <a:pt x="0" y="930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757" t="-25867" r="-19716" b="-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5" name="Freeform 25"/>
          <p:cNvSpPr/>
          <p:nvPr/>
        </p:nvSpPr>
        <p:spPr>
          <a:xfrm>
            <a:off x="755361" y="3931491"/>
            <a:ext cx="904113" cy="930011"/>
          </a:xfrm>
          <a:custGeom>
            <a:avLst/>
            <a:gdLst/>
            <a:ahLst/>
            <a:cxnLst/>
            <a:rect l="l" t="t" r="r" b="b"/>
            <a:pathLst>
              <a:path w="904113" h="930011">
                <a:moveTo>
                  <a:pt x="0" y="0"/>
                </a:moveTo>
                <a:lnTo>
                  <a:pt x="904113" y="0"/>
                </a:lnTo>
                <a:lnTo>
                  <a:pt x="904113" y="930012"/>
                </a:lnTo>
                <a:lnTo>
                  <a:pt x="0" y="9300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757" t="-25867" r="-19716" b="-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6" name="Freeform 26"/>
          <p:cNvSpPr/>
          <p:nvPr/>
        </p:nvSpPr>
        <p:spPr>
          <a:xfrm>
            <a:off x="755361" y="5611044"/>
            <a:ext cx="904113" cy="930011"/>
          </a:xfrm>
          <a:custGeom>
            <a:avLst/>
            <a:gdLst/>
            <a:ahLst/>
            <a:cxnLst/>
            <a:rect l="l" t="t" r="r" b="b"/>
            <a:pathLst>
              <a:path w="904113" h="930011">
                <a:moveTo>
                  <a:pt x="0" y="0"/>
                </a:moveTo>
                <a:lnTo>
                  <a:pt x="904113" y="0"/>
                </a:lnTo>
                <a:lnTo>
                  <a:pt x="904113" y="930012"/>
                </a:lnTo>
                <a:lnTo>
                  <a:pt x="0" y="9300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757" t="-25867" r="-19716" b="-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7" name="Freeform 27"/>
          <p:cNvSpPr/>
          <p:nvPr/>
        </p:nvSpPr>
        <p:spPr>
          <a:xfrm>
            <a:off x="755361" y="7290597"/>
            <a:ext cx="904113" cy="930011"/>
          </a:xfrm>
          <a:custGeom>
            <a:avLst/>
            <a:gdLst/>
            <a:ahLst/>
            <a:cxnLst/>
            <a:rect l="l" t="t" r="r" b="b"/>
            <a:pathLst>
              <a:path w="904113" h="930011">
                <a:moveTo>
                  <a:pt x="0" y="0"/>
                </a:moveTo>
                <a:lnTo>
                  <a:pt x="904113" y="0"/>
                </a:lnTo>
                <a:lnTo>
                  <a:pt x="904113" y="930011"/>
                </a:lnTo>
                <a:lnTo>
                  <a:pt x="0" y="930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757" t="-25868" r="-19716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8" name="Freeform 28"/>
          <p:cNvSpPr/>
          <p:nvPr/>
        </p:nvSpPr>
        <p:spPr>
          <a:xfrm>
            <a:off x="755361" y="8935993"/>
            <a:ext cx="904113" cy="930011"/>
          </a:xfrm>
          <a:custGeom>
            <a:avLst/>
            <a:gdLst/>
            <a:ahLst/>
            <a:cxnLst/>
            <a:rect l="l" t="t" r="r" b="b"/>
            <a:pathLst>
              <a:path w="904113" h="930011">
                <a:moveTo>
                  <a:pt x="0" y="0"/>
                </a:moveTo>
                <a:lnTo>
                  <a:pt x="904113" y="0"/>
                </a:lnTo>
                <a:lnTo>
                  <a:pt x="904113" y="930012"/>
                </a:lnTo>
                <a:lnTo>
                  <a:pt x="0" y="9300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757" t="-25868" r="-19716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9" name="TextBox 29"/>
          <p:cNvSpPr txBox="1"/>
          <p:nvPr/>
        </p:nvSpPr>
        <p:spPr>
          <a:xfrm>
            <a:off x="4281621" y="1411100"/>
            <a:ext cx="1291238" cy="51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4"/>
              </a:lnSpc>
            </a:pPr>
            <a:r>
              <a:rPr lang="ar-EG" sz="1414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ﺻﺪﻣﺘﻴﻨﻲ !! اﻟﺪﻓﺘﺮ ﻧﺎﻗﺺ ﻛﻤﻠﻴﻪ 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4281621" y="3090653"/>
            <a:ext cx="1291238" cy="51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4"/>
              </a:lnSpc>
            </a:pPr>
            <a:r>
              <a:rPr lang="ar-EG" sz="1414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ﺻﺪﻣﺘﻴﻨﻲ !! اﻟﺪﻓﺘﺮ ﻧﺎﻗﺺ ﻛﻤﻠﻴﻪ 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4281621" y="4774740"/>
            <a:ext cx="1291238" cy="51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4"/>
              </a:lnSpc>
            </a:pPr>
            <a:r>
              <a:rPr lang="ar-EG" sz="1414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ﺻﺪﻣﺘﻴﻨﻲ !! اﻟﺪﻓﺘﺮ ﻧﺎﻗﺺ ﻛﻤﻠﻴﻪ 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4281621" y="6458826"/>
            <a:ext cx="1291238" cy="51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4"/>
              </a:lnSpc>
            </a:pPr>
            <a:r>
              <a:rPr lang="ar-EG" sz="1414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ﺻﺪﻣﺘﻴﻨﻲ !! اﻟﺪﻓﺘﺮ ﻧﺎﻗﺺ ﻛﻤﻠﻴﻪ 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4281621" y="8142922"/>
            <a:ext cx="1291238" cy="51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4"/>
              </a:lnSpc>
            </a:pPr>
            <a:r>
              <a:rPr lang="ar-EG" sz="1414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ﺻﺪﻣﺘﻴﻨﻲ !! اﻟﺪﻓﺘﺮ ﻧﺎﻗﺺ ﻛﻤﻠﻴﻪ 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281621" y="9827009"/>
            <a:ext cx="1291238" cy="51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4"/>
              </a:lnSpc>
            </a:pPr>
            <a:r>
              <a:rPr lang="ar-EG" sz="1414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ﺻﺪﻣﺘﻴﻨﻲ !! اﻟﺪﻓﺘﺮ ﻧﺎﻗﺺ ﻛﻤﻠﻴﻪ 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5877611" y="1411100"/>
            <a:ext cx="1291238" cy="51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4"/>
              </a:lnSpc>
            </a:pPr>
            <a:r>
              <a:rPr lang="ar-EG" sz="1414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ﺻﺪﻣﺘﻴﻨﻲ !! اﻟﺪﻓﺘﺮ ﻧﺎﻗﺺ ﻛﻤﻠﻴﻪ 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5877611" y="3090653"/>
            <a:ext cx="1291238" cy="51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4"/>
              </a:lnSpc>
            </a:pPr>
            <a:r>
              <a:rPr lang="ar-EG" sz="1414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ﺻﺪﻣﺘﻴﻨﻲ !! اﻟﺪﻓﺘﺮ ﻧﺎﻗﺺ ﻛﻤﻠﻴﻪ 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5877611" y="4774740"/>
            <a:ext cx="1291238" cy="51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4"/>
              </a:lnSpc>
            </a:pPr>
            <a:r>
              <a:rPr lang="ar-EG" sz="1414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ﺻﺪﻣﺘﻴﻨﻲ !! اﻟﺪﻓﺘﺮ ﻧﺎﻗﺺ ﻛﻤﻠﻴﻪ 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5877611" y="6458826"/>
            <a:ext cx="1291238" cy="51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4"/>
              </a:lnSpc>
            </a:pPr>
            <a:r>
              <a:rPr lang="ar-EG" sz="1414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ﺻﺪﻣﺘﻴﻨﻲ !! اﻟﺪﻓﺘﺮ ﻧﺎﻗﺺ ﻛﻤﻠﻴﻪ 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5877611" y="8142922"/>
            <a:ext cx="1291238" cy="51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4"/>
              </a:lnSpc>
            </a:pPr>
            <a:r>
              <a:rPr lang="ar-EG" sz="1414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ﺻﺪﻣﺘﻴﻨﻲ !! اﻟﺪﻓﺘﺮ ﻧﺎﻗﺺ ﻛﻤﻠﻴﻪ 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877611" y="9827009"/>
            <a:ext cx="1291238" cy="51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4"/>
              </a:lnSpc>
            </a:pPr>
            <a:r>
              <a:rPr lang="ar-EG" sz="1414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ﺻﺪﻣﺘﻴﻨﻲ !! اﻟﺪﻓﺘﺮ ﻧﺎﻗﺺ ﻛﻤﻠﻴﻪ 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788975" y="1451334"/>
            <a:ext cx="776716" cy="523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94"/>
              </a:lnSpc>
            </a:pPr>
            <a:r>
              <a:rPr lang="ar-EG" sz="14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ﻻ وﷲ !!! أﻳﻦ اﻟﺤﻞ ؟ 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788975" y="3130887"/>
            <a:ext cx="776716" cy="523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94"/>
              </a:lnSpc>
            </a:pPr>
            <a:r>
              <a:rPr lang="ar-EG" sz="14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ﻻ وﷲ !!! أﻳﻦ اﻟﺤﻞ ؟ 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788975" y="4810439"/>
            <a:ext cx="776716" cy="523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94"/>
              </a:lnSpc>
            </a:pPr>
            <a:r>
              <a:rPr lang="ar-EG" sz="14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ﻻ وﷲ !!! أﻳﻦ اﻟﺤﻞ ؟ 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788975" y="6489983"/>
            <a:ext cx="776716" cy="523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94"/>
              </a:lnSpc>
            </a:pPr>
            <a:r>
              <a:rPr lang="ar-EG" sz="14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ﻻ وﷲ !!! أﻳﻦ اﻟﺤﻞ ؟ 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788975" y="8169545"/>
            <a:ext cx="776716" cy="523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94"/>
              </a:lnSpc>
            </a:pPr>
            <a:r>
              <a:rPr lang="ar-EG" sz="14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ﻻ وﷲ !!! أﻳﻦ اﻟﺤﻞ ؟ 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788975" y="9814931"/>
            <a:ext cx="776716" cy="523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94"/>
              </a:lnSpc>
            </a:pPr>
            <a:r>
              <a:rPr lang="ar-EG" sz="14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ﻻ وﷲ !!! أﻳﻦ اﻟﺤﻞ ؟ 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2348227" y="1451334"/>
            <a:ext cx="776716" cy="523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94"/>
              </a:lnSpc>
            </a:pPr>
            <a:r>
              <a:rPr lang="ar-EG" sz="14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ﻻ وﷲ !!! أﻳﻦ اﻟﺤﻞ ؟ 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2348227" y="3130887"/>
            <a:ext cx="776716" cy="523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94"/>
              </a:lnSpc>
            </a:pPr>
            <a:r>
              <a:rPr lang="ar-EG" sz="14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ﻻ وﷲ !!! أﻳﻦ اﻟﺤﻞ ؟ 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2348227" y="4810439"/>
            <a:ext cx="776716" cy="523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94"/>
              </a:lnSpc>
            </a:pPr>
            <a:r>
              <a:rPr lang="ar-EG" sz="14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ﻻ وﷲ !!! أﻳﻦ اﻟﺤﻞ ؟ 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2348227" y="6489983"/>
            <a:ext cx="776716" cy="523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94"/>
              </a:lnSpc>
            </a:pPr>
            <a:r>
              <a:rPr lang="ar-EG" sz="14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ﻻ وﷲ !!! أﻳﻦ اﻟﺤﻞ ؟ 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2348227" y="8169545"/>
            <a:ext cx="776716" cy="523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94"/>
              </a:lnSpc>
            </a:pPr>
            <a:r>
              <a:rPr lang="ar-EG" sz="14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ﻻ وﷲ !!! أﻳﻦ اﻟﺤﻞ ؟ 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348227" y="9814931"/>
            <a:ext cx="776716" cy="523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94"/>
              </a:lnSpc>
            </a:pPr>
            <a:r>
              <a:rPr lang="ar-EG" sz="145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ﻻ وﷲ !!! أﻳﻦ اﻟﺤﻞ ؟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-63503" y="-63503"/>
            <a:ext cx="7683503" cy="10814599"/>
            <a:chOff x="0" y="0"/>
            <a:chExt cx="7683500" cy="10814596"/>
          </a:xfrm>
        </p:grpSpPr>
        <p:sp>
          <p:nvSpPr>
            <p:cNvPr id="3" name="Freeform 3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5" name="Freeform 5"/>
          <p:cNvSpPr/>
          <p:nvPr/>
        </p:nvSpPr>
        <p:spPr>
          <a:xfrm>
            <a:off x="6064101" y="119424"/>
            <a:ext cx="913628" cy="780393"/>
          </a:xfrm>
          <a:custGeom>
            <a:avLst/>
            <a:gdLst/>
            <a:ahLst/>
            <a:cxnLst/>
            <a:rect l="l" t="t" r="r" b="b"/>
            <a:pathLst>
              <a:path w="913628" h="780393">
                <a:moveTo>
                  <a:pt x="0" y="0"/>
                </a:moveTo>
                <a:lnTo>
                  <a:pt x="913628" y="0"/>
                </a:lnTo>
                <a:lnTo>
                  <a:pt x="913628" y="780393"/>
                </a:lnTo>
                <a:lnTo>
                  <a:pt x="0" y="78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" name="Freeform 6"/>
          <p:cNvSpPr/>
          <p:nvPr/>
        </p:nvSpPr>
        <p:spPr>
          <a:xfrm>
            <a:off x="6064101" y="1500864"/>
            <a:ext cx="913628" cy="780393"/>
          </a:xfrm>
          <a:custGeom>
            <a:avLst/>
            <a:gdLst/>
            <a:ahLst/>
            <a:cxnLst/>
            <a:rect l="l" t="t" r="r" b="b"/>
            <a:pathLst>
              <a:path w="913628" h="780393">
                <a:moveTo>
                  <a:pt x="0" y="0"/>
                </a:moveTo>
                <a:lnTo>
                  <a:pt x="913628" y="0"/>
                </a:lnTo>
                <a:lnTo>
                  <a:pt x="913628" y="780393"/>
                </a:lnTo>
                <a:lnTo>
                  <a:pt x="0" y="78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7" name="Freeform 7"/>
          <p:cNvSpPr/>
          <p:nvPr/>
        </p:nvSpPr>
        <p:spPr>
          <a:xfrm>
            <a:off x="6064101" y="2882313"/>
            <a:ext cx="913628" cy="780393"/>
          </a:xfrm>
          <a:custGeom>
            <a:avLst/>
            <a:gdLst/>
            <a:ahLst/>
            <a:cxnLst/>
            <a:rect l="l" t="t" r="r" b="b"/>
            <a:pathLst>
              <a:path w="913628" h="780393">
                <a:moveTo>
                  <a:pt x="0" y="0"/>
                </a:moveTo>
                <a:lnTo>
                  <a:pt x="913628" y="0"/>
                </a:lnTo>
                <a:lnTo>
                  <a:pt x="913628" y="780392"/>
                </a:lnTo>
                <a:lnTo>
                  <a:pt x="0" y="78039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" name="Freeform 8"/>
          <p:cNvSpPr/>
          <p:nvPr/>
        </p:nvSpPr>
        <p:spPr>
          <a:xfrm>
            <a:off x="6064101" y="4263752"/>
            <a:ext cx="913628" cy="780393"/>
          </a:xfrm>
          <a:custGeom>
            <a:avLst/>
            <a:gdLst/>
            <a:ahLst/>
            <a:cxnLst/>
            <a:rect l="l" t="t" r="r" b="b"/>
            <a:pathLst>
              <a:path w="913628" h="780393">
                <a:moveTo>
                  <a:pt x="0" y="0"/>
                </a:moveTo>
                <a:lnTo>
                  <a:pt x="913628" y="0"/>
                </a:lnTo>
                <a:lnTo>
                  <a:pt x="913628" y="780393"/>
                </a:lnTo>
                <a:lnTo>
                  <a:pt x="0" y="78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9" name="Freeform 9"/>
          <p:cNvSpPr/>
          <p:nvPr/>
        </p:nvSpPr>
        <p:spPr>
          <a:xfrm>
            <a:off x="6064101" y="5645201"/>
            <a:ext cx="913628" cy="780393"/>
          </a:xfrm>
          <a:custGeom>
            <a:avLst/>
            <a:gdLst/>
            <a:ahLst/>
            <a:cxnLst/>
            <a:rect l="l" t="t" r="r" b="b"/>
            <a:pathLst>
              <a:path w="913628" h="780393">
                <a:moveTo>
                  <a:pt x="0" y="0"/>
                </a:moveTo>
                <a:lnTo>
                  <a:pt x="913628" y="0"/>
                </a:lnTo>
                <a:lnTo>
                  <a:pt x="913628" y="780393"/>
                </a:lnTo>
                <a:lnTo>
                  <a:pt x="0" y="78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0" name="Freeform 10"/>
          <p:cNvSpPr/>
          <p:nvPr/>
        </p:nvSpPr>
        <p:spPr>
          <a:xfrm>
            <a:off x="6064101" y="7026650"/>
            <a:ext cx="913628" cy="780393"/>
          </a:xfrm>
          <a:custGeom>
            <a:avLst/>
            <a:gdLst/>
            <a:ahLst/>
            <a:cxnLst/>
            <a:rect l="l" t="t" r="r" b="b"/>
            <a:pathLst>
              <a:path w="913628" h="780393">
                <a:moveTo>
                  <a:pt x="0" y="0"/>
                </a:moveTo>
                <a:lnTo>
                  <a:pt x="913628" y="0"/>
                </a:lnTo>
                <a:lnTo>
                  <a:pt x="913628" y="780392"/>
                </a:lnTo>
                <a:lnTo>
                  <a:pt x="0" y="78039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>
          <a:xfrm>
            <a:off x="6064101" y="8408089"/>
            <a:ext cx="913628" cy="780393"/>
          </a:xfrm>
          <a:custGeom>
            <a:avLst/>
            <a:gdLst/>
            <a:ahLst/>
            <a:cxnLst/>
            <a:rect l="l" t="t" r="r" b="b"/>
            <a:pathLst>
              <a:path w="913628" h="780393">
                <a:moveTo>
                  <a:pt x="0" y="0"/>
                </a:moveTo>
                <a:lnTo>
                  <a:pt x="913628" y="0"/>
                </a:lnTo>
                <a:lnTo>
                  <a:pt x="913628" y="780393"/>
                </a:lnTo>
                <a:lnTo>
                  <a:pt x="0" y="78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grpSp>
        <p:nvGrpSpPr>
          <p:cNvPr id="12" name="Group 12"/>
          <p:cNvGrpSpPr>
            <a:grpSpLocks noChangeAspect="1"/>
          </p:cNvGrpSpPr>
          <p:nvPr/>
        </p:nvGrpSpPr>
        <p:grpSpPr>
          <a:xfrm rot="-352140">
            <a:off x="476831" y="170736"/>
            <a:ext cx="1046874" cy="934679"/>
            <a:chOff x="0" y="0"/>
            <a:chExt cx="1395832" cy="1246238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395857" cy="1246251"/>
            </a:xfrm>
            <a:custGeom>
              <a:avLst/>
              <a:gdLst/>
              <a:ahLst/>
              <a:cxnLst/>
              <a:rect l="l" t="t" r="r" b="b"/>
              <a:pathLst>
                <a:path w="1395857" h="1246251">
                  <a:moveTo>
                    <a:pt x="1395857" y="0"/>
                  </a:moveTo>
                  <a:lnTo>
                    <a:pt x="0" y="0"/>
                  </a:lnTo>
                  <a:lnTo>
                    <a:pt x="0" y="906145"/>
                  </a:lnTo>
                  <a:lnTo>
                    <a:pt x="0" y="1246251"/>
                  </a:lnTo>
                  <a:lnTo>
                    <a:pt x="1395857" y="1246251"/>
                  </a:lnTo>
                  <a:lnTo>
                    <a:pt x="1395857" y="0"/>
                  </a:lnTo>
                  <a:close/>
                </a:path>
              </a:pathLst>
            </a:custGeom>
            <a:blipFill>
              <a:blip r:embed="rId3"/>
              <a:stretch>
                <a:fillRect t="-16075" r="-3633" b="1"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14" name="Group 14"/>
          <p:cNvGrpSpPr>
            <a:grpSpLocks noChangeAspect="1"/>
          </p:cNvGrpSpPr>
          <p:nvPr/>
        </p:nvGrpSpPr>
        <p:grpSpPr>
          <a:xfrm rot="-352140">
            <a:off x="476831" y="1690573"/>
            <a:ext cx="1046874" cy="934679"/>
            <a:chOff x="0" y="0"/>
            <a:chExt cx="1395832" cy="1246238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395857" cy="1246251"/>
            </a:xfrm>
            <a:custGeom>
              <a:avLst/>
              <a:gdLst/>
              <a:ahLst/>
              <a:cxnLst/>
              <a:rect l="l" t="t" r="r" b="b"/>
              <a:pathLst>
                <a:path w="1395857" h="1246251">
                  <a:moveTo>
                    <a:pt x="1395857" y="0"/>
                  </a:moveTo>
                  <a:lnTo>
                    <a:pt x="0" y="0"/>
                  </a:lnTo>
                  <a:lnTo>
                    <a:pt x="0" y="906145"/>
                  </a:lnTo>
                  <a:lnTo>
                    <a:pt x="0" y="1246251"/>
                  </a:lnTo>
                  <a:lnTo>
                    <a:pt x="1395857" y="1246251"/>
                  </a:lnTo>
                  <a:lnTo>
                    <a:pt x="1395857" y="0"/>
                  </a:lnTo>
                  <a:close/>
                </a:path>
              </a:pathLst>
            </a:custGeom>
            <a:blipFill>
              <a:blip r:embed="rId3"/>
              <a:stretch>
                <a:fillRect t="-16075" r="-3633" b="1"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16" name="Group 16"/>
          <p:cNvGrpSpPr>
            <a:grpSpLocks noChangeAspect="1"/>
          </p:cNvGrpSpPr>
          <p:nvPr/>
        </p:nvGrpSpPr>
        <p:grpSpPr>
          <a:xfrm rot="-352140">
            <a:off x="476831" y="3213554"/>
            <a:ext cx="1046874" cy="934679"/>
            <a:chOff x="0" y="0"/>
            <a:chExt cx="1395832" cy="1246238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95857" cy="1246251"/>
            </a:xfrm>
            <a:custGeom>
              <a:avLst/>
              <a:gdLst/>
              <a:ahLst/>
              <a:cxnLst/>
              <a:rect l="l" t="t" r="r" b="b"/>
              <a:pathLst>
                <a:path w="1395857" h="1246251">
                  <a:moveTo>
                    <a:pt x="1395857" y="0"/>
                  </a:moveTo>
                  <a:lnTo>
                    <a:pt x="0" y="0"/>
                  </a:lnTo>
                  <a:lnTo>
                    <a:pt x="0" y="1246251"/>
                  </a:lnTo>
                  <a:lnTo>
                    <a:pt x="1395857" y="1246251"/>
                  </a:lnTo>
                  <a:lnTo>
                    <a:pt x="1395857" y="0"/>
                  </a:lnTo>
                  <a:close/>
                </a:path>
              </a:pathLst>
            </a:custGeom>
            <a:blipFill>
              <a:blip r:embed="rId3"/>
              <a:stretch>
                <a:fillRect t="-16075" r="-3633" b="1"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18" name="Group 18"/>
          <p:cNvGrpSpPr>
            <a:grpSpLocks noChangeAspect="1"/>
          </p:cNvGrpSpPr>
          <p:nvPr/>
        </p:nvGrpSpPr>
        <p:grpSpPr>
          <a:xfrm rot="-352140">
            <a:off x="476831" y="4736525"/>
            <a:ext cx="1046874" cy="934679"/>
            <a:chOff x="0" y="0"/>
            <a:chExt cx="1395832" cy="1246238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395857" cy="1246251"/>
            </a:xfrm>
            <a:custGeom>
              <a:avLst/>
              <a:gdLst/>
              <a:ahLst/>
              <a:cxnLst/>
              <a:rect l="l" t="t" r="r" b="b"/>
              <a:pathLst>
                <a:path w="1395857" h="1246251">
                  <a:moveTo>
                    <a:pt x="1395857" y="0"/>
                  </a:moveTo>
                  <a:lnTo>
                    <a:pt x="0" y="0"/>
                  </a:lnTo>
                  <a:lnTo>
                    <a:pt x="0" y="96266"/>
                  </a:lnTo>
                  <a:lnTo>
                    <a:pt x="0" y="1246251"/>
                  </a:lnTo>
                  <a:lnTo>
                    <a:pt x="1395857" y="1246251"/>
                  </a:lnTo>
                  <a:lnTo>
                    <a:pt x="1395857" y="0"/>
                  </a:lnTo>
                  <a:close/>
                </a:path>
              </a:pathLst>
            </a:custGeom>
            <a:blipFill>
              <a:blip r:embed="rId3"/>
              <a:stretch>
                <a:fillRect t="-16075" r="-3633" b="1"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20" name="Group 20"/>
          <p:cNvGrpSpPr>
            <a:grpSpLocks noChangeAspect="1"/>
          </p:cNvGrpSpPr>
          <p:nvPr/>
        </p:nvGrpSpPr>
        <p:grpSpPr>
          <a:xfrm rot="-352140">
            <a:off x="476831" y="6259506"/>
            <a:ext cx="1046874" cy="934679"/>
            <a:chOff x="0" y="0"/>
            <a:chExt cx="1395832" cy="1246238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395857" cy="1246251"/>
            </a:xfrm>
            <a:custGeom>
              <a:avLst/>
              <a:gdLst/>
              <a:ahLst/>
              <a:cxnLst/>
              <a:rect l="l" t="t" r="r" b="b"/>
              <a:pathLst>
                <a:path w="1395857" h="1246251">
                  <a:moveTo>
                    <a:pt x="1395857" y="0"/>
                  </a:moveTo>
                  <a:lnTo>
                    <a:pt x="0" y="0"/>
                  </a:lnTo>
                  <a:lnTo>
                    <a:pt x="0" y="1246251"/>
                  </a:lnTo>
                  <a:lnTo>
                    <a:pt x="1395857" y="1246251"/>
                  </a:lnTo>
                  <a:lnTo>
                    <a:pt x="1395857" y="0"/>
                  </a:lnTo>
                  <a:close/>
                </a:path>
              </a:pathLst>
            </a:custGeom>
            <a:blipFill>
              <a:blip r:embed="rId3"/>
              <a:stretch>
                <a:fillRect t="-16075" r="-3633" b="1"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22" name="Group 22"/>
          <p:cNvGrpSpPr>
            <a:grpSpLocks noChangeAspect="1"/>
          </p:cNvGrpSpPr>
          <p:nvPr/>
        </p:nvGrpSpPr>
        <p:grpSpPr>
          <a:xfrm rot="-352140">
            <a:off x="476831" y="7782477"/>
            <a:ext cx="1046874" cy="934679"/>
            <a:chOff x="0" y="0"/>
            <a:chExt cx="1395832" cy="1246238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1395857" cy="1246251"/>
            </a:xfrm>
            <a:custGeom>
              <a:avLst/>
              <a:gdLst/>
              <a:ahLst/>
              <a:cxnLst/>
              <a:rect l="l" t="t" r="r" b="b"/>
              <a:pathLst>
                <a:path w="1395857" h="1246251">
                  <a:moveTo>
                    <a:pt x="1395857" y="0"/>
                  </a:moveTo>
                  <a:lnTo>
                    <a:pt x="0" y="0"/>
                  </a:lnTo>
                  <a:lnTo>
                    <a:pt x="0" y="1246251"/>
                  </a:lnTo>
                  <a:lnTo>
                    <a:pt x="1395857" y="1246251"/>
                  </a:lnTo>
                  <a:lnTo>
                    <a:pt x="1395857" y="0"/>
                  </a:lnTo>
                  <a:close/>
                </a:path>
              </a:pathLst>
            </a:custGeom>
            <a:blipFill>
              <a:blip r:embed="rId3"/>
              <a:stretch>
                <a:fillRect t="-16075" r="-3633" b="1"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24" name="Group 24"/>
          <p:cNvGrpSpPr>
            <a:grpSpLocks noChangeAspect="1"/>
          </p:cNvGrpSpPr>
          <p:nvPr/>
        </p:nvGrpSpPr>
        <p:grpSpPr>
          <a:xfrm rot="-352140">
            <a:off x="476831" y="9305449"/>
            <a:ext cx="1046874" cy="934679"/>
            <a:chOff x="0" y="0"/>
            <a:chExt cx="1395832" cy="1246238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1395857" cy="1246251"/>
            </a:xfrm>
            <a:custGeom>
              <a:avLst/>
              <a:gdLst/>
              <a:ahLst/>
              <a:cxnLst/>
              <a:rect l="l" t="t" r="r" b="b"/>
              <a:pathLst>
                <a:path w="1395857" h="1246251">
                  <a:moveTo>
                    <a:pt x="1395857" y="0"/>
                  </a:moveTo>
                  <a:lnTo>
                    <a:pt x="0" y="0"/>
                  </a:lnTo>
                  <a:lnTo>
                    <a:pt x="0" y="1246251"/>
                  </a:lnTo>
                  <a:lnTo>
                    <a:pt x="1395857" y="1246251"/>
                  </a:lnTo>
                  <a:lnTo>
                    <a:pt x="1395857" y="0"/>
                  </a:lnTo>
                  <a:close/>
                </a:path>
              </a:pathLst>
            </a:custGeom>
            <a:blipFill>
              <a:blip r:embed="rId3"/>
              <a:stretch>
                <a:fillRect t="-16075" r="-3633" b="1"/>
              </a:stretch>
            </a:blip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26" name="Freeform 26"/>
          <p:cNvSpPr/>
          <p:nvPr/>
        </p:nvSpPr>
        <p:spPr>
          <a:xfrm>
            <a:off x="4341571" y="237573"/>
            <a:ext cx="875567" cy="923153"/>
          </a:xfrm>
          <a:custGeom>
            <a:avLst/>
            <a:gdLst/>
            <a:ahLst/>
            <a:cxnLst/>
            <a:rect l="l" t="t" r="r" b="b"/>
            <a:pathLst>
              <a:path w="875567" h="923153">
                <a:moveTo>
                  <a:pt x="0" y="0"/>
                </a:moveTo>
                <a:lnTo>
                  <a:pt x="875567" y="0"/>
                </a:lnTo>
                <a:lnTo>
                  <a:pt x="875567" y="923153"/>
                </a:lnTo>
                <a:lnTo>
                  <a:pt x="0" y="92315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7" name="Freeform 27"/>
          <p:cNvSpPr/>
          <p:nvPr/>
        </p:nvSpPr>
        <p:spPr>
          <a:xfrm>
            <a:off x="4341571" y="1765306"/>
            <a:ext cx="875567" cy="923153"/>
          </a:xfrm>
          <a:custGeom>
            <a:avLst/>
            <a:gdLst/>
            <a:ahLst/>
            <a:cxnLst/>
            <a:rect l="l" t="t" r="r" b="b"/>
            <a:pathLst>
              <a:path w="875567" h="923153">
                <a:moveTo>
                  <a:pt x="0" y="0"/>
                </a:moveTo>
                <a:lnTo>
                  <a:pt x="875567" y="0"/>
                </a:lnTo>
                <a:lnTo>
                  <a:pt x="875567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8" name="Freeform 28"/>
          <p:cNvSpPr/>
          <p:nvPr/>
        </p:nvSpPr>
        <p:spPr>
          <a:xfrm>
            <a:off x="4341571" y="3293031"/>
            <a:ext cx="875567" cy="923153"/>
          </a:xfrm>
          <a:custGeom>
            <a:avLst/>
            <a:gdLst/>
            <a:ahLst/>
            <a:cxnLst/>
            <a:rect l="l" t="t" r="r" b="b"/>
            <a:pathLst>
              <a:path w="875567" h="923153">
                <a:moveTo>
                  <a:pt x="0" y="0"/>
                </a:moveTo>
                <a:lnTo>
                  <a:pt x="875567" y="0"/>
                </a:lnTo>
                <a:lnTo>
                  <a:pt x="875567" y="923153"/>
                </a:lnTo>
                <a:lnTo>
                  <a:pt x="0" y="92315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9" name="Freeform 29"/>
          <p:cNvSpPr/>
          <p:nvPr/>
        </p:nvSpPr>
        <p:spPr>
          <a:xfrm>
            <a:off x="4341571" y="4820774"/>
            <a:ext cx="875567" cy="923153"/>
          </a:xfrm>
          <a:custGeom>
            <a:avLst/>
            <a:gdLst/>
            <a:ahLst/>
            <a:cxnLst/>
            <a:rect l="l" t="t" r="r" b="b"/>
            <a:pathLst>
              <a:path w="875567" h="923153">
                <a:moveTo>
                  <a:pt x="0" y="0"/>
                </a:moveTo>
                <a:lnTo>
                  <a:pt x="875567" y="0"/>
                </a:lnTo>
                <a:lnTo>
                  <a:pt x="875567" y="923153"/>
                </a:lnTo>
                <a:lnTo>
                  <a:pt x="0" y="92315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0" name="Freeform 30"/>
          <p:cNvSpPr/>
          <p:nvPr/>
        </p:nvSpPr>
        <p:spPr>
          <a:xfrm>
            <a:off x="4341571" y="6348498"/>
            <a:ext cx="875567" cy="923153"/>
          </a:xfrm>
          <a:custGeom>
            <a:avLst/>
            <a:gdLst/>
            <a:ahLst/>
            <a:cxnLst/>
            <a:rect l="l" t="t" r="r" b="b"/>
            <a:pathLst>
              <a:path w="875567" h="923153">
                <a:moveTo>
                  <a:pt x="0" y="0"/>
                </a:moveTo>
                <a:lnTo>
                  <a:pt x="875567" y="0"/>
                </a:lnTo>
                <a:lnTo>
                  <a:pt x="875567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1" name="Freeform 31"/>
          <p:cNvSpPr/>
          <p:nvPr/>
        </p:nvSpPr>
        <p:spPr>
          <a:xfrm>
            <a:off x="4341571" y="7876232"/>
            <a:ext cx="875567" cy="923153"/>
          </a:xfrm>
          <a:custGeom>
            <a:avLst/>
            <a:gdLst/>
            <a:ahLst/>
            <a:cxnLst/>
            <a:rect l="l" t="t" r="r" b="b"/>
            <a:pathLst>
              <a:path w="875567" h="923153">
                <a:moveTo>
                  <a:pt x="0" y="0"/>
                </a:moveTo>
                <a:lnTo>
                  <a:pt x="875567" y="0"/>
                </a:lnTo>
                <a:lnTo>
                  <a:pt x="875567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2" name="Freeform 32"/>
          <p:cNvSpPr/>
          <p:nvPr/>
        </p:nvSpPr>
        <p:spPr>
          <a:xfrm>
            <a:off x="4341571" y="9403966"/>
            <a:ext cx="875567" cy="923153"/>
          </a:xfrm>
          <a:custGeom>
            <a:avLst/>
            <a:gdLst/>
            <a:ahLst/>
            <a:cxnLst/>
            <a:rect l="l" t="t" r="r" b="b"/>
            <a:pathLst>
              <a:path w="875567" h="923153">
                <a:moveTo>
                  <a:pt x="0" y="0"/>
                </a:moveTo>
                <a:lnTo>
                  <a:pt x="875567" y="0"/>
                </a:lnTo>
                <a:lnTo>
                  <a:pt x="875567" y="923153"/>
                </a:lnTo>
                <a:lnTo>
                  <a:pt x="0" y="92315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3" name="Freeform 33"/>
          <p:cNvSpPr/>
          <p:nvPr/>
        </p:nvSpPr>
        <p:spPr>
          <a:xfrm>
            <a:off x="2428399" y="237573"/>
            <a:ext cx="827980" cy="837495"/>
          </a:xfrm>
          <a:custGeom>
            <a:avLst/>
            <a:gdLst/>
            <a:ahLst/>
            <a:cxnLst/>
            <a:rect l="l" t="t" r="r" b="b"/>
            <a:pathLst>
              <a:path w="827980" h="837495">
                <a:moveTo>
                  <a:pt x="0" y="0"/>
                </a:moveTo>
                <a:lnTo>
                  <a:pt x="827979" y="0"/>
                </a:lnTo>
                <a:lnTo>
                  <a:pt x="827979" y="837495"/>
                </a:lnTo>
                <a:lnTo>
                  <a:pt x="0" y="83749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488" t="-23192" r="-15201" b="-67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4" name="Freeform 34"/>
          <p:cNvSpPr/>
          <p:nvPr/>
        </p:nvSpPr>
        <p:spPr>
          <a:xfrm>
            <a:off x="2428399" y="1780022"/>
            <a:ext cx="827980" cy="837495"/>
          </a:xfrm>
          <a:custGeom>
            <a:avLst/>
            <a:gdLst/>
            <a:ahLst/>
            <a:cxnLst/>
            <a:rect l="l" t="t" r="r" b="b"/>
            <a:pathLst>
              <a:path w="827980" h="837495">
                <a:moveTo>
                  <a:pt x="0" y="0"/>
                </a:moveTo>
                <a:lnTo>
                  <a:pt x="827979" y="0"/>
                </a:lnTo>
                <a:lnTo>
                  <a:pt x="827979" y="837496"/>
                </a:lnTo>
                <a:lnTo>
                  <a:pt x="0" y="83749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488" t="-23192" r="-15201" b="-67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5" name="Freeform 35"/>
          <p:cNvSpPr/>
          <p:nvPr/>
        </p:nvSpPr>
        <p:spPr>
          <a:xfrm>
            <a:off x="2428399" y="3322472"/>
            <a:ext cx="827980" cy="837495"/>
          </a:xfrm>
          <a:custGeom>
            <a:avLst/>
            <a:gdLst/>
            <a:ahLst/>
            <a:cxnLst/>
            <a:rect l="l" t="t" r="r" b="b"/>
            <a:pathLst>
              <a:path w="827980" h="837495">
                <a:moveTo>
                  <a:pt x="0" y="0"/>
                </a:moveTo>
                <a:lnTo>
                  <a:pt x="827979" y="0"/>
                </a:lnTo>
                <a:lnTo>
                  <a:pt x="827979" y="837496"/>
                </a:lnTo>
                <a:lnTo>
                  <a:pt x="0" y="83749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488" t="-23192" r="-15201" b="-67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6" name="Freeform 36"/>
          <p:cNvSpPr/>
          <p:nvPr/>
        </p:nvSpPr>
        <p:spPr>
          <a:xfrm>
            <a:off x="2428399" y="4864922"/>
            <a:ext cx="827980" cy="837495"/>
          </a:xfrm>
          <a:custGeom>
            <a:avLst/>
            <a:gdLst/>
            <a:ahLst/>
            <a:cxnLst/>
            <a:rect l="l" t="t" r="r" b="b"/>
            <a:pathLst>
              <a:path w="827980" h="837495">
                <a:moveTo>
                  <a:pt x="0" y="0"/>
                </a:moveTo>
                <a:lnTo>
                  <a:pt x="827979" y="0"/>
                </a:lnTo>
                <a:lnTo>
                  <a:pt x="827979" y="837495"/>
                </a:lnTo>
                <a:lnTo>
                  <a:pt x="0" y="83749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488" t="-23192" r="-15201" b="-67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7" name="Freeform 37"/>
          <p:cNvSpPr/>
          <p:nvPr/>
        </p:nvSpPr>
        <p:spPr>
          <a:xfrm>
            <a:off x="2428399" y="6407372"/>
            <a:ext cx="827980" cy="837495"/>
          </a:xfrm>
          <a:custGeom>
            <a:avLst/>
            <a:gdLst/>
            <a:ahLst/>
            <a:cxnLst/>
            <a:rect l="l" t="t" r="r" b="b"/>
            <a:pathLst>
              <a:path w="827980" h="837495">
                <a:moveTo>
                  <a:pt x="0" y="0"/>
                </a:moveTo>
                <a:lnTo>
                  <a:pt x="827979" y="0"/>
                </a:lnTo>
                <a:lnTo>
                  <a:pt x="827979" y="837495"/>
                </a:lnTo>
                <a:lnTo>
                  <a:pt x="0" y="83749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488" t="-23192" r="-15201" b="-67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8" name="Freeform 38"/>
          <p:cNvSpPr/>
          <p:nvPr/>
        </p:nvSpPr>
        <p:spPr>
          <a:xfrm>
            <a:off x="2428399" y="7949822"/>
            <a:ext cx="827980" cy="837495"/>
          </a:xfrm>
          <a:custGeom>
            <a:avLst/>
            <a:gdLst/>
            <a:ahLst/>
            <a:cxnLst/>
            <a:rect l="l" t="t" r="r" b="b"/>
            <a:pathLst>
              <a:path w="827980" h="837495">
                <a:moveTo>
                  <a:pt x="0" y="0"/>
                </a:moveTo>
                <a:lnTo>
                  <a:pt x="827979" y="0"/>
                </a:lnTo>
                <a:lnTo>
                  <a:pt x="827979" y="837495"/>
                </a:lnTo>
                <a:lnTo>
                  <a:pt x="0" y="83749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488" t="-23192" r="-15201" b="-67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9" name="Freeform 39"/>
          <p:cNvSpPr/>
          <p:nvPr/>
        </p:nvSpPr>
        <p:spPr>
          <a:xfrm>
            <a:off x="2428399" y="9373200"/>
            <a:ext cx="827980" cy="837495"/>
          </a:xfrm>
          <a:custGeom>
            <a:avLst/>
            <a:gdLst/>
            <a:ahLst/>
            <a:cxnLst/>
            <a:rect l="l" t="t" r="r" b="b"/>
            <a:pathLst>
              <a:path w="827980" h="837495">
                <a:moveTo>
                  <a:pt x="0" y="0"/>
                </a:moveTo>
                <a:lnTo>
                  <a:pt x="827979" y="0"/>
                </a:lnTo>
                <a:lnTo>
                  <a:pt x="827979" y="837495"/>
                </a:lnTo>
                <a:lnTo>
                  <a:pt x="0" y="83749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488" t="-23192" r="-15201" b="-67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40" name="Freeform 40"/>
          <p:cNvSpPr/>
          <p:nvPr/>
        </p:nvSpPr>
        <p:spPr>
          <a:xfrm>
            <a:off x="6064101" y="9623803"/>
            <a:ext cx="913628" cy="780393"/>
          </a:xfrm>
          <a:custGeom>
            <a:avLst/>
            <a:gdLst/>
            <a:ahLst/>
            <a:cxnLst/>
            <a:rect l="l" t="t" r="r" b="b"/>
            <a:pathLst>
              <a:path w="913628" h="780393">
                <a:moveTo>
                  <a:pt x="0" y="0"/>
                </a:moveTo>
                <a:lnTo>
                  <a:pt x="913628" y="0"/>
                </a:lnTo>
                <a:lnTo>
                  <a:pt x="913628" y="780393"/>
                </a:lnTo>
                <a:lnTo>
                  <a:pt x="0" y="78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41" name="TextBox 41"/>
          <p:cNvSpPr txBox="1"/>
          <p:nvPr/>
        </p:nvSpPr>
        <p:spPr>
          <a:xfrm>
            <a:off x="5988529" y="831428"/>
            <a:ext cx="1081602" cy="304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32"/>
              </a:lnSpc>
            </a:pPr>
            <a:r>
              <a:rPr lang="ar-EG" sz="152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أﺣﺴﻨﺖِِﺖِِ ﻣﻤﺘﺎزة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5988529" y="2212867"/>
            <a:ext cx="1081602" cy="304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32"/>
              </a:lnSpc>
            </a:pPr>
            <a:r>
              <a:rPr lang="ar-EG" sz="152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أﺣﺴﻨﺖِِﺖِِ ﻣﻤﺘﺎزة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5988529" y="3594316"/>
            <a:ext cx="1081602" cy="304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32"/>
              </a:lnSpc>
            </a:pPr>
            <a:r>
              <a:rPr lang="ar-EG" sz="152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أﺣﺴﻨﺖِِﺖِِ ﻣﻤﺘﺎزة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988529" y="4975765"/>
            <a:ext cx="1081602" cy="304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32"/>
              </a:lnSpc>
            </a:pPr>
            <a:r>
              <a:rPr lang="ar-EG" sz="152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أﺣﺴﻨﺖِِﺖِِ ﻣﻤﺘﺎزة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988529" y="6357204"/>
            <a:ext cx="1081602" cy="304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32"/>
              </a:lnSpc>
            </a:pPr>
            <a:r>
              <a:rPr lang="ar-EG" sz="152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أﺣﺴﻨﺖِِﺖِِ ﻣﻤﺘﺎزة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5988529" y="7738653"/>
            <a:ext cx="1081602" cy="304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32"/>
              </a:lnSpc>
            </a:pPr>
            <a:r>
              <a:rPr lang="ar-EG" sz="152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أﺣﺴﻨﺖِِﺖِِ ﻣﻤﺘﺎزة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5988529" y="9120102"/>
            <a:ext cx="1081602" cy="304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32"/>
              </a:lnSpc>
            </a:pPr>
            <a:r>
              <a:rPr lang="ar-EG" sz="152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أﺣﺴﻨﺖِِﺖِِ ﻣﻤﺘﺎزة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5988529" y="10335806"/>
            <a:ext cx="1081602" cy="304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32"/>
              </a:lnSpc>
            </a:pPr>
            <a:r>
              <a:rPr lang="ar-EG" sz="152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أﺣﺴﻨﺖِِﺖِِ ﻣﻤﺘﺎزة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201501" y="1096813"/>
            <a:ext cx="1470822" cy="247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16"/>
              </a:lnSpc>
            </a:pP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ﻣﻨﻮ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ﻣﺜﻠ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؟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ﻣﺎ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في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وﷲ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201501" y="2616651"/>
            <a:ext cx="1470822" cy="247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16"/>
              </a:lnSpc>
            </a:pP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ﻣﻨﻮ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ﻣﺜﻠ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؟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ﻣﺎ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في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وﷲ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201501" y="4139622"/>
            <a:ext cx="1470822" cy="247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16"/>
              </a:lnSpc>
            </a:pP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ﻣﻨﻮ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ﻣﺜﻠ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؟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ﻣﺎ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في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وﷲ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01501" y="5662603"/>
            <a:ext cx="1470822" cy="247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16"/>
              </a:lnSpc>
            </a:pP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ﻣﻨﻮ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ﻣﺜﻠ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؟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ﻣﺎ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في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وﷲ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201501" y="7185574"/>
            <a:ext cx="1470822" cy="247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16"/>
              </a:lnSpc>
            </a:pP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ﻣﻨﻮ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ﻣﺜﻠ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؟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ﻣﺎ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في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وﷲ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201501" y="8708555"/>
            <a:ext cx="1470822" cy="247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16"/>
              </a:lnSpc>
            </a:pP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ﻣﻨﻮ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ﻣﺜﻠ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؟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ﻣﺎ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في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وﷲ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201501" y="10231526"/>
            <a:ext cx="1470822" cy="247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16"/>
              </a:lnSpc>
            </a:pP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ﻣﻨﻮ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ﻣﺜﻠ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؟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ﻣﺎ</a:t>
            </a:r>
            <a:r>
              <a:rPr lang="ar-SA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في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440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وﷲ</a:t>
            </a:r>
            <a:r>
              <a:rPr lang="ar-EG" sz="1440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2171776" y="1000344"/>
            <a:ext cx="1254576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ﺗﺒﻴﻀﻴﻦ اﻟﻮﺟﻪ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2171776" y="2542794"/>
            <a:ext cx="1254576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ﺗﺒﻴﻀﻴﻦ اﻟﻮﺟﻪ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2171776" y="4085244"/>
            <a:ext cx="1254576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ﺗﺒﻴﻀﻴﻦ اﻟﻮﺟﻪ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2171776" y="5627694"/>
            <a:ext cx="1254576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ﺗﺒﻴﻀﻴﻦ اﻟﻮﺟﻪ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2171776" y="7170144"/>
            <a:ext cx="1254576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ﺗﺒﻴﻀﻴﻦ اﻟﻮﺟﻪ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2171776" y="8712594"/>
            <a:ext cx="1254576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ﺗﺒﻴﻀﻴﻦ اﻟﻮﺟﻪ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2171776" y="10135972"/>
            <a:ext cx="1254576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ﺗﺒﻴﻀﻴﻦ اﻟﻮﺟﻪ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4424658" y="1029776"/>
            <a:ext cx="604571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ﺷﻄﻮرة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4424658" y="2557510"/>
            <a:ext cx="604571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ﺷﻄﻮرة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4424658" y="4085244"/>
            <a:ext cx="604571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ﺷﻄﻮرة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4424658" y="5612978"/>
            <a:ext cx="604571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ﺷﻄﻮرة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4424658" y="7140712"/>
            <a:ext cx="604571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ﺷﻄﻮرة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4424658" y="8668445"/>
            <a:ext cx="604571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ﺷﻄﻮرة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4424658" y="10196170"/>
            <a:ext cx="604571" cy="345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517"/>
              </a:lnSpc>
            </a:pPr>
            <a:r>
              <a:rPr lang="ar-EG" sz="1798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ﺷﻄﻮرة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-63503" y="-63503"/>
            <a:ext cx="7683503" cy="10814590"/>
            <a:chOff x="0" y="0"/>
            <a:chExt cx="7683500" cy="10814596"/>
          </a:xfrm>
        </p:grpSpPr>
        <p:sp>
          <p:nvSpPr>
            <p:cNvPr id="3" name="Freeform 3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5" name="Freeform 5"/>
          <p:cNvSpPr/>
          <p:nvPr/>
        </p:nvSpPr>
        <p:spPr>
          <a:xfrm>
            <a:off x="6120374" y="224742"/>
            <a:ext cx="714642" cy="809358"/>
          </a:xfrm>
          <a:custGeom>
            <a:avLst/>
            <a:gdLst/>
            <a:ahLst/>
            <a:cxnLst/>
            <a:rect l="l" t="t" r="r" b="b"/>
            <a:pathLst>
              <a:path w="714642" h="809358">
                <a:moveTo>
                  <a:pt x="0" y="0"/>
                </a:moveTo>
                <a:lnTo>
                  <a:pt x="714642" y="0"/>
                </a:lnTo>
                <a:lnTo>
                  <a:pt x="714642" y="809359"/>
                </a:lnTo>
                <a:lnTo>
                  <a:pt x="0" y="80935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7" name="Freeform 7"/>
          <p:cNvSpPr/>
          <p:nvPr/>
        </p:nvSpPr>
        <p:spPr>
          <a:xfrm>
            <a:off x="2204542" y="167535"/>
            <a:ext cx="929897" cy="929897"/>
          </a:xfrm>
          <a:custGeom>
            <a:avLst/>
            <a:gdLst/>
            <a:ahLst/>
            <a:cxnLst/>
            <a:rect l="l" t="t" r="r" b="b"/>
            <a:pathLst>
              <a:path w="929897" h="929897">
                <a:moveTo>
                  <a:pt x="0" y="0"/>
                </a:moveTo>
                <a:lnTo>
                  <a:pt x="929897" y="0"/>
                </a:lnTo>
                <a:lnTo>
                  <a:pt x="929897" y="929897"/>
                </a:lnTo>
                <a:lnTo>
                  <a:pt x="0" y="92989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" name="Freeform 8"/>
          <p:cNvSpPr/>
          <p:nvPr/>
        </p:nvSpPr>
        <p:spPr>
          <a:xfrm>
            <a:off x="6120374" y="1713347"/>
            <a:ext cx="714642" cy="809358"/>
          </a:xfrm>
          <a:custGeom>
            <a:avLst/>
            <a:gdLst/>
            <a:ahLst/>
            <a:cxnLst/>
            <a:rect l="l" t="t" r="r" b="b"/>
            <a:pathLst>
              <a:path w="714642" h="809358">
                <a:moveTo>
                  <a:pt x="0" y="0"/>
                </a:moveTo>
                <a:lnTo>
                  <a:pt x="714642" y="0"/>
                </a:lnTo>
                <a:lnTo>
                  <a:pt x="714642" y="809359"/>
                </a:lnTo>
                <a:lnTo>
                  <a:pt x="0" y="80935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9" name="Freeform 9"/>
          <p:cNvSpPr/>
          <p:nvPr/>
        </p:nvSpPr>
        <p:spPr>
          <a:xfrm>
            <a:off x="4126982" y="1665475"/>
            <a:ext cx="878234" cy="904065"/>
          </a:xfrm>
          <a:custGeom>
            <a:avLst/>
            <a:gdLst/>
            <a:ahLst/>
            <a:cxnLst/>
            <a:rect l="l" t="t" r="r" b="b"/>
            <a:pathLst>
              <a:path w="878234" h="904065">
                <a:moveTo>
                  <a:pt x="0" y="0"/>
                </a:moveTo>
                <a:lnTo>
                  <a:pt x="878234" y="0"/>
                </a:lnTo>
                <a:lnTo>
                  <a:pt x="878234" y="904065"/>
                </a:lnTo>
                <a:lnTo>
                  <a:pt x="0" y="90406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0972" t="-30043" r="-23341" b="-43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0" name="Freeform 10"/>
          <p:cNvSpPr/>
          <p:nvPr/>
        </p:nvSpPr>
        <p:spPr>
          <a:xfrm>
            <a:off x="2204542" y="1656140"/>
            <a:ext cx="929897" cy="929897"/>
          </a:xfrm>
          <a:custGeom>
            <a:avLst/>
            <a:gdLst/>
            <a:ahLst/>
            <a:cxnLst/>
            <a:rect l="l" t="t" r="r" b="b"/>
            <a:pathLst>
              <a:path w="929897" h="929897">
                <a:moveTo>
                  <a:pt x="0" y="0"/>
                </a:moveTo>
                <a:lnTo>
                  <a:pt x="929897" y="0"/>
                </a:lnTo>
                <a:lnTo>
                  <a:pt x="929897" y="929897"/>
                </a:lnTo>
                <a:lnTo>
                  <a:pt x="0" y="92989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>
          <a:xfrm>
            <a:off x="6120374" y="3201953"/>
            <a:ext cx="714642" cy="809358"/>
          </a:xfrm>
          <a:custGeom>
            <a:avLst/>
            <a:gdLst/>
            <a:ahLst/>
            <a:cxnLst/>
            <a:rect l="l" t="t" r="r" b="b"/>
            <a:pathLst>
              <a:path w="714642" h="809358">
                <a:moveTo>
                  <a:pt x="0" y="0"/>
                </a:moveTo>
                <a:lnTo>
                  <a:pt x="714642" y="0"/>
                </a:lnTo>
                <a:lnTo>
                  <a:pt x="714642" y="809358"/>
                </a:lnTo>
                <a:lnTo>
                  <a:pt x="0" y="809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2" name="Freeform 12"/>
          <p:cNvSpPr/>
          <p:nvPr/>
        </p:nvSpPr>
        <p:spPr>
          <a:xfrm>
            <a:off x="4126982" y="3154089"/>
            <a:ext cx="878234" cy="904065"/>
          </a:xfrm>
          <a:custGeom>
            <a:avLst/>
            <a:gdLst/>
            <a:ahLst/>
            <a:cxnLst/>
            <a:rect l="l" t="t" r="r" b="b"/>
            <a:pathLst>
              <a:path w="878234" h="904065">
                <a:moveTo>
                  <a:pt x="0" y="0"/>
                </a:moveTo>
                <a:lnTo>
                  <a:pt x="878234" y="0"/>
                </a:lnTo>
                <a:lnTo>
                  <a:pt x="878234" y="904066"/>
                </a:lnTo>
                <a:lnTo>
                  <a:pt x="0" y="90406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0972" t="-30043" r="-23341" b="-43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3" name="Freeform 13"/>
          <p:cNvSpPr/>
          <p:nvPr/>
        </p:nvSpPr>
        <p:spPr>
          <a:xfrm>
            <a:off x="2204542" y="3144745"/>
            <a:ext cx="929897" cy="929897"/>
          </a:xfrm>
          <a:custGeom>
            <a:avLst/>
            <a:gdLst/>
            <a:ahLst/>
            <a:cxnLst/>
            <a:rect l="l" t="t" r="r" b="b"/>
            <a:pathLst>
              <a:path w="929897" h="929897">
                <a:moveTo>
                  <a:pt x="0" y="0"/>
                </a:moveTo>
                <a:lnTo>
                  <a:pt x="929897" y="0"/>
                </a:lnTo>
                <a:lnTo>
                  <a:pt x="929897" y="929898"/>
                </a:lnTo>
                <a:lnTo>
                  <a:pt x="0" y="9298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4" name="Freeform 14"/>
          <p:cNvSpPr/>
          <p:nvPr/>
        </p:nvSpPr>
        <p:spPr>
          <a:xfrm>
            <a:off x="6120374" y="4690558"/>
            <a:ext cx="714642" cy="809358"/>
          </a:xfrm>
          <a:custGeom>
            <a:avLst/>
            <a:gdLst/>
            <a:ahLst/>
            <a:cxnLst/>
            <a:rect l="l" t="t" r="r" b="b"/>
            <a:pathLst>
              <a:path w="714642" h="809358">
                <a:moveTo>
                  <a:pt x="0" y="0"/>
                </a:moveTo>
                <a:lnTo>
                  <a:pt x="714642" y="0"/>
                </a:lnTo>
                <a:lnTo>
                  <a:pt x="714642" y="809358"/>
                </a:lnTo>
                <a:lnTo>
                  <a:pt x="0" y="809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5" name="Freeform 15"/>
          <p:cNvSpPr/>
          <p:nvPr/>
        </p:nvSpPr>
        <p:spPr>
          <a:xfrm>
            <a:off x="4126982" y="4642695"/>
            <a:ext cx="878234" cy="904065"/>
          </a:xfrm>
          <a:custGeom>
            <a:avLst/>
            <a:gdLst/>
            <a:ahLst/>
            <a:cxnLst/>
            <a:rect l="l" t="t" r="r" b="b"/>
            <a:pathLst>
              <a:path w="878234" h="904065">
                <a:moveTo>
                  <a:pt x="0" y="0"/>
                </a:moveTo>
                <a:lnTo>
                  <a:pt x="878234" y="0"/>
                </a:lnTo>
                <a:lnTo>
                  <a:pt x="878234" y="904065"/>
                </a:lnTo>
                <a:lnTo>
                  <a:pt x="0" y="90406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0972" t="-30043" r="-23341" b="-43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6" name="Freeform 16"/>
          <p:cNvSpPr/>
          <p:nvPr/>
        </p:nvSpPr>
        <p:spPr>
          <a:xfrm>
            <a:off x="2204542" y="4633351"/>
            <a:ext cx="929897" cy="929897"/>
          </a:xfrm>
          <a:custGeom>
            <a:avLst/>
            <a:gdLst/>
            <a:ahLst/>
            <a:cxnLst/>
            <a:rect l="l" t="t" r="r" b="b"/>
            <a:pathLst>
              <a:path w="929897" h="929897">
                <a:moveTo>
                  <a:pt x="0" y="0"/>
                </a:moveTo>
                <a:lnTo>
                  <a:pt x="929897" y="0"/>
                </a:lnTo>
                <a:lnTo>
                  <a:pt x="929897" y="929897"/>
                </a:lnTo>
                <a:lnTo>
                  <a:pt x="0" y="92989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7" name="Freeform 17"/>
          <p:cNvSpPr/>
          <p:nvPr/>
        </p:nvSpPr>
        <p:spPr>
          <a:xfrm>
            <a:off x="6120374" y="6179172"/>
            <a:ext cx="714642" cy="809358"/>
          </a:xfrm>
          <a:custGeom>
            <a:avLst/>
            <a:gdLst/>
            <a:ahLst/>
            <a:cxnLst/>
            <a:rect l="l" t="t" r="r" b="b"/>
            <a:pathLst>
              <a:path w="714642" h="809358">
                <a:moveTo>
                  <a:pt x="0" y="0"/>
                </a:moveTo>
                <a:lnTo>
                  <a:pt x="714642" y="0"/>
                </a:lnTo>
                <a:lnTo>
                  <a:pt x="714642" y="809359"/>
                </a:lnTo>
                <a:lnTo>
                  <a:pt x="0" y="80935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8" name="Freeform 18"/>
          <p:cNvSpPr/>
          <p:nvPr/>
        </p:nvSpPr>
        <p:spPr>
          <a:xfrm>
            <a:off x="4126982" y="6131300"/>
            <a:ext cx="878234" cy="904065"/>
          </a:xfrm>
          <a:custGeom>
            <a:avLst/>
            <a:gdLst/>
            <a:ahLst/>
            <a:cxnLst/>
            <a:rect l="l" t="t" r="r" b="b"/>
            <a:pathLst>
              <a:path w="878234" h="904065">
                <a:moveTo>
                  <a:pt x="0" y="0"/>
                </a:moveTo>
                <a:lnTo>
                  <a:pt x="878234" y="0"/>
                </a:lnTo>
                <a:lnTo>
                  <a:pt x="878234" y="904065"/>
                </a:lnTo>
                <a:lnTo>
                  <a:pt x="0" y="90406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0972" t="-30043" r="-23341" b="-43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9" name="Freeform 19"/>
          <p:cNvSpPr/>
          <p:nvPr/>
        </p:nvSpPr>
        <p:spPr>
          <a:xfrm>
            <a:off x="2204542" y="6121956"/>
            <a:ext cx="929897" cy="929897"/>
          </a:xfrm>
          <a:custGeom>
            <a:avLst/>
            <a:gdLst/>
            <a:ahLst/>
            <a:cxnLst/>
            <a:rect l="l" t="t" r="r" b="b"/>
            <a:pathLst>
              <a:path w="929897" h="929897">
                <a:moveTo>
                  <a:pt x="0" y="0"/>
                </a:moveTo>
                <a:lnTo>
                  <a:pt x="929897" y="0"/>
                </a:lnTo>
                <a:lnTo>
                  <a:pt x="929897" y="929897"/>
                </a:lnTo>
                <a:lnTo>
                  <a:pt x="0" y="92989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0" name="Freeform 20"/>
          <p:cNvSpPr/>
          <p:nvPr/>
        </p:nvSpPr>
        <p:spPr>
          <a:xfrm>
            <a:off x="6120374" y="7667777"/>
            <a:ext cx="714642" cy="809358"/>
          </a:xfrm>
          <a:custGeom>
            <a:avLst/>
            <a:gdLst/>
            <a:ahLst/>
            <a:cxnLst/>
            <a:rect l="l" t="t" r="r" b="b"/>
            <a:pathLst>
              <a:path w="714642" h="809358">
                <a:moveTo>
                  <a:pt x="0" y="0"/>
                </a:moveTo>
                <a:lnTo>
                  <a:pt x="714642" y="0"/>
                </a:lnTo>
                <a:lnTo>
                  <a:pt x="714642" y="809359"/>
                </a:lnTo>
                <a:lnTo>
                  <a:pt x="0" y="80935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1" name="Freeform 21"/>
          <p:cNvSpPr/>
          <p:nvPr/>
        </p:nvSpPr>
        <p:spPr>
          <a:xfrm>
            <a:off x="4126982" y="7619905"/>
            <a:ext cx="878234" cy="904065"/>
          </a:xfrm>
          <a:custGeom>
            <a:avLst/>
            <a:gdLst/>
            <a:ahLst/>
            <a:cxnLst/>
            <a:rect l="l" t="t" r="r" b="b"/>
            <a:pathLst>
              <a:path w="878234" h="904065">
                <a:moveTo>
                  <a:pt x="0" y="0"/>
                </a:moveTo>
                <a:lnTo>
                  <a:pt x="878234" y="0"/>
                </a:lnTo>
                <a:lnTo>
                  <a:pt x="878234" y="904065"/>
                </a:lnTo>
                <a:lnTo>
                  <a:pt x="0" y="90406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0972" t="-30043" r="-23341" b="-43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2" name="Freeform 22"/>
          <p:cNvSpPr/>
          <p:nvPr/>
        </p:nvSpPr>
        <p:spPr>
          <a:xfrm>
            <a:off x="2204542" y="7610570"/>
            <a:ext cx="929897" cy="929897"/>
          </a:xfrm>
          <a:custGeom>
            <a:avLst/>
            <a:gdLst/>
            <a:ahLst/>
            <a:cxnLst/>
            <a:rect l="l" t="t" r="r" b="b"/>
            <a:pathLst>
              <a:path w="929897" h="929897">
                <a:moveTo>
                  <a:pt x="0" y="0"/>
                </a:moveTo>
                <a:lnTo>
                  <a:pt x="929897" y="0"/>
                </a:lnTo>
                <a:lnTo>
                  <a:pt x="929897" y="929897"/>
                </a:lnTo>
                <a:lnTo>
                  <a:pt x="0" y="92989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3" name="Freeform 23"/>
          <p:cNvSpPr/>
          <p:nvPr/>
        </p:nvSpPr>
        <p:spPr>
          <a:xfrm>
            <a:off x="6120374" y="9157592"/>
            <a:ext cx="714642" cy="809358"/>
          </a:xfrm>
          <a:custGeom>
            <a:avLst/>
            <a:gdLst/>
            <a:ahLst/>
            <a:cxnLst/>
            <a:rect l="l" t="t" r="r" b="b"/>
            <a:pathLst>
              <a:path w="714642" h="809358">
                <a:moveTo>
                  <a:pt x="0" y="0"/>
                </a:moveTo>
                <a:lnTo>
                  <a:pt x="714642" y="0"/>
                </a:lnTo>
                <a:lnTo>
                  <a:pt x="714642" y="809358"/>
                </a:lnTo>
                <a:lnTo>
                  <a:pt x="0" y="809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4" name="Freeform 24"/>
          <p:cNvSpPr/>
          <p:nvPr/>
        </p:nvSpPr>
        <p:spPr>
          <a:xfrm>
            <a:off x="4126982" y="9109720"/>
            <a:ext cx="878234" cy="904065"/>
          </a:xfrm>
          <a:custGeom>
            <a:avLst/>
            <a:gdLst/>
            <a:ahLst/>
            <a:cxnLst/>
            <a:rect l="l" t="t" r="r" b="b"/>
            <a:pathLst>
              <a:path w="878234" h="904065">
                <a:moveTo>
                  <a:pt x="0" y="0"/>
                </a:moveTo>
                <a:lnTo>
                  <a:pt x="878234" y="0"/>
                </a:lnTo>
                <a:lnTo>
                  <a:pt x="878234" y="904065"/>
                </a:lnTo>
                <a:lnTo>
                  <a:pt x="0" y="90406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0972" t="-30043" r="-23341" b="-433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5" name="Freeform 25"/>
          <p:cNvSpPr/>
          <p:nvPr/>
        </p:nvSpPr>
        <p:spPr>
          <a:xfrm>
            <a:off x="2204542" y="9100385"/>
            <a:ext cx="929897" cy="929897"/>
          </a:xfrm>
          <a:custGeom>
            <a:avLst/>
            <a:gdLst/>
            <a:ahLst/>
            <a:cxnLst/>
            <a:rect l="l" t="t" r="r" b="b"/>
            <a:pathLst>
              <a:path w="929897" h="929897">
                <a:moveTo>
                  <a:pt x="0" y="0"/>
                </a:moveTo>
                <a:lnTo>
                  <a:pt x="929897" y="0"/>
                </a:lnTo>
                <a:lnTo>
                  <a:pt x="929897" y="929897"/>
                </a:lnTo>
                <a:lnTo>
                  <a:pt x="0" y="92989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6" name="TextBox 26"/>
          <p:cNvSpPr txBox="1"/>
          <p:nvPr/>
        </p:nvSpPr>
        <p:spPr>
          <a:xfrm>
            <a:off x="6040850" y="979370"/>
            <a:ext cx="893416" cy="283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277"/>
              </a:lnSpc>
            </a:pP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endParaRPr lang="ar-EG" sz="1627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6040850" y="2467985"/>
            <a:ext cx="893416" cy="283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277"/>
              </a:lnSpc>
            </a:pP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endParaRPr lang="ar-EG" sz="1627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6040850" y="3956590"/>
            <a:ext cx="893416" cy="283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277"/>
              </a:lnSpc>
            </a:pP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endParaRPr lang="ar-EG" sz="1627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6040850" y="5445195"/>
            <a:ext cx="893416" cy="283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277"/>
              </a:lnSpc>
            </a:pP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endParaRPr lang="ar-EG" sz="1627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6040850" y="6933800"/>
            <a:ext cx="893416" cy="283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277"/>
              </a:lnSpc>
            </a:pP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endParaRPr lang="ar-EG" sz="1627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6040850" y="8422405"/>
            <a:ext cx="893416" cy="283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277"/>
              </a:lnSpc>
            </a:pP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endParaRPr lang="ar-EG" sz="1627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6040850" y="9912220"/>
            <a:ext cx="893416" cy="283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277"/>
              </a:lnSpc>
            </a:pP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ﻓﺨﻮرة</a:t>
            </a:r>
            <a:r>
              <a:rPr lang="ar-EG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 </a:t>
            </a:r>
            <a:r>
              <a:rPr lang="ar-EG" sz="1627" dirty="0" err="1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ﻓﻴ</a:t>
            </a:r>
            <a:r>
              <a:rPr lang="ar-SA" sz="1627" dirty="0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ك</a:t>
            </a:r>
            <a:endParaRPr lang="ar-EG" sz="1627" dirty="0">
              <a:solidFill>
                <a:srgbClr val="000000"/>
              </a:solidFill>
              <a:latin typeface="Childos Arabic"/>
              <a:ea typeface="Childos Arabic"/>
              <a:cs typeface="Childos Arabic"/>
              <a:sym typeface="Childos Arabic"/>
              <a:rtl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2052771" y="1036615"/>
            <a:ext cx="1148496" cy="268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دﻣّّﻣّّﻌﺖ ﻣﻦ اﻟﺠﻤﺎل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2052771" y="2525220"/>
            <a:ext cx="1148496" cy="268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دﻣّّﻣّّﻌﺖ ﻣﻦ اﻟﺠﻤﺎل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052771" y="4013825"/>
            <a:ext cx="1148496" cy="268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دﻣّّﻣّّﻌﺖ ﻣﻦ اﻟﺠﻤﺎل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052771" y="5502431"/>
            <a:ext cx="1148496" cy="268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دﻣّّﻣّّﻌﺖ ﻣﻦ اﻟﺠﻤﺎل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2052771" y="6991036"/>
            <a:ext cx="1148496" cy="268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دﻣّّﻣّّﻌﺖ ﻣﻦ اﻟﺠﻤﺎل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2052771" y="8479650"/>
            <a:ext cx="1148496" cy="268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دﻣّّﻣّّﻌﺖ ﻣﻦ اﻟﺠﻤﺎل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2052771" y="9969465"/>
            <a:ext cx="1148496" cy="268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دﻣّّﻣّّﻌﺖ ﻣﻦ اﻟﺠﻤﺎل</a:t>
            </a:r>
          </a:p>
        </p:txBody>
      </p:sp>
      <p:grpSp>
        <p:nvGrpSpPr>
          <p:cNvPr id="54" name="مجموعة 53">
            <a:extLst>
              <a:ext uri="{FF2B5EF4-FFF2-40B4-BE49-F238E27FC236}">
                <a16:creationId xmlns:a16="http://schemas.microsoft.com/office/drawing/2014/main" id="{E44E458D-4996-E6A5-555B-6646F05D30D6}"/>
              </a:ext>
            </a:extLst>
          </p:cNvPr>
          <p:cNvGrpSpPr/>
          <p:nvPr/>
        </p:nvGrpSpPr>
        <p:grpSpPr>
          <a:xfrm>
            <a:off x="4059241" y="176870"/>
            <a:ext cx="1025947" cy="1118511"/>
            <a:chOff x="4059241" y="176870"/>
            <a:chExt cx="1025947" cy="1118511"/>
          </a:xfrm>
        </p:grpSpPr>
        <p:sp>
          <p:nvSpPr>
            <p:cNvPr id="6" name="Freeform 6"/>
            <p:cNvSpPr/>
            <p:nvPr/>
          </p:nvSpPr>
          <p:spPr>
            <a:xfrm>
              <a:off x="4126982" y="176870"/>
              <a:ext cx="878234" cy="904065"/>
            </a:xfrm>
            <a:custGeom>
              <a:avLst/>
              <a:gdLst/>
              <a:ahLst/>
              <a:cxnLst/>
              <a:rect l="l" t="t" r="r" b="b"/>
              <a:pathLst>
                <a:path w="878234" h="904065">
                  <a:moveTo>
                    <a:pt x="0" y="0"/>
                  </a:moveTo>
                  <a:lnTo>
                    <a:pt x="878234" y="0"/>
                  </a:lnTo>
                  <a:lnTo>
                    <a:pt x="878234" y="904065"/>
                  </a:lnTo>
                  <a:lnTo>
                    <a:pt x="0" y="9040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0972" t="-30043" r="-23341" b="-433"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4418457" y="1029614"/>
              <a:ext cx="666731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 rtl="1">
                <a:lnSpc>
                  <a:spcPts val="1987"/>
                </a:lnSpc>
              </a:pPr>
              <a:r>
                <a:rPr lang="ar-EG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  <a:rtl/>
                </a:rPr>
                <a:t>ﺗﻌﺠﺒﻴﻨﻲ 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4059241" y="1029614"/>
              <a:ext cx="366398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87"/>
                </a:lnSpc>
              </a:pPr>
              <a:r>
                <a:rPr lang="en-US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</a:rPr>
                <a:t>100%</a:t>
              </a:r>
            </a:p>
          </p:txBody>
        </p:sp>
      </p:grpSp>
      <p:sp>
        <p:nvSpPr>
          <p:cNvPr id="42" name="TextBox 42"/>
          <p:cNvSpPr txBox="1"/>
          <p:nvPr/>
        </p:nvSpPr>
        <p:spPr>
          <a:xfrm>
            <a:off x="4418457" y="2518229"/>
            <a:ext cx="666731" cy="265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ﺗﻌﺠﺒﻴﻨﻲ 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4059241" y="2518229"/>
            <a:ext cx="366398" cy="265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87"/>
              </a:lnSpc>
            </a:pPr>
            <a:r>
              <a:rPr lang="en-US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</a:rPr>
              <a:t>100%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4418457" y="4006834"/>
            <a:ext cx="666731" cy="265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ﺗﻌﺠﺒﻴﻨﻲ 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059241" y="4006834"/>
            <a:ext cx="366398" cy="265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87"/>
              </a:lnSpc>
            </a:pPr>
            <a:r>
              <a:rPr lang="en-US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</a:rPr>
              <a:t>100%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4418457" y="5495439"/>
            <a:ext cx="666731" cy="265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ﺗﻌﺠﺒﻴﻨﻲ 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4059241" y="5495439"/>
            <a:ext cx="366398" cy="265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87"/>
              </a:lnSpc>
            </a:pPr>
            <a:r>
              <a:rPr lang="en-US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</a:rPr>
              <a:t>100%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4418457" y="6984044"/>
            <a:ext cx="666731" cy="265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ﺗﻌﺠﺒﻴﻨﻲ 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4059241" y="6984044"/>
            <a:ext cx="366398" cy="265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87"/>
              </a:lnSpc>
            </a:pPr>
            <a:r>
              <a:rPr lang="en-US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</a:rPr>
              <a:t>100%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4418457" y="8472649"/>
            <a:ext cx="666731" cy="265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ﺗﻌﺠﺒﻴﻨﻲ 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4059241" y="8472649"/>
            <a:ext cx="366398" cy="265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87"/>
              </a:lnSpc>
            </a:pPr>
            <a:r>
              <a:rPr lang="en-US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</a:rPr>
              <a:t>100%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4418457" y="9962464"/>
            <a:ext cx="666731" cy="265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1987"/>
              </a:lnSpc>
            </a:pPr>
            <a:r>
              <a:rPr lang="ar-EG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ﺗﻌﺠﺒﻴﻨﻲ 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4059241" y="9962464"/>
            <a:ext cx="366398" cy="265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87"/>
              </a:lnSpc>
            </a:pPr>
            <a:r>
              <a:rPr lang="en-US" sz="1419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</a:rPr>
              <a:t>100%</a:t>
            </a:r>
          </a:p>
        </p:txBody>
      </p:sp>
      <p:grpSp>
        <p:nvGrpSpPr>
          <p:cNvPr id="55" name="مجموعة 54">
            <a:extLst>
              <a:ext uri="{FF2B5EF4-FFF2-40B4-BE49-F238E27FC236}">
                <a16:creationId xmlns:a16="http://schemas.microsoft.com/office/drawing/2014/main" id="{5A7EB965-1416-C70C-EE6C-D3AEC56BF5E6}"/>
              </a:ext>
            </a:extLst>
          </p:cNvPr>
          <p:cNvGrpSpPr/>
          <p:nvPr/>
        </p:nvGrpSpPr>
        <p:grpSpPr>
          <a:xfrm>
            <a:off x="405098" y="230639"/>
            <a:ext cx="1025947" cy="1118511"/>
            <a:chOff x="4059241" y="176870"/>
            <a:chExt cx="1025947" cy="1118511"/>
          </a:xfrm>
        </p:grpSpPr>
        <p:sp>
          <p:nvSpPr>
            <p:cNvPr id="56" name="Freeform 6">
              <a:extLst>
                <a:ext uri="{FF2B5EF4-FFF2-40B4-BE49-F238E27FC236}">
                  <a16:creationId xmlns:a16="http://schemas.microsoft.com/office/drawing/2014/main" id="{D673DFCA-0B5E-C881-39C5-9253636918D1}"/>
                </a:ext>
              </a:extLst>
            </p:cNvPr>
            <p:cNvSpPr/>
            <p:nvPr/>
          </p:nvSpPr>
          <p:spPr>
            <a:xfrm>
              <a:off x="4126982" y="176870"/>
              <a:ext cx="878234" cy="904065"/>
            </a:xfrm>
            <a:custGeom>
              <a:avLst/>
              <a:gdLst/>
              <a:ahLst/>
              <a:cxnLst/>
              <a:rect l="l" t="t" r="r" b="b"/>
              <a:pathLst>
                <a:path w="878234" h="904065">
                  <a:moveTo>
                    <a:pt x="0" y="0"/>
                  </a:moveTo>
                  <a:lnTo>
                    <a:pt x="878234" y="0"/>
                  </a:lnTo>
                  <a:lnTo>
                    <a:pt x="878234" y="904065"/>
                  </a:lnTo>
                  <a:lnTo>
                    <a:pt x="0" y="9040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0972" t="-30043" r="-23341" b="-433"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7" name="TextBox 40">
              <a:extLst>
                <a:ext uri="{FF2B5EF4-FFF2-40B4-BE49-F238E27FC236}">
                  <a16:creationId xmlns:a16="http://schemas.microsoft.com/office/drawing/2014/main" id="{15B33D0A-49AB-1B35-E6D7-E0236A5AC34E}"/>
                </a:ext>
              </a:extLst>
            </p:cNvPr>
            <p:cNvSpPr txBox="1"/>
            <p:nvPr/>
          </p:nvSpPr>
          <p:spPr>
            <a:xfrm>
              <a:off x="4418457" y="1029614"/>
              <a:ext cx="666731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 rtl="1">
                <a:lnSpc>
                  <a:spcPts val="1987"/>
                </a:lnSpc>
              </a:pPr>
              <a:r>
                <a:rPr lang="ar-EG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  <a:rtl/>
                </a:rPr>
                <a:t>ﺗﻌﺠﺒﻴﻨﻲ </a:t>
              </a:r>
            </a:p>
          </p:txBody>
        </p:sp>
        <p:sp>
          <p:nvSpPr>
            <p:cNvPr id="58" name="TextBox 41">
              <a:extLst>
                <a:ext uri="{FF2B5EF4-FFF2-40B4-BE49-F238E27FC236}">
                  <a16:creationId xmlns:a16="http://schemas.microsoft.com/office/drawing/2014/main" id="{D2B04BE9-49A2-84A3-DE04-C867917B4EED}"/>
                </a:ext>
              </a:extLst>
            </p:cNvPr>
            <p:cNvSpPr txBox="1"/>
            <p:nvPr/>
          </p:nvSpPr>
          <p:spPr>
            <a:xfrm>
              <a:off x="4059241" y="1029614"/>
              <a:ext cx="366398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87"/>
                </a:lnSpc>
              </a:pPr>
              <a:r>
                <a:rPr lang="en-US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</a:rPr>
                <a:t>100%</a:t>
              </a:r>
            </a:p>
          </p:txBody>
        </p:sp>
      </p:grpSp>
      <p:grpSp>
        <p:nvGrpSpPr>
          <p:cNvPr id="59" name="مجموعة 58">
            <a:extLst>
              <a:ext uri="{FF2B5EF4-FFF2-40B4-BE49-F238E27FC236}">
                <a16:creationId xmlns:a16="http://schemas.microsoft.com/office/drawing/2014/main" id="{ED03627E-B81C-7174-E76C-2CBCE869F24A}"/>
              </a:ext>
            </a:extLst>
          </p:cNvPr>
          <p:cNvGrpSpPr/>
          <p:nvPr/>
        </p:nvGrpSpPr>
        <p:grpSpPr>
          <a:xfrm>
            <a:off x="332630" y="7667777"/>
            <a:ext cx="1025947" cy="1118511"/>
            <a:chOff x="4059241" y="176870"/>
            <a:chExt cx="1025947" cy="1118511"/>
          </a:xfrm>
        </p:grpSpPr>
        <p:sp>
          <p:nvSpPr>
            <p:cNvPr id="60" name="Freeform 6">
              <a:extLst>
                <a:ext uri="{FF2B5EF4-FFF2-40B4-BE49-F238E27FC236}">
                  <a16:creationId xmlns:a16="http://schemas.microsoft.com/office/drawing/2014/main" id="{A2EB5BCC-5A99-84D8-8B4A-8C57F7C5E74A}"/>
                </a:ext>
              </a:extLst>
            </p:cNvPr>
            <p:cNvSpPr/>
            <p:nvPr/>
          </p:nvSpPr>
          <p:spPr>
            <a:xfrm>
              <a:off x="4126982" y="176870"/>
              <a:ext cx="878234" cy="904065"/>
            </a:xfrm>
            <a:custGeom>
              <a:avLst/>
              <a:gdLst/>
              <a:ahLst/>
              <a:cxnLst/>
              <a:rect l="l" t="t" r="r" b="b"/>
              <a:pathLst>
                <a:path w="878234" h="904065">
                  <a:moveTo>
                    <a:pt x="0" y="0"/>
                  </a:moveTo>
                  <a:lnTo>
                    <a:pt x="878234" y="0"/>
                  </a:lnTo>
                  <a:lnTo>
                    <a:pt x="878234" y="904065"/>
                  </a:lnTo>
                  <a:lnTo>
                    <a:pt x="0" y="9040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0972" t="-30043" r="-23341" b="-433"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1" name="TextBox 40">
              <a:extLst>
                <a:ext uri="{FF2B5EF4-FFF2-40B4-BE49-F238E27FC236}">
                  <a16:creationId xmlns:a16="http://schemas.microsoft.com/office/drawing/2014/main" id="{0698CFEB-D571-8516-C3E1-6887044787FE}"/>
                </a:ext>
              </a:extLst>
            </p:cNvPr>
            <p:cNvSpPr txBox="1"/>
            <p:nvPr/>
          </p:nvSpPr>
          <p:spPr>
            <a:xfrm>
              <a:off x="4418457" y="1029614"/>
              <a:ext cx="666731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 rtl="1">
                <a:lnSpc>
                  <a:spcPts val="1987"/>
                </a:lnSpc>
              </a:pPr>
              <a:r>
                <a:rPr lang="ar-EG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  <a:rtl/>
                </a:rPr>
                <a:t>ﺗﻌﺠﺒﻴﻨﻲ </a:t>
              </a:r>
            </a:p>
          </p:txBody>
        </p:sp>
        <p:sp>
          <p:nvSpPr>
            <p:cNvPr id="62" name="TextBox 41">
              <a:extLst>
                <a:ext uri="{FF2B5EF4-FFF2-40B4-BE49-F238E27FC236}">
                  <a16:creationId xmlns:a16="http://schemas.microsoft.com/office/drawing/2014/main" id="{FEE64A14-4E04-9F70-D5BF-CCBA06927B84}"/>
                </a:ext>
              </a:extLst>
            </p:cNvPr>
            <p:cNvSpPr txBox="1"/>
            <p:nvPr/>
          </p:nvSpPr>
          <p:spPr>
            <a:xfrm>
              <a:off x="4059241" y="1029614"/>
              <a:ext cx="366398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87"/>
                </a:lnSpc>
              </a:pPr>
              <a:r>
                <a:rPr lang="en-US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</a:rPr>
                <a:t>100%</a:t>
              </a:r>
            </a:p>
          </p:txBody>
        </p:sp>
      </p:grp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D0DA006F-33F6-5EBC-64A7-77306268001D}"/>
              </a:ext>
            </a:extLst>
          </p:cNvPr>
          <p:cNvGrpSpPr/>
          <p:nvPr/>
        </p:nvGrpSpPr>
        <p:grpSpPr>
          <a:xfrm>
            <a:off x="357275" y="6140635"/>
            <a:ext cx="1025947" cy="1118511"/>
            <a:chOff x="4059241" y="176870"/>
            <a:chExt cx="1025947" cy="1118511"/>
          </a:xfrm>
        </p:grpSpPr>
        <p:sp>
          <p:nvSpPr>
            <p:cNvPr id="64" name="Freeform 6">
              <a:extLst>
                <a:ext uri="{FF2B5EF4-FFF2-40B4-BE49-F238E27FC236}">
                  <a16:creationId xmlns:a16="http://schemas.microsoft.com/office/drawing/2014/main" id="{97926324-A17D-285F-A012-06C6D3FAE733}"/>
                </a:ext>
              </a:extLst>
            </p:cNvPr>
            <p:cNvSpPr/>
            <p:nvPr/>
          </p:nvSpPr>
          <p:spPr>
            <a:xfrm>
              <a:off x="4126982" y="176870"/>
              <a:ext cx="878234" cy="904065"/>
            </a:xfrm>
            <a:custGeom>
              <a:avLst/>
              <a:gdLst/>
              <a:ahLst/>
              <a:cxnLst/>
              <a:rect l="l" t="t" r="r" b="b"/>
              <a:pathLst>
                <a:path w="878234" h="904065">
                  <a:moveTo>
                    <a:pt x="0" y="0"/>
                  </a:moveTo>
                  <a:lnTo>
                    <a:pt x="878234" y="0"/>
                  </a:lnTo>
                  <a:lnTo>
                    <a:pt x="878234" y="904065"/>
                  </a:lnTo>
                  <a:lnTo>
                    <a:pt x="0" y="9040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0972" t="-30043" r="-23341" b="-433"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5" name="TextBox 40">
              <a:extLst>
                <a:ext uri="{FF2B5EF4-FFF2-40B4-BE49-F238E27FC236}">
                  <a16:creationId xmlns:a16="http://schemas.microsoft.com/office/drawing/2014/main" id="{1383E3ED-9F6C-A177-A012-D54A6B00A52F}"/>
                </a:ext>
              </a:extLst>
            </p:cNvPr>
            <p:cNvSpPr txBox="1"/>
            <p:nvPr/>
          </p:nvSpPr>
          <p:spPr>
            <a:xfrm>
              <a:off x="4418457" y="1029614"/>
              <a:ext cx="666731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 rtl="1">
                <a:lnSpc>
                  <a:spcPts val="1987"/>
                </a:lnSpc>
              </a:pPr>
              <a:r>
                <a:rPr lang="ar-EG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  <a:rtl/>
                </a:rPr>
                <a:t>ﺗﻌﺠﺒﻴﻨﻲ </a:t>
              </a:r>
            </a:p>
          </p:txBody>
        </p:sp>
        <p:sp>
          <p:nvSpPr>
            <p:cNvPr id="66" name="TextBox 41">
              <a:extLst>
                <a:ext uri="{FF2B5EF4-FFF2-40B4-BE49-F238E27FC236}">
                  <a16:creationId xmlns:a16="http://schemas.microsoft.com/office/drawing/2014/main" id="{FDC6114D-CDD5-8F18-A715-721D8504B710}"/>
                </a:ext>
              </a:extLst>
            </p:cNvPr>
            <p:cNvSpPr txBox="1"/>
            <p:nvPr/>
          </p:nvSpPr>
          <p:spPr>
            <a:xfrm>
              <a:off x="4059241" y="1029614"/>
              <a:ext cx="366398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87"/>
                </a:lnSpc>
              </a:pPr>
              <a:r>
                <a:rPr lang="en-US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</a:rPr>
                <a:t>100%</a:t>
              </a:r>
            </a:p>
          </p:txBody>
        </p:sp>
      </p:grpSp>
      <p:grpSp>
        <p:nvGrpSpPr>
          <p:cNvPr id="67" name="مجموعة 66">
            <a:extLst>
              <a:ext uri="{FF2B5EF4-FFF2-40B4-BE49-F238E27FC236}">
                <a16:creationId xmlns:a16="http://schemas.microsoft.com/office/drawing/2014/main" id="{9C8B7FAB-8892-CC55-AFA9-2E7E7A8A46AD}"/>
              </a:ext>
            </a:extLst>
          </p:cNvPr>
          <p:cNvGrpSpPr/>
          <p:nvPr/>
        </p:nvGrpSpPr>
        <p:grpSpPr>
          <a:xfrm>
            <a:off x="330471" y="4546822"/>
            <a:ext cx="1025947" cy="1118511"/>
            <a:chOff x="4059241" y="176870"/>
            <a:chExt cx="1025947" cy="1118511"/>
          </a:xfrm>
        </p:grpSpPr>
        <p:sp>
          <p:nvSpPr>
            <p:cNvPr id="68" name="Freeform 6">
              <a:extLst>
                <a:ext uri="{FF2B5EF4-FFF2-40B4-BE49-F238E27FC236}">
                  <a16:creationId xmlns:a16="http://schemas.microsoft.com/office/drawing/2014/main" id="{FEEEBA9E-51EB-3BCD-2F90-00A98FD57570}"/>
                </a:ext>
              </a:extLst>
            </p:cNvPr>
            <p:cNvSpPr/>
            <p:nvPr/>
          </p:nvSpPr>
          <p:spPr>
            <a:xfrm>
              <a:off x="4126982" y="176870"/>
              <a:ext cx="878234" cy="904065"/>
            </a:xfrm>
            <a:custGeom>
              <a:avLst/>
              <a:gdLst/>
              <a:ahLst/>
              <a:cxnLst/>
              <a:rect l="l" t="t" r="r" b="b"/>
              <a:pathLst>
                <a:path w="878234" h="904065">
                  <a:moveTo>
                    <a:pt x="0" y="0"/>
                  </a:moveTo>
                  <a:lnTo>
                    <a:pt x="878234" y="0"/>
                  </a:lnTo>
                  <a:lnTo>
                    <a:pt x="878234" y="904065"/>
                  </a:lnTo>
                  <a:lnTo>
                    <a:pt x="0" y="9040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0972" t="-30043" r="-23341" b="-433"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9" name="TextBox 40">
              <a:extLst>
                <a:ext uri="{FF2B5EF4-FFF2-40B4-BE49-F238E27FC236}">
                  <a16:creationId xmlns:a16="http://schemas.microsoft.com/office/drawing/2014/main" id="{A7E126AB-E4B4-17D8-47D4-C1FA5236977F}"/>
                </a:ext>
              </a:extLst>
            </p:cNvPr>
            <p:cNvSpPr txBox="1"/>
            <p:nvPr/>
          </p:nvSpPr>
          <p:spPr>
            <a:xfrm>
              <a:off x="4418457" y="1029614"/>
              <a:ext cx="666731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 rtl="1">
                <a:lnSpc>
                  <a:spcPts val="1987"/>
                </a:lnSpc>
              </a:pPr>
              <a:r>
                <a:rPr lang="ar-EG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  <a:rtl/>
                </a:rPr>
                <a:t>ﺗﻌﺠﺒﻴﻨﻲ </a:t>
              </a:r>
            </a:p>
          </p:txBody>
        </p:sp>
        <p:sp>
          <p:nvSpPr>
            <p:cNvPr id="70" name="TextBox 41">
              <a:extLst>
                <a:ext uri="{FF2B5EF4-FFF2-40B4-BE49-F238E27FC236}">
                  <a16:creationId xmlns:a16="http://schemas.microsoft.com/office/drawing/2014/main" id="{0E6C1384-8319-A7D1-D8FF-8D92187CC829}"/>
                </a:ext>
              </a:extLst>
            </p:cNvPr>
            <p:cNvSpPr txBox="1"/>
            <p:nvPr/>
          </p:nvSpPr>
          <p:spPr>
            <a:xfrm>
              <a:off x="4059241" y="1029614"/>
              <a:ext cx="366398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87"/>
                </a:lnSpc>
              </a:pPr>
              <a:r>
                <a:rPr lang="en-US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</a:rPr>
                <a:t>100%</a:t>
              </a:r>
            </a:p>
          </p:txBody>
        </p:sp>
      </p:grpSp>
      <p:grpSp>
        <p:nvGrpSpPr>
          <p:cNvPr id="71" name="مجموعة 70">
            <a:extLst>
              <a:ext uri="{FF2B5EF4-FFF2-40B4-BE49-F238E27FC236}">
                <a16:creationId xmlns:a16="http://schemas.microsoft.com/office/drawing/2014/main" id="{C3E880C0-029B-7FE3-9A89-A41C3EDB77B9}"/>
              </a:ext>
            </a:extLst>
          </p:cNvPr>
          <p:cNvGrpSpPr/>
          <p:nvPr/>
        </p:nvGrpSpPr>
        <p:grpSpPr>
          <a:xfrm>
            <a:off x="398982" y="3201953"/>
            <a:ext cx="1025947" cy="1118511"/>
            <a:chOff x="4059241" y="176870"/>
            <a:chExt cx="1025947" cy="1118511"/>
          </a:xfrm>
        </p:grpSpPr>
        <p:sp>
          <p:nvSpPr>
            <p:cNvPr id="72" name="Freeform 6">
              <a:extLst>
                <a:ext uri="{FF2B5EF4-FFF2-40B4-BE49-F238E27FC236}">
                  <a16:creationId xmlns:a16="http://schemas.microsoft.com/office/drawing/2014/main" id="{48BF04E1-F393-B2EE-1980-5CDD6B61203D}"/>
                </a:ext>
              </a:extLst>
            </p:cNvPr>
            <p:cNvSpPr/>
            <p:nvPr/>
          </p:nvSpPr>
          <p:spPr>
            <a:xfrm>
              <a:off x="4126982" y="176870"/>
              <a:ext cx="878234" cy="904065"/>
            </a:xfrm>
            <a:custGeom>
              <a:avLst/>
              <a:gdLst/>
              <a:ahLst/>
              <a:cxnLst/>
              <a:rect l="l" t="t" r="r" b="b"/>
              <a:pathLst>
                <a:path w="878234" h="904065">
                  <a:moveTo>
                    <a:pt x="0" y="0"/>
                  </a:moveTo>
                  <a:lnTo>
                    <a:pt x="878234" y="0"/>
                  </a:lnTo>
                  <a:lnTo>
                    <a:pt x="878234" y="904065"/>
                  </a:lnTo>
                  <a:lnTo>
                    <a:pt x="0" y="9040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0972" t="-30043" r="-23341" b="-433"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73" name="TextBox 40">
              <a:extLst>
                <a:ext uri="{FF2B5EF4-FFF2-40B4-BE49-F238E27FC236}">
                  <a16:creationId xmlns:a16="http://schemas.microsoft.com/office/drawing/2014/main" id="{DB8E9C4C-36F4-8499-F34E-3950A5E95F65}"/>
                </a:ext>
              </a:extLst>
            </p:cNvPr>
            <p:cNvSpPr txBox="1"/>
            <p:nvPr/>
          </p:nvSpPr>
          <p:spPr>
            <a:xfrm>
              <a:off x="4418457" y="1029614"/>
              <a:ext cx="666731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 rtl="1">
                <a:lnSpc>
                  <a:spcPts val="1987"/>
                </a:lnSpc>
              </a:pPr>
              <a:r>
                <a:rPr lang="ar-EG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  <a:rtl/>
                </a:rPr>
                <a:t>ﺗﻌﺠﺒﻴﻨﻲ </a:t>
              </a:r>
            </a:p>
          </p:txBody>
        </p:sp>
        <p:sp>
          <p:nvSpPr>
            <p:cNvPr id="74" name="TextBox 41">
              <a:extLst>
                <a:ext uri="{FF2B5EF4-FFF2-40B4-BE49-F238E27FC236}">
                  <a16:creationId xmlns:a16="http://schemas.microsoft.com/office/drawing/2014/main" id="{9354E5F5-1DA8-A246-F374-F4F037FF2C40}"/>
                </a:ext>
              </a:extLst>
            </p:cNvPr>
            <p:cNvSpPr txBox="1"/>
            <p:nvPr/>
          </p:nvSpPr>
          <p:spPr>
            <a:xfrm>
              <a:off x="4059241" y="1029614"/>
              <a:ext cx="366398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87"/>
                </a:lnSpc>
              </a:pPr>
              <a:r>
                <a:rPr lang="en-US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</a:rPr>
                <a:t>100%</a:t>
              </a:r>
            </a:p>
          </p:txBody>
        </p:sp>
      </p:grpSp>
      <p:grpSp>
        <p:nvGrpSpPr>
          <p:cNvPr id="75" name="مجموعة 74">
            <a:extLst>
              <a:ext uri="{FF2B5EF4-FFF2-40B4-BE49-F238E27FC236}">
                <a16:creationId xmlns:a16="http://schemas.microsoft.com/office/drawing/2014/main" id="{0EA44BC0-631D-793B-B5B6-D38F1687CEFE}"/>
              </a:ext>
            </a:extLst>
          </p:cNvPr>
          <p:cNvGrpSpPr/>
          <p:nvPr/>
        </p:nvGrpSpPr>
        <p:grpSpPr>
          <a:xfrm>
            <a:off x="410443" y="1642638"/>
            <a:ext cx="1025947" cy="1118511"/>
            <a:chOff x="4059241" y="176870"/>
            <a:chExt cx="1025947" cy="1118511"/>
          </a:xfrm>
        </p:grpSpPr>
        <p:sp>
          <p:nvSpPr>
            <p:cNvPr id="76" name="Freeform 6">
              <a:extLst>
                <a:ext uri="{FF2B5EF4-FFF2-40B4-BE49-F238E27FC236}">
                  <a16:creationId xmlns:a16="http://schemas.microsoft.com/office/drawing/2014/main" id="{50403583-F193-564D-6505-CAAFC136E1BC}"/>
                </a:ext>
              </a:extLst>
            </p:cNvPr>
            <p:cNvSpPr/>
            <p:nvPr/>
          </p:nvSpPr>
          <p:spPr>
            <a:xfrm>
              <a:off x="4126982" y="176870"/>
              <a:ext cx="878234" cy="904065"/>
            </a:xfrm>
            <a:custGeom>
              <a:avLst/>
              <a:gdLst/>
              <a:ahLst/>
              <a:cxnLst/>
              <a:rect l="l" t="t" r="r" b="b"/>
              <a:pathLst>
                <a:path w="878234" h="904065">
                  <a:moveTo>
                    <a:pt x="0" y="0"/>
                  </a:moveTo>
                  <a:lnTo>
                    <a:pt x="878234" y="0"/>
                  </a:lnTo>
                  <a:lnTo>
                    <a:pt x="878234" y="904065"/>
                  </a:lnTo>
                  <a:lnTo>
                    <a:pt x="0" y="9040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0972" t="-30043" r="-23341" b="-433"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77" name="TextBox 40">
              <a:extLst>
                <a:ext uri="{FF2B5EF4-FFF2-40B4-BE49-F238E27FC236}">
                  <a16:creationId xmlns:a16="http://schemas.microsoft.com/office/drawing/2014/main" id="{25547B14-40DC-72E5-AEB2-0B9E18D761E5}"/>
                </a:ext>
              </a:extLst>
            </p:cNvPr>
            <p:cNvSpPr txBox="1"/>
            <p:nvPr/>
          </p:nvSpPr>
          <p:spPr>
            <a:xfrm>
              <a:off x="4418457" y="1029614"/>
              <a:ext cx="666731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 rtl="1">
                <a:lnSpc>
                  <a:spcPts val="1987"/>
                </a:lnSpc>
              </a:pPr>
              <a:r>
                <a:rPr lang="ar-EG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  <a:rtl/>
                </a:rPr>
                <a:t>ﺗﻌﺠﺒﻴﻨﻲ </a:t>
              </a:r>
            </a:p>
          </p:txBody>
        </p:sp>
        <p:sp>
          <p:nvSpPr>
            <p:cNvPr id="78" name="TextBox 41">
              <a:extLst>
                <a:ext uri="{FF2B5EF4-FFF2-40B4-BE49-F238E27FC236}">
                  <a16:creationId xmlns:a16="http://schemas.microsoft.com/office/drawing/2014/main" id="{341DF556-EEEA-942B-07AC-D27A358610AB}"/>
                </a:ext>
              </a:extLst>
            </p:cNvPr>
            <p:cNvSpPr txBox="1"/>
            <p:nvPr/>
          </p:nvSpPr>
          <p:spPr>
            <a:xfrm>
              <a:off x="4059241" y="1029614"/>
              <a:ext cx="366398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87"/>
                </a:lnSpc>
              </a:pPr>
              <a:r>
                <a:rPr lang="en-US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</a:rPr>
                <a:t>100%</a:t>
              </a:r>
            </a:p>
          </p:txBody>
        </p:sp>
      </p:grp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C269D6A6-8075-69A4-2AE2-EF8F70FC3D85}"/>
              </a:ext>
            </a:extLst>
          </p:cNvPr>
          <p:cNvGrpSpPr/>
          <p:nvPr/>
        </p:nvGrpSpPr>
        <p:grpSpPr>
          <a:xfrm>
            <a:off x="392866" y="9120192"/>
            <a:ext cx="1025947" cy="1118511"/>
            <a:chOff x="4059241" y="176870"/>
            <a:chExt cx="1025947" cy="1118511"/>
          </a:xfrm>
        </p:grpSpPr>
        <p:sp>
          <p:nvSpPr>
            <p:cNvPr id="80" name="Freeform 6">
              <a:extLst>
                <a:ext uri="{FF2B5EF4-FFF2-40B4-BE49-F238E27FC236}">
                  <a16:creationId xmlns:a16="http://schemas.microsoft.com/office/drawing/2014/main" id="{672F8017-9F59-6888-7E5E-6FBC0A5B7077}"/>
                </a:ext>
              </a:extLst>
            </p:cNvPr>
            <p:cNvSpPr/>
            <p:nvPr/>
          </p:nvSpPr>
          <p:spPr>
            <a:xfrm>
              <a:off x="4126982" y="176870"/>
              <a:ext cx="878234" cy="904065"/>
            </a:xfrm>
            <a:custGeom>
              <a:avLst/>
              <a:gdLst/>
              <a:ahLst/>
              <a:cxnLst/>
              <a:rect l="l" t="t" r="r" b="b"/>
              <a:pathLst>
                <a:path w="878234" h="904065">
                  <a:moveTo>
                    <a:pt x="0" y="0"/>
                  </a:moveTo>
                  <a:lnTo>
                    <a:pt x="878234" y="0"/>
                  </a:lnTo>
                  <a:lnTo>
                    <a:pt x="878234" y="904065"/>
                  </a:lnTo>
                  <a:lnTo>
                    <a:pt x="0" y="9040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0972" t="-30043" r="-23341" b="-433"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81" name="TextBox 40">
              <a:extLst>
                <a:ext uri="{FF2B5EF4-FFF2-40B4-BE49-F238E27FC236}">
                  <a16:creationId xmlns:a16="http://schemas.microsoft.com/office/drawing/2014/main" id="{04B38F56-041D-B672-5A9F-1FF43787A0F1}"/>
                </a:ext>
              </a:extLst>
            </p:cNvPr>
            <p:cNvSpPr txBox="1"/>
            <p:nvPr/>
          </p:nvSpPr>
          <p:spPr>
            <a:xfrm>
              <a:off x="4418457" y="1029614"/>
              <a:ext cx="666731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 rtl="1">
                <a:lnSpc>
                  <a:spcPts val="1987"/>
                </a:lnSpc>
              </a:pPr>
              <a:r>
                <a:rPr lang="ar-EG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  <a:rtl/>
                </a:rPr>
                <a:t>ﺗﻌﺠﺒﻴﻨﻲ </a:t>
              </a:r>
            </a:p>
          </p:txBody>
        </p:sp>
        <p:sp>
          <p:nvSpPr>
            <p:cNvPr id="82" name="TextBox 41">
              <a:extLst>
                <a:ext uri="{FF2B5EF4-FFF2-40B4-BE49-F238E27FC236}">
                  <a16:creationId xmlns:a16="http://schemas.microsoft.com/office/drawing/2014/main" id="{1C559C0A-F935-2AE9-D04A-B50DAC1F4397}"/>
                </a:ext>
              </a:extLst>
            </p:cNvPr>
            <p:cNvSpPr txBox="1"/>
            <p:nvPr/>
          </p:nvSpPr>
          <p:spPr>
            <a:xfrm>
              <a:off x="4059241" y="1029614"/>
              <a:ext cx="366398" cy="265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87"/>
                </a:lnSpc>
              </a:pPr>
              <a:r>
                <a:rPr lang="en-US" sz="1419">
                  <a:solidFill>
                    <a:srgbClr val="000000"/>
                  </a:solidFill>
                  <a:latin typeface="Childos Arabic"/>
                  <a:ea typeface="Childos Arabic"/>
                  <a:cs typeface="Childos Arabic"/>
                  <a:sym typeface="Childos Arabic"/>
                </a:rPr>
                <a:t>100%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-63503" y="-63503"/>
            <a:ext cx="7683503" cy="10814590"/>
            <a:chOff x="0" y="0"/>
            <a:chExt cx="7683500" cy="10814596"/>
          </a:xfrm>
        </p:grpSpPr>
        <p:sp>
          <p:nvSpPr>
            <p:cNvPr id="3" name="Freeform 3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/>
            <p:nvPr/>
          </p:nvSpPr>
          <p:spPr>
            <a:xfrm>
              <a:off x="63500" y="63500"/>
              <a:ext cx="7555992" cy="10687558"/>
            </a:xfrm>
            <a:custGeom>
              <a:avLst/>
              <a:gdLst/>
              <a:ahLst/>
              <a:cxnLst/>
              <a:rect l="l" t="t" r="r" b="b"/>
              <a:pathLst>
                <a:path w="7555992" h="10687558">
                  <a:moveTo>
                    <a:pt x="0" y="0"/>
                  </a:moveTo>
                  <a:lnTo>
                    <a:pt x="0" y="10687558"/>
                  </a:lnTo>
                  <a:lnTo>
                    <a:pt x="7555992" y="10687558"/>
                  </a:lnTo>
                  <a:lnTo>
                    <a:pt x="7555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5" name="Freeform 5"/>
          <p:cNvSpPr/>
          <p:nvPr/>
        </p:nvSpPr>
        <p:spPr>
          <a:xfrm>
            <a:off x="6322924" y="286664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" name="Freeform 6"/>
          <p:cNvSpPr/>
          <p:nvPr/>
        </p:nvSpPr>
        <p:spPr>
          <a:xfrm>
            <a:off x="6322924" y="1742103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7" name="Freeform 7"/>
          <p:cNvSpPr/>
          <p:nvPr/>
        </p:nvSpPr>
        <p:spPr>
          <a:xfrm>
            <a:off x="6322924" y="3197533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3"/>
                </a:lnTo>
                <a:lnTo>
                  <a:pt x="0" y="92315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" name="Freeform 8"/>
          <p:cNvSpPr/>
          <p:nvPr/>
        </p:nvSpPr>
        <p:spPr>
          <a:xfrm>
            <a:off x="6322924" y="4652972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9" name="Freeform 9"/>
          <p:cNvSpPr/>
          <p:nvPr/>
        </p:nvSpPr>
        <p:spPr>
          <a:xfrm>
            <a:off x="6322924" y="6108411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0" name="Freeform 10"/>
          <p:cNvSpPr/>
          <p:nvPr/>
        </p:nvSpPr>
        <p:spPr>
          <a:xfrm>
            <a:off x="6322924" y="7563850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>
          <a:xfrm>
            <a:off x="6322924" y="9019289"/>
            <a:ext cx="923153" cy="923144"/>
          </a:xfrm>
          <a:custGeom>
            <a:avLst/>
            <a:gdLst/>
            <a:ahLst/>
            <a:cxnLst/>
            <a:rect l="l" t="t" r="r" b="b"/>
            <a:pathLst>
              <a:path w="923153" h="923144">
                <a:moveTo>
                  <a:pt x="0" y="0"/>
                </a:moveTo>
                <a:lnTo>
                  <a:pt x="923153" y="0"/>
                </a:lnTo>
                <a:lnTo>
                  <a:pt x="923153" y="923144"/>
                </a:lnTo>
                <a:lnTo>
                  <a:pt x="0" y="9231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2" name="Freeform 12"/>
          <p:cNvSpPr/>
          <p:nvPr/>
        </p:nvSpPr>
        <p:spPr>
          <a:xfrm>
            <a:off x="4776321" y="286664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3" name="Freeform 13"/>
          <p:cNvSpPr/>
          <p:nvPr/>
        </p:nvSpPr>
        <p:spPr>
          <a:xfrm>
            <a:off x="4776321" y="1742103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4" name="Freeform 14"/>
          <p:cNvSpPr/>
          <p:nvPr/>
        </p:nvSpPr>
        <p:spPr>
          <a:xfrm>
            <a:off x="4776321" y="3197533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3"/>
                </a:lnTo>
                <a:lnTo>
                  <a:pt x="0" y="92315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5" name="Freeform 15"/>
          <p:cNvSpPr/>
          <p:nvPr/>
        </p:nvSpPr>
        <p:spPr>
          <a:xfrm>
            <a:off x="4776321" y="4652972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6" name="Freeform 16"/>
          <p:cNvSpPr/>
          <p:nvPr/>
        </p:nvSpPr>
        <p:spPr>
          <a:xfrm>
            <a:off x="4776321" y="6108411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7" name="Freeform 17"/>
          <p:cNvSpPr/>
          <p:nvPr/>
        </p:nvSpPr>
        <p:spPr>
          <a:xfrm>
            <a:off x="4776321" y="7563850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8" name="Freeform 18"/>
          <p:cNvSpPr/>
          <p:nvPr/>
        </p:nvSpPr>
        <p:spPr>
          <a:xfrm>
            <a:off x="4776321" y="9019289"/>
            <a:ext cx="923153" cy="923144"/>
          </a:xfrm>
          <a:custGeom>
            <a:avLst/>
            <a:gdLst/>
            <a:ahLst/>
            <a:cxnLst/>
            <a:rect l="l" t="t" r="r" b="b"/>
            <a:pathLst>
              <a:path w="923153" h="923144">
                <a:moveTo>
                  <a:pt x="0" y="0"/>
                </a:moveTo>
                <a:lnTo>
                  <a:pt x="923153" y="0"/>
                </a:lnTo>
                <a:lnTo>
                  <a:pt x="923153" y="923144"/>
                </a:lnTo>
                <a:lnTo>
                  <a:pt x="0" y="9231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9" name="Freeform 19"/>
          <p:cNvSpPr/>
          <p:nvPr/>
        </p:nvSpPr>
        <p:spPr>
          <a:xfrm>
            <a:off x="3229727" y="286664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4" y="0"/>
                </a:lnTo>
                <a:lnTo>
                  <a:pt x="923154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0" name="Freeform 20"/>
          <p:cNvSpPr/>
          <p:nvPr/>
        </p:nvSpPr>
        <p:spPr>
          <a:xfrm>
            <a:off x="3229727" y="1742103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4" y="0"/>
                </a:lnTo>
                <a:lnTo>
                  <a:pt x="923154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1" name="Freeform 21"/>
          <p:cNvSpPr/>
          <p:nvPr/>
        </p:nvSpPr>
        <p:spPr>
          <a:xfrm>
            <a:off x="3229727" y="3197533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4" y="0"/>
                </a:lnTo>
                <a:lnTo>
                  <a:pt x="923154" y="923153"/>
                </a:lnTo>
                <a:lnTo>
                  <a:pt x="0" y="92315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2" name="Freeform 22"/>
          <p:cNvSpPr/>
          <p:nvPr/>
        </p:nvSpPr>
        <p:spPr>
          <a:xfrm>
            <a:off x="3229727" y="4652972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4" y="0"/>
                </a:lnTo>
                <a:lnTo>
                  <a:pt x="923154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3" name="Freeform 23"/>
          <p:cNvSpPr/>
          <p:nvPr/>
        </p:nvSpPr>
        <p:spPr>
          <a:xfrm>
            <a:off x="3229727" y="6108411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4" y="0"/>
                </a:lnTo>
                <a:lnTo>
                  <a:pt x="923154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4" name="Freeform 24"/>
          <p:cNvSpPr/>
          <p:nvPr/>
        </p:nvSpPr>
        <p:spPr>
          <a:xfrm>
            <a:off x="3229727" y="7563850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4" y="0"/>
                </a:lnTo>
                <a:lnTo>
                  <a:pt x="923154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5" name="Freeform 25"/>
          <p:cNvSpPr/>
          <p:nvPr/>
        </p:nvSpPr>
        <p:spPr>
          <a:xfrm>
            <a:off x="3229727" y="9019289"/>
            <a:ext cx="923153" cy="923144"/>
          </a:xfrm>
          <a:custGeom>
            <a:avLst/>
            <a:gdLst/>
            <a:ahLst/>
            <a:cxnLst/>
            <a:rect l="l" t="t" r="r" b="b"/>
            <a:pathLst>
              <a:path w="923153" h="923144">
                <a:moveTo>
                  <a:pt x="0" y="0"/>
                </a:moveTo>
                <a:lnTo>
                  <a:pt x="923154" y="0"/>
                </a:lnTo>
                <a:lnTo>
                  <a:pt x="923154" y="923144"/>
                </a:lnTo>
                <a:lnTo>
                  <a:pt x="0" y="9231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6" name="Freeform 26"/>
          <p:cNvSpPr/>
          <p:nvPr/>
        </p:nvSpPr>
        <p:spPr>
          <a:xfrm>
            <a:off x="1683125" y="286664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7" name="Freeform 27"/>
          <p:cNvSpPr/>
          <p:nvPr/>
        </p:nvSpPr>
        <p:spPr>
          <a:xfrm>
            <a:off x="1683125" y="1742103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8" name="Freeform 28"/>
          <p:cNvSpPr/>
          <p:nvPr/>
        </p:nvSpPr>
        <p:spPr>
          <a:xfrm>
            <a:off x="1683125" y="3197533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3"/>
                </a:lnTo>
                <a:lnTo>
                  <a:pt x="0" y="92315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9" name="Freeform 29"/>
          <p:cNvSpPr/>
          <p:nvPr/>
        </p:nvSpPr>
        <p:spPr>
          <a:xfrm>
            <a:off x="1683125" y="4652972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0" name="Freeform 30"/>
          <p:cNvSpPr/>
          <p:nvPr/>
        </p:nvSpPr>
        <p:spPr>
          <a:xfrm>
            <a:off x="1683125" y="6108411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1" name="Freeform 31"/>
          <p:cNvSpPr/>
          <p:nvPr/>
        </p:nvSpPr>
        <p:spPr>
          <a:xfrm>
            <a:off x="1683125" y="7563850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2" name="Freeform 32"/>
          <p:cNvSpPr/>
          <p:nvPr/>
        </p:nvSpPr>
        <p:spPr>
          <a:xfrm>
            <a:off x="1683125" y="9019289"/>
            <a:ext cx="923153" cy="923144"/>
          </a:xfrm>
          <a:custGeom>
            <a:avLst/>
            <a:gdLst/>
            <a:ahLst/>
            <a:cxnLst/>
            <a:rect l="l" t="t" r="r" b="b"/>
            <a:pathLst>
              <a:path w="923153" h="923144">
                <a:moveTo>
                  <a:pt x="0" y="0"/>
                </a:moveTo>
                <a:lnTo>
                  <a:pt x="923153" y="0"/>
                </a:lnTo>
                <a:lnTo>
                  <a:pt x="923153" y="923144"/>
                </a:lnTo>
                <a:lnTo>
                  <a:pt x="0" y="9231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3" name="Freeform 33"/>
          <p:cNvSpPr/>
          <p:nvPr/>
        </p:nvSpPr>
        <p:spPr>
          <a:xfrm>
            <a:off x="136522" y="286664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4" name="Freeform 34"/>
          <p:cNvSpPr/>
          <p:nvPr/>
        </p:nvSpPr>
        <p:spPr>
          <a:xfrm>
            <a:off x="136522" y="1742103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5" name="Freeform 35"/>
          <p:cNvSpPr/>
          <p:nvPr/>
        </p:nvSpPr>
        <p:spPr>
          <a:xfrm>
            <a:off x="136522" y="3197533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3"/>
                </a:lnTo>
                <a:lnTo>
                  <a:pt x="0" y="92315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6" name="Freeform 36"/>
          <p:cNvSpPr/>
          <p:nvPr/>
        </p:nvSpPr>
        <p:spPr>
          <a:xfrm>
            <a:off x="136522" y="4652972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7" name="Freeform 37"/>
          <p:cNvSpPr/>
          <p:nvPr/>
        </p:nvSpPr>
        <p:spPr>
          <a:xfrm>
            <a:off x="136522" y="6108411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8" name="Freeform 38"/>
          <p:cNvSpPr/>
          <p:nvPr/>
        </p:nvSpPr>
        <p:spPr>
          <a:xfrm>
            <a:off x="136522" y="7563850"/>
            <a:ext cx="923153" cy="923153"/>
          </a:xfrm>
          <a:custGeom>
            <a:avLst/>
            <a:gdLst/>
            <a:ahLst/>
            <a:cxnLst/>
            <a:rect l="l" t="t" r="r" b="b"/>
            <a:pathLst>
              <a:path w="923153" h="923153">
                <a:moveTo>
                  <a:pt x="0" y="0"/>
                </a:moveTo>
                <a:lnTo>
                  <a:pt x="923153" y="0"/>
                </a:lnTo>
                <a:lnTo>
                  <a:pt x="923153" y="923154"/>
                </a:lnTo>
                <a:lnTo>
                  <a:pt x="0" y="923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0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9" name="Freeform 39"/>
          <p:cNvSpPr/>
          <p:nvPr/>
        </p:nvSpPr>
        <p:spPr>
          <a:xfrm>
            <a:off x="136522" y="9019289"/>
            <a:ext cx="923153" cy="923144"/>
          </a:xfrm>
          <a:custGeom>
            <a:avLst/>
            <a:gdLst/>
            <a:ahLst/>
            <a:cxnLst/>
            <a:rect l="l" t="t" r="r" b="b"/>
            <a:pathLst>
              <a:path w="923153" h="923144">
                <a:moveTo>
                  <a:pt x="0" y="0"/>
                </a:moveTo>
                <a:lnTo>
                  <a:pt x="923153" y="0"/>
                </a:lnTo>
                <a:lnTo>
                  <a:pt x="923153" y="923144"/>
                </a:lnTo>
                <a:lnTo>
                  <a:pt x="0" y="9231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092" b="-1031"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40" name="TextBox 40"/>
          <p:cNvSpPr txBox="1"/>
          <p:nvPr/>
        </p:nvSpPr>
        <p:spPr>
          <a:xfrm>
            <a:off x="136522" y="1148667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36522" y="2604106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36522" y="4059545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36522" y="5514975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36522" y="6970414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36522" y="8425853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36522" y="9881292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683125" y="1148667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683125" y="2604106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683125" y="4059545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683125" y="5514975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683125" y="6970414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683125" y="8425853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683125" y="9881292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3229727" y="1148667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3229727" y="2604106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3229727" y="4059545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3229727" y="5514975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3229727" y="6970414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3229727" y="8425853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3229727" y="9881292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4776321" y="1148667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4776321" y="2604106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4776321" y="4059545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4776321" y="5514975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4776321" y="6970414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4776321" y="8425853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4776321" y="9881292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6322924" y="1148667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6322924" y="2604106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322924" y="4059545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6322924" y="5514975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6322924" y="6970414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6322924" y="8425853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6322924" y="9881292"/>
            <a:ext cx="870814" cy="28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090"/>
              </a:lnSpc>
            </a:pPr>
            <a:r>
              <a:rPr lang="ar-EG" sz="1493">
                <a:solidFill>
                  <a:srgbClr val="000000"/>
                </a:solidFill>
                <a:latin typeface="Childos Arabic"/>
                <a:ea typeface="Childos Arabic"/>
                <a:cs typeface="Childos Arabic"/>
                <a:sym typeface="Childos Arabic"/>
                <a:rtl/>
              </a:rPr>
              <a:t>أﻳﻦ اﻟﻨﺴﺦ 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643</Words>
  <Application>Microsoft Office PowerPoint</Application>
  <PresentationFormat>مخصص</PresentationFormat>
  <Paragraphs>200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Arial</vt:lpstr>
      <vt:lpstr>Calibri</vt:lpstr>
      <vt:lpstr>Childos Arabic</vt:lpstr>
      <vt:lpstr>Childos Arabic Bold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ستيكرات للكتاب.pdf</dc:title>
  <dc:creator>سالم بن حسين</dc:creator>
  <cp:lastModifiedBy>سالم بن حسين</cp:lastModifiedBy>
  <cp:revision>3</cp:revision>
  <dcterms:created xsi:type="dcterms:W3CDTF">2006-08-16T00:00:00Z</dcterms:created>
  <dcterms:modified xsi:type="dcterms:W3CDTF">2024-11-20T13:59:11Z</dcterms:modified>
  <dc:identifier>DAGXBU8khtE</dc:identifier>
</cp:coreProperties>
</file>