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notesMasterIdLst>
    <p:notesMasterId r:id="rId19"/>
  </p:notesMasterIdLst>
  <p:sldIdLst>
    <p:sldId id="357" r:id="rId2"/>
    <p:sldId id="358" r:id="rId3"/>
    <p:sldId id="366" r:id="rId4"/>
    <p:sldId id="365" r:id="rId5"/>
    <p:sldId id="359" r:id="rId6"/>
    <p:sldId id="364" r:id="rId7"/>
    <p:sldId id="363" r:id="rId8"/>
    <p:sldId id="362" r:id="rId9"/>
    <p:sldId id="361" r:id="rId10"/>
    <p:sldId id="360" r:id="rId11"/>
    <p:sldId id="370" r:id="rId12"/>
    <p:sldId id="369" r:id="rId13"/>
    <p:sldId id="368" r:id="rId14"/>
    <p:sldId id="367" r:id="rId15"/>
    <p:sldId id="373" r:id="rId16"/>
    <p:sldId id="372" r:id="rId17"/>
    <p:sldId id="371" r:id="rId18"/>
  </p:sldIdLst>
  <p:sldSz cx="12192000" cy="6858000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7543E"/>
    <a:srgbClr val="F6F6F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85005" autoAdjust="0"/>
    <p:restoredTop sz="94660"/>
  </p:normalViewPr>
  <p:slideViewPr>
    <p:cSldViewPr snapToGrid="0">
      <p:cViewPr varScale="1">
        <p:scale>
          <a:sx n="64" d="100"/>
          <a:sy n="64" d="100"/>
        </p:scale>
        <p:origin x="680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A35F5F4C-0BCD-4E1A-BE34-F11748148E82}" type="datetimeFigureOut">
              <a:rPr lang="ar-SA" smtClean="0"/>
              <a:t>04/02/43</a:t>
            </a:fld>
            <a:endParaRPr lang="ar-SA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SA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456C4BAD-71D0-4072-A831-4344D9856A0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6770618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Shape 16">
            <a:extLst>
              <a:ext uri="{FF2B5EF4-FFF2-40B4-BE49-F238E27FC236}">
                <a16:creationId xmlns:a16="http://schemas.microsoft.com/office/drawing/2014/main" id="{4E72DDF3-5508-4F56-9364-1C41EC4ED41A}"/>
              </a:ext>
            </a:extLst>
          </p:cNvPr>
          <p:cNvSpPr txBox="1"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eaLnBrk="1" hangingPunct="1">
              <a:spcBef>
                <a:spcPct val="0"/>
              </a:spcBef>
            </a:pPr>
            <a:endParaRPr lang="ar-SA" altLang="ar-SA" sz="1100"/>
          </a:p>
        </p:txBody>
      </p:sp>
      <p:sp>
        <p:nvSpPr>
          <p:cNvPr id="101379" name="Shape 17">
            <a:extLst>
              <a:ext uri="{FF2B5EF4-FFF2-40B4-BE49-F238E27FC236}">
                <a16:creationId xmlns:a16="http://schemas.microsoft.com/office/drawing/2014/main" id="{8CB63603-4CF2-4D3A-94FF-FB3B5ECF4634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noFill/>
          <a:ln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48927626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Shape 16">
            <a:extLst>
              <a:ext uri="{FF2B5EF4-FFF2-40B4-BE49-F238E27FC236}">
                <a16:creationId xmlns:a16="http://schemas.microsoft.com/office/drawing/2014/main" id="{4E72DDF3-5508-4F56-9364-1C41EC4ED41A}"/>
              </a:ext>
            </a:extLst>
          </p:cNvPr>
          <p:cNvSpPr txBox="1"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eaLnBrk="1" hangingPunct="1">
              <a:spcBef>
                <a:spcPct val="0"/>
              </a:spcBef>
            </a:pPr>
            <a:endParaRPr lang="ar-SA" altLang="ar-SA" sz="1100"/>
          </a:p>
        </p:txBody>
      </p:sp>
      <p:sp>
        <p:nvSpPr>
          <p:cNvPr id="101379" name="Shape 17">
            <a:extLst>
              <a:ext uri="{FF2B5EF4-FFF2-40B4-BE49-F238E27FC236}">
                <a16:creationId xmlns:a16="http://schemas.microsoft.com/office/drawing/2014/main" id="{8CB63603-4CF2-4D3A-94FF-FB3B5ECF4634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noFill/>
          <a:ln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224424825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Shape 16">
            <a:extLst>
              <a:ext uri="{FF2B5EF4-FFF2-40B4-BE49-F238E27FC236}">
                <a16:creationId xmlns:a16="http://schemas.microsoft.com/office/drawing/2014/main" id="{4E72DDF3-5508-4F56-9364-1C41EC4ED41A}"/>
              </a:ext>
            </a:extLst>
          </p:cNvPr>
          <p:cNvSpPr txBox="1"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eaLnBrk="1" hangingPunct="1">
              <a:spcBef>
                <a:spcPct val="0"/>
              </a:spcBef>
            </a:pPr>
            <a:endParaRPr lang="ar-SA" altLang="ar-SA" sz="1100"/>
          </a:p>
        </p:txBody>
      </p:sp>
      <p:sp>
        <p:nvSpPr>
          <p:cNvPr id="101379" name="Shape 17">
            <a:extLst>
              <a:ext uri="{FF2B5EF4-FFF2-40B4-BE49-F238E27FC236}">
                <a16:creationId xmlns:a16="http://schemas.microsoft.com/office/drawing/2014/main" id="{8CB63603-4CF2-4D3A-94FF-FB3B5ECF4634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noFill/>
          <a:ln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137241170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Shape 16">
            <a:extLst>
              <a:ext uri="{FF2B5EF4-FFF2-40B4-BE49-F238E27FC236}">
                <a16:creationId xmlns:a16="http://schemas.microsoft.com/office/drawing/2014/main" id="{4E72DDF3-5508-4F56-9364-1C41EC4ED41A}"/>
              </a:ext>
            </a:extLst>
          </p:cNvPr>
          <p:cNvSpPr txBox="1"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eaLnBrk="1" hangingPunct="1">
              <a:spcBef>
                <a:spcPct val="0"/>
              </a:spcBef>
            </a:pPr>
            <a:endParaRPr lang="ar-SA" altLang="ar-SA" sz="1100"/>
          </a:p>
        </p:txBody>
      </p:sp>
      <p:sp>
        <p:nvSpPr>
          <p:cNvPr id="101379" name="Shape 17">
            <a:extLst>
              <a:ext uri="{FF2B5EF4-FFF2-40B4-BE49-F238E27FC236}">
                <a16:creationId xmlns:a16="http://schemas.microsoft.com/office/drawing/2014/main" id="{8CB63603-4CF2-4D3A-94FF-FB3B5ECF4634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noFill/>
          <a:ln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113333019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Shape 16">
            <a:extLst>
              <a:ext uri="{FF2B5EF4-FFF2-40B4-BE49-F238E27FC236}">
                <a16:creationId xmlns:a16="http://schemas.microsoft.com/office/drawing/2014/main" id="{4E72DDF3-5508-4F56-9364-1C41EC4ED41A}"/>
              </a:ext>
            </a:extLst>
          </p:cNvPr>
          <p:cNvSpPr txBox="1"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eaLnBrk="1" hangingPunct="1">
              <a:spcBef>
                <a:spcPct val="0"/>
              </a:spcBef>
            </a:pPr>
            <a:endParaRPr lang="ar-SA" altLang="ar-SA" sz="1100"/>
          </a:p>
        </p:txBody>
      </p:sp>
      <p:sp>
        <p:nvSpPr>
          <p:cNvPr id="101379" name="Shape 17">
            <a:extLst>
              <a:ext uri="{FF2B5EF4-FFF2-40B4-BE49-F238E27FC236}">
                <a16:creationId xmlns:a16="http://schemas.microsoft.com/office/drawing/2014/main" id="{8CB63603-4CF2-4D3A-94FF-FB3B5ECF4634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noFill/>
          <a:ln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287266722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Shape 16">
            <a:extLst>
              <a:ext uri="{FF2B5EF4-FFF2-40B4-BE49-F238E27FC236}">
                <a16:creationId xmlns:a16="http://schemas.microsoft.com/office/drawing/2014/main" id="{4E72DDF3-5508-4F56-9364-1C41EC4ED41A}"/>
              </a:ext>
            </a:extLst>
          </p:cNvPr>
          <p:cNvSpPr txBox="1"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eaLnBrk="1" hangingPunct="1">
              <a:spcBef>
                <a:spcPct val="0"/>
              </a:spcBef>
            </a:pPr>
            <a:endParaRPr lang="ar-SA" altLang="ar-SA" sz="1100"/>
          </a:p>
        </p:txBody>
      </p:sp>
      <p:sp>
        <p:nvSpPr>
          <p:cNvPr id="101379" name="Shape 17">
            <a:extLst>
              <a:ext uri="{FF2B5EF4-FFF2-40B4-BE49-F238E27FC236}">
                <a16:creationId xmlns:a16="http://schemas.microsoft.com/office/drawing/2014/main" id="{8CB63603-4CF2-4D3A-94FF-FB3B5ECF4634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noFill/>
          <a:ln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93202707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Shape 16">
            <a:extLst>
              <a:ext uri="{FF2B5EF4-FFF2-40B4-BE49-F238E27FC236}">
                <a16:creationId xmlns:a16="http://schemas.microsoft.com/office/drawing/2014/main" id="{4E72DDF3-5508-4F56-9364-1C41EC4ED41A}"/>
              </a:ext>
            </a:extLst>
          </p:cNvPr>
          <p:cNvSpPr txBox="1"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eaLnBrk="1" hangingPunct="1">
              <a:spcBef>
                <a:spcPct val="0"/>
              </a:spcBef>
            </a:pPr>
            <a:endParaRPr lang="ar-SA" altLang="ar-SA" sz="1100"/>
          </a:p>
        </p:txBody>
      </p:sp>
      <p:sp>
        <p:nvSpPr>
          <p:cNvPr id="101379" name="Shape 17">
            <a:extLst>
              <a:ext uri="{FF2B5EF4-FFF2-40B4-BE49-F238E27FC236}">
                <a16:creationId xmlns:a16="http://schemas.microsoft.com/office/drawing/2014/main" id="{8CB63603-4CF2-4D3A-94FF-FB3B5ECF4634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noFill/>
          <a:ln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31847024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Shape 16">
            <a:extLst>
              <a:ext uri="{FF2B5EF4-FFF2-40B4-BE49-F238E27FC236}">
                <a16:creationId xmlns:a16="http://schemas.microsoft.com/office/drawing/2014/main" id="{4E72DDF3-5508-4F56-9364-1C41EC4ED41A}"/>
              </a:ext>
            </a:extLst>
          </p:cNvPr>
          <p:cNvSpPr txBox="1"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eaLnBrk="1" hangingPunct="1">
              <a:spcBef>
                <a:spcPct val="0"/>
              </a:spcBef>
            </a:pPr>
            <a:endParaRPr lang="ar-SA" altLang="ar-SA" sz="1100"/>
          </a:p>
        </p:txBody>
      </p:sp>
      <p:sp>
        <p:nvSpPr>
          <p:cNvPr id="101379" name="Shape 17">
            <a:extLst>
              <a:ext uri="{FF2B5EF4-FFF2-40B4-BE49-F238E27FC236}">
                <a16:creationId xmlns:a16="http://schemas.microsoft.com/office/drawing/2014/main" id="{8CB63603-4CF2-4D3A-94FF-FB3B5ECF4634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noFill/>
          <a:ln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374542429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Shape 16">
            <a:extLst>
              <a:ext uri="{FF2B5EF4-FFF2-40B4-BE49-F238E27FC236}">
                <a16:creationId xmlns:a16="http://schemas.microsoft.com/office/drawing/2014/main" id="{4E72DDF3-5508-4F56-9364-1C41EC4ED41A}"/>
              </a:ext>
            </a:extLst>
          </p:cNvPr>
          <p:cNvSpPr txBox="1"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eaLnBrk="1" hangingPunct="1">
              <a:spcBef>
                <a:spcPct val="0"/>
              </a:spcBef>
            </a:pPr>
            <a:endParaRPr lang="ar-SA" altLang="ar-SA" sz="1100"/>
          </a:p>
        </p:txBody>
      </p:sp>
      <p:sp>
        <p:nvSpPr>
          <p:cNvPr id="101379" name="Shape 17">
            <a:extLst>
              <a:ext uri="{FF2B5EF4-FFF2-40B4-BE49-F238E27FC236}">
                <a16:creationId xmlns:a16="http://schemas.microsoft.com/office/drawing/2014/main" id="{8CB63603-4CF2-4D3A-94FF-FB3B5ECF4634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noFill/>
          <a:ln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390685218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Shape 16">
            <a:extLst>
              <a:ext uri="{FF2B5EF4-FFF2-40B4-BE49-F238E27FC236}">
                <a16:creationId xmlns:a16="http://schemas.microsoft.com/office/drawing/2014/main" id="{4E72DDF3-5508-4F56-9364-1C41EC4ED41A}"/>
              </a:ext>
            </a:extLst>
          </p:cNvPr>
          <p:cNvSpPr txBox="1"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eaLnBrk="1" hangingPunct="1">
              <a:spcBef>
                <a:spcPct val="0"/>
              </a:spcBef>
            </a:pPr>
            <a:endParaRPr lang="ar-SA" altLang="ar-SA" sz="1100"/>
          </a:p>
        </p:txBody>
      </p:sp>
      <p:sp>
        <p:nvSpPr>
          <p:cNvPr id="101379" name="Shape 17">
            <a:extLst>
              <a:ext uri="{FF2B5EF4-FFF2-40B4-BE49-F238E27FC236}">
                <a16:creationId xmlns:a16="http://schemas.microsoft.com/office/drawing/2014/main" id="{8CB63603-4CF2-4D3A-94FF-FB3B5ECF4634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noFill/>
          <a:ln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57338305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Shape 16">
            <a:extLst>
              <a:ext uri="{FF2B5EF4-FFF2-40B4-BE49-F238E27FC236}">
                <a16:creationId xmlns:a16="http://schemas.microsoft.com/office/drawing/2014/main" id="{4E72DDF3-5508-4F56-9364-1C41EC4ED41A}"/>
              </a:ext>
            </a:extLst>
          </p:cNvPr>
          <p:cNvSpPr txBox="1"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eaLnBrk="1" hangingPunct="1">
              <a:spcBef>
                <a:spcPct val="0"/>
              </a:spcBef>
            </a:pPr>
            <a:endParaRPr lang="ar-SA" altLang="ar-SA" sz="1100"/>
          </a:p>
        </p:txBody>
      </p:sp>
      <p:sp>
        <p:nvSpPr>
          <p:cNvPr id="101379" name="Shape 17">
            <a:extLst>
              <a:ext uri="{FF2B5EF4-FFF2-40B4-BE49-F238E27FC236}">
                <a16:creationId xmlns:a16="http://schemas.microsoft.com/office/drawing/2014/main" id="{8CB63603-4CF2-4D3A-94FF-FB3B5ECF4634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noFill/>
          <a:ln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92990823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Shape 16">
            <a:extLst>
              <a:ext uri="{FF2B5EF4-FFF2-40B4-BE49-F238E27FC236}">
                <a16:creationId xmlns:a16="http://schemas.microsoft.com/office/drawing/2014/main" id="{4E72DDF3-5508-4F56-9364-1C41EC4ED41A}"/>
              </a:ext>
            </a:extLst>
          </p:cNvPr>
          <p:cNvSpPr txBox="1"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eaLnBrk="1" hangingPunct="1">
              <a:spcBef>
                <a:spcPct val="0"/>
              </a:spcBef>
            </a:pPr>
            <a:endParaRPr lang="ar-SA" altLang="ar-SA" sz="1100"/>
          </a:p>
        </p:txBody>
      </p:sp>
      <p:sp>
        <p:nvSpPr>
          <p:cNvPr id="101379" name="Shape 17">
            <a:extLst>
              <a:ext uri="{FF2B5EF4-FFF2-40B4-BE49-F238E27FC236}">
                <a16:creationId xmlns:a16="http://schemas.microsoft.com/office/drawing/2014/main" id="{8CB63603-4CF2-4D3A-94FF-FB3B5ECF4634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noFill/>
          <a:ln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172929405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Shape 16">
            <a:extLst>
              <a:ext uri="{FF2B5EF4-FFF2-40B4-BE49-F238E27FC236}">
                <a16:creationId xmlns:a16="http://schemas.microsoft.com/office/drawing/2014/main" id="{4E72DDF3-5508-4F56-9364-1C41EC4ED41A}"/>
              </a:ext>
            </a:extLst>
          </p:cNvPr>
          <p:cNvSpPr txBox="1"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eaLnBrk="1" hangingPunct="1">
              <a:spcBef>
                <a:spcPct val="0"/>
              </a:spcBef>
            </a:pPr>
            <a:endParaRPr lang="ar-SA" altLang="ar-SA" sz="1100"/>
          </a:p>
        </p:txBody>
      </p:sp>
      <p:sp>
        <p:nvSpPr>
          <p:cNvPr id="101379" name="Shape 17">
            <a:extLst>
              <a:ext uri="{FF2B5EF4-FFF2-40B4-BE49-F238E27FC236}">
                <a16:creationId xmlns:a16="http://schemas.microsoft.com/office/drawing/2014/main" id="{8CB63603-4CF2-4D3A-94FF-FB3B5ECF4634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noFill/>
          <a:ln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324020423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Shape 16">
            <a:extLst>
              <a:ext uri="{FF2B5EF4-FFF2-40B4-BE49-F238E27FC236}">
                <a16:creationId xmlns:a16="http://schemas.microsoft.com/office/drawing/2014/main" id="{4E72DDF3-5508-4F56-9364-1C41EC4ED41A}"/>
              </a:ext>
            </a:extLst>
          </p:cNvPr>
          <p:cNvSpPr txBox="1"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eaLnBrk="1" hangingPunct="1">
              <a:spcBef>
                <a:spcPct val="0"/>
              </a:spcBef>
            </a:pPr>
            <a:endParaRPr lang="ar-SA" altLang="ar-SA" sz="1100"/>
          </a:p>
        </p:txBody>
      </p:sp>
      <p:sp>
        <p:nvSpPr>
          <p:cNvPr id="101379" name="Shape 17">
            <a:extLst>
              <a:ext uri="{FF2B5EF4-FFF2-40B4-BE49-F238E27FC236}">
                <a16:creationId xmlns:a16="http://schemas.microsoft.com/office/drawing/2014/main" id="{8CB63603-4CF2-4D3A-94FF-FB3B5ECF4634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noFill/>
          <a:ln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416613568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Shape 16">
            <a:extLst>
              <a:ext uri="{FF2B5EF4-FFF2-40B4-BE49-F238E27FC236}">
                <a16:creationId xmlns:a16="http://schemas.microsoft.com/office/drawing/2014/main" id="{4E72DDF3-5508-4F56-9364-1C41EC4ED41A}"/>
              </a:ext>
            </a:extLst>
          </p:cNvPr>
          <p:cNvSpPr txBox="1"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eaLnBrk="1" hangingPunct="1">
              <a:spcBef>
                <a:spcPct val="0"/>
              </a:spcBef>
            </a:pPr>
            <a:endParaRPr lang="ar-SA" altLang="ar-SA" sz="1100"/>
          </a:p>
        </p:txBody>
      </p:sp>
      <p:sp>
        <p:nvSpPr>
          <p:cNvPr id="101379" name="Shape 17">
            <a:extLst>
              <a:ext uri="{FF2B5EF4-FFF2-40B4-BE49-F238E27FC236}">
                <a16:creationId xmlns:a16="http://schemas.microsoft.com/office/drawing/2014/main" id="{8CB63603-4CF2-4D3A-94FF-FB3B5ECF4634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noFill/>
          <a:ln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419118510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Shape 16">
            <a:extLst>
              <a:ext uri="{FF2B5EF4-FFF2-40B4-BE49-F238E27FC236}">
                <a16:creationId xmlns:a16="http://schemas.microsoft.com/office/drawing/2014/main" id="{4E72DDF3-5508-4F56-9364-1C41EC4ED41A}"/>
              </a:ext>
            </a:extLst>
          </p:cNvPr>
          <p:cNvSpPr txBox="1"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eaLnBrk="1" hangingPunct="1">
              <a:spcBef>
                <a:spcPct val="0"/>
              </a:spcBef>
            </a:pPr>
            <a:endParaRPr lang="ar-SA" altLang="ar-SA" sz="1100"/>
          </a:p>
        </p:txBody>
      </p:sp>
      <p:sp>
        <p:nvSpPr>
          <p:cNvPr id="101379" name="Shape 17">
            <a:extLst>
              <a:ext uri="{FF2B5EF4-FFF2-40B4-BE49-F238E27FC236}">
                <a16:creationId xmlns:a16="http://schemas.microsoft.com/office/drawing/2014/main" id="{8CB63603-4CF2-4D3A-94FF-FB3B5ECF4634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noFill/>
          <a:ln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75625296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Shape 16">
            <a:extLst>
              <a:ext uri="{FF2B5EF4-FFF2-40B4-BE49-F238E27FC236}">
                <a16:creationId xmlns:a16="http://schemas.microsoft.com/office/drawing/2014/main" id="{4E72DDF3-5508-4F56-9364-1C41EC4ED41A}"/>
              </a:ext>
            </a:extLst>
          </p:cNvPr>
          <p:cNvSpPr txBox="1"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eaLnBrk="1" hangingPunct="1">
              <a:spcBef>
                <a:spcPct val="0"/>
              </a:spcBef>
            </a:pPr>
            <a:endParaRPr lang="ar-SA" altLang="ar-SA" sz="1100"/>
          </a:p>
        </p:txBody>
      </p:sp>
      <p:sp>
        <p:nvSpPr>
          <p:cNvPr id="101379" name="Shape 17">
            <a:extLst>
              <a:ext uri="{FF2B5EF4-FFF2-40B4-BE49-F238E27FC236}">
                <a16:creationId xmlns:a16="http://schemas.microsoft.com/office/drawing/2014/main" id="{8CB63603-4CF2-4D3A-94FF-FB3B5ECF4634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noFill/>
          <a:ln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6866005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23A7574E-C0D1-4F7A-8346-DBA7F77268B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045D49F3-2DBE-4901-B8C8-D06EE33CEE3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/>
              <a:t>انقر لتحرير نمط العنوان الفرعي للشكل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CD135415-8CAC-4645-B284-CBCC95146E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2ADD51-9F23-43B1-A75B-828B384C5589}" type="datetimeFigureOut">
              <a:rPr lang="ar-SA" smtClean="0"/>
              <a:t>04/02/43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EBF9C9F6-00B9-4026-9255-4CE5012E62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9DBDFC9D-708F-4652-8843-5EA3124364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192832-20AF-4731-A1A0-6F5371F9E3BF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7039589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F8F58336-0D49-4A51-B14C-186BC53FA7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08692F58-5642-4F2B-B597-395120CC7F7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212241D6-A42E-44A7-AF40-9C49384A59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2ADD51-9F23-43B1-A75B-828B384C5589}" type="datetimeFigureOut">
              <a:rPr lang="ar-SA" smtClean="0"/>
              <a:t>04/02/43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027FFB70-74F2-49BB-A2F3-FA76C47CD1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0DB8EA5E-C945-4040-A05C-F487F8A6FE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192832-20AF-4731-A1A0-6F5371F9E3BF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4699770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>
            <a:extLst>
              <a:ext uri="{FF2B5EF4-FFF2-40B4-BE49-F238E27FC236}">
                <a16:creationId xmlns:a16="http://schemas.microsoft.com/office/drawing/2014/main" id="{387BE36F-2A68-4A47-983D-9D148E4CC35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6794AF2C-D3B1-4459-9729-9EBD54DE214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659A0AD4-D9E8-4E00-B976-01DAD592F3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2ADD51-9F23-43B1-A75B-828B384C5589}" type="datetimeFigureOut">
              <a:rPr lang="ar-SA" smtClean="0"/>
              <a:t>04/02/43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F4A7134F-67BB-4B56-9C32-D76D5DE90C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68451CDA-89BC-4325-9AD6-A2BFA5575C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192832-20AF-4731-A1A0-6F5371F9E3BF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9284147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77959603-4591-42B8-8C53-7B7FC2A6FC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A000E6E5-46D6-4D26-A6BE-5FA7F878C7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7B7026CC-F49C-4E9F-B4DA-E7795CC122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2ADD51-9F23-43B1-A75B-828B384C5589}" type="datetimeFigureOut">
              <a:rPr lang="ar-SA" smtClean="0"/>
              <a:t>04/02/43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B4BC2227-9507-46D3-8DF3-15B5794DF9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BA2C9106-11C8-42CF-B609-B47198B820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192832-20AF-4731-A1A0-6F5371F9E3BF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926550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2B5365DE-5C08-4C21-96A1-F87B19CEA9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F5221223-8310-48F1-AE98-F6E6F518AB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6A8BBE71-2C51-4AA3-AE1D-3677BB4058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2ADD51-9F23-43B1-A75B-828B384C5589}" type="datetimeFigureOut">
              <a:rPr lang="ar-SA" smtClean="0"/>
              <a:t>04/02/43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E88AA707-8DA8-494C-82F4-D11D95C612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FDD20335-693D-459E-BCCE-6B0188BF8F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192832-20AF-4731-A1A0-6F5371F9E3BF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1526684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73BDE4F8-50B4-4F13-A4EC-A471726D67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E26D0514-8A3B-4ADA-8465-B369DAA1A55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C6523E20-01CD-48CF-B123-2146C499553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1CCFEB5E-7C2D-409C-BF07-53178C7A76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2ADD51-9F23-43B1-A75B-828B384C5589}" type="datetimeFigureOut">
              <a:rPr lang="ar-SA" smtClean="0"/>
              <a:t>04/02/43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2AFA141F-9618-4912-9D6F-C4A467D3BB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497CE9A6-3538-47F0-B0EC-A2CF627966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192832-20AF-4731-A1A0-6F5371F9E3BF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1048591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BF32E02A-06B9-4F87-8279-6AAC1C416B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1A181EA5-AEBD-45EC-8F70-28308087045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F2DE603E-3F26-42EB-9B53-8E013E1C63E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نص 4">
            <a:extLst>
              <a:ext uri="{FF2B5EF4-FFF2-40B4-BE49-F238E27FC236}">
                <a16:creationId xmlns:a16="http://schemas.microsoft.com/office/drawing/2014/main" id="{10826CAC-DE70-44C3-9E5A-E5611108742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6" name="عنصر نائب للمحتوى 5">
            <a:extLst>
              <a:ext uri="{FF2B5EF4-FFF2-40B4-BE49-F238E27FC236}">
                <a16:creationId xmlns:a16="http://schemas.microsoft.com/office/drawing/2014/main" id="{F65C8BB9-AF89-4F55-8728-859DEE079DE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7" name="عنصر نائب للتاريخ 6">
            <a:extLst>
              <a:ext uri="{FF2B5EF4-FFF2-40B4-BE49-F238E27FC236}">
                <a16:creationId xmlns:a16="http://schemas.microsoft.com/office/drawing/2014/main" id="{0FA0C13F-8FE7-46F9-9FB5-95AF892F27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2ADD51-9F23-43B1-A75B-828B384C5589}" type="datetimeFigureOut">
              <a:rPr lang="ar-SA" smtClean="0"/>
              <a:t>04/02/43</a:t>
            </a:fld>
            <a:endParaRPr lang="ar-SA"/>
          </a:p>
        </p:txBody>
      </p:sp>
      <p:sp>
        <p:nvSpPr>
          <p:cNvPr id="8" name="عنصر نائب للتذييل 7">
            <a:extLst>
              <a:ext uri="{FF2B5EF4-FFF2-40B4-BE49-F238E27FC236}">
                <a16:creationId xmlns:a16="http://schemas.microsoft.com/office/drawing/2014/main" id="{DF2DD6A0-EBD9-4B23-9939-94801ECBA8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>
            <a:extLst>
              <a:ext uri="{FF2B5EF4-FFF2-40B4-BE49-F238E27FC236}">
                <a16:creationId xmlns:a16="http://schemas.microsoft.com/office/drawing/2014/main" id="{E57FE58A-5687-49EF-A35F-1CC16E35C0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192832-20AF-4731-A1A0-6F5371F9E3BF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2405089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61C9277B-3FA4-4AED-A17C-23068128AF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تاريخ 2">
            <a:extLst>
              <a:ext uri="{FF2B5EF4-FFF2-40B4-BE49-F238E27FC236}">
                <a16:creationId xmlns:a16="http://schemas.microsoft.com/office/drawing/2014/main" id="{D8DC239C-FC4A-4AA7-A62A-713C64F982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2ADD51-9F23-43B1-A75B-828B384C5589}" type="datetimeFigureOut">
              <a:rPr lang="ar-SA" smtClean="0"/>
              <a:t>04/02/43</a:t>
            </a:fld>
            <a:endParaRPr lang="ar-SA"/>
          </a:p>
        </p:txBody>
      </p:sp>
      <p:sp>
        <p:nvSpPr>
          <p:cNvPr id="4" name="عنصر نائب للتذييل 3">
            <a:extLst>
              <a:ext uri="{FF2B5EF4-FFF2-40B4-BE49-F238E27FC236}">
                <a16:creationId xmlns:a16="http://schemas.microsoft.com/office/drawing/2014/main" id="{8B0CF9CA-C279-43E7-BF73-5B81AA9A76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>
            <a:extLst>
              <a:ext uri="{FF2B5EF4-FFF2-40B4-BE49-F238E27FC236}">
                <a16:creationId xmlns:a16="http://schemas.microsoft.com/office/drawing/2014/main" id="{2A41DE88-940A-4777-96A1-F7058DC6A5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192832-20AF-4731-A1A0-6F5371F9E3BF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5217654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73A466B8-A3CC-4FD3-A09E-6D18126900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2ADD51-9F23-43B1-A75B-828B384C5589}" type="datetimeFigureOut">
              <a:rPr lang="ar-SA" smtClean="0"/>
              <a:t>04/02/43</a:t>
            </a:fld>
            <a:endParaRPr lang="ar-SA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CDDDFEBB-963D-4BF4-A3F5-09B8D618F8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E0F8CF8F-28F7-4C39-922F-0C67EA59D1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192832-20AF-4731-A1A0-6F5371F9E3BF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4863657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6595713B-1805-40F3-8E9C-3B8C7241F8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9E64B523-45BC-43AC-B425-C8A8E3518F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525EE838-C7B3-478E-A66E-2B34284EDC9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CD71BC39-0756-4F42-A325-F596296035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2ADD51-9F23-43B1-A75B-828B384C5589}" type="datetimeFigureOut">
              <a:rPr lang="ar-SA" smtClean="0"/>
              <a:t>04/02/43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EA3DE641-56AC-4B96-88BB-52DC7F0422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ED7967E3-19B1-422A-BE85-8A34CA4FBF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192832-20AF-4731-A1A0-6F5371F9E3BF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5986207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4975779C-BD89-4CA6-9D12-3C2887AE36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صورة 2">
            <a:extLst>
              <a:ext uri="{FF2B5EF4-FFF2-40B4-BE49-F238E27FC236}">
                <a16:creationId xmlns:a16="http://schemas.microsoft.com/office/drawing/2014/main" id="{1694E108-8DF5-45C3-93F5-1EBEDDB7D04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CBAFEDC8-F6D4-4A75-9EE9-52B245616B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66D7B68B-67AD-4D26-86BE-4A07FA3D3C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2ADD51-9F23-43B1-A75B-828B384C5589}" type="datetimeFigureOut">
              <a:rPr lang="ar-SA" smtClean="0"/>
              <a:t>04/02/43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FF71515C-4356-44C7-A060-40DCDF7E1A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B9978237-2009-4080-8D46-BE2B9BBD8A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192832-20AF-4731-A1A0-6F5371F9E3BF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1311642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>
            <a:extLst>
              <a:ext uri="{FF2B5EF4-FFF2-40B4-BE49-F238E27FC236}">
                <a16:creationId xmlns:a16="http://schemas.microsoft.com/office/drawing/2014/main" id="{DE884A5D-1080-4D6E-A379-ECBB8C2178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6AAFBB2D-4817-46E9-9C00-4D477B7721F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3761A487-DC63-4B1F-8D0B-E80DA0E7417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2ADD51-9F23-43B1-A75B-828B384C5589}" type="datetimeFigureOut">
              <a:rPr lang="ar-SA" smtClean="0"/>
              <a:t>04/02/43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19C0265E-A79D-4FFF-A5C9-BCDA2E2295A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E342D887-FA05-4510-AE59-50FF9AB9535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192832-20AF-4731-A1A0-6F5371F9E3BF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154493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357" name="صورة 1">
            <a:extLst>
              <a:ext uri="{FF2B5EF4-FFF2-40B4-BE49-F238E27FC236}">
                <a16:creationId xmlns:a16="http://schemas.microsoft.com/office/drawing/2014/main" id="{CC6DF441-85C9-4038-BA84-880BB3240D2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مستطيل 1">
            <a:extLst>
              <a:ext uri="{FF2B5EF4-FFF2-40B4-BE49-F238E27FC236}">
                <a16:creationId xmlns:a16="http://schemas.microsoft.com/office/drawing/2014/main" id="{96702901-076A-4182-813A-5F6A92E020B5}"/>
              </a:ext>
            </a:extLst>
          </p:cNvPr>
          <p:cNvSpPr/>
          <p:nvPr/>
        </p:nvSpPr>
        <p:spPr>
          <a:xfrm>
            <a:off x="2129882" y="2016239"/>
            <a:ext cx="8855444" cy="457812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4" name="صورة 3">
            <a:extLst>
              <a:ext uri="{FF2B5EF4-FFF2-40B4-BE49-F238E27FC236}">
                <a16:creationId xmlns:a16="http://schemas.microsoft.com/office/drawing/2014/main" id="{5AC41D4F-E637-4069-B8D6-3A1E5AF4E50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143"/>
          <a:stretch/>
        </p:blipFill>
        <p:spPr>
          <a:xfrm>
            <a:off x="2037624" y="2016239"/>
            <a:ext cx="8947702" cy="45781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716759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357" name="صورة 1">
            <a:extLst>
              <a:ext uri="{FF2B5EF4-FFF2-40B4-BE49-F238E27FC236}">
                <a16:creationId xmlns:a16="http://schemas.microsoft.com/office/drawing/2014/main" id="{CC6DF441-85C9-4038-BA84-880BB3240D2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مستطيل 1">
            <a:extLst>
              <a:ext uri="{FF2B5EF4-FFF2-40B4-BE49-F238E27FC236}">
                <a16:creationId xmlns:a16="http://schemas.microsoft.com/office/drawing/2014/main" id="{96702901-076A-4182-813A-5F6A92E020B5}"/>
              </a:ext>
            </a:extLst>
          </p:cNvPr>
          <p:cNvSpPr/>
          <p:nvPr/>
        </p:nvSpPr>
        <p:spPr>
          <a:xfrm>
            <a:off x="2129882" y="2016239"/>
            <a:ext cx="8855444" cy="4578123"/>
          </a:xfrm>
          <a:prstGeom prst="rect">
            <a:avLst/>
          </a:prstGeom>
          <a:solidFill>
            <a:srgbClr val="77543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  <p:pic>
        <p:nvPicPr>
          <p:cNvPr id="4" name="صورة 3">
            <a:extLst>
              <a:ext uri="{FF2B5EF4-FFF2-40B4-BE49-F238E27FC236}">
                <a16:creationId xmlns:a16="http://schemas.microsoft.com/office/drawing/2014/main" id="{6E47AEB2-35AA-4C8C-BCFA-D03544F804A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263" b="6405"/>
          <a:stretch/>
        </p:blipFill>
        <p:spPr>
          <a:xfrm>
            <a:off x="2129882" y="2016239"/>
            <a:ext cx="7932236" cy="4578123"/>
          </a:xfrm>
          <a:prstGeom prst="rect">
            <a:avLst/>
          </a:prstGeom>
        </p:spPr>
      </p:pic>
      <p:sp>
        <p:nvSpPr>
          <p:cNvPr id="5" name="مربع نص 4">
            <a:extLst>
              <a:ext uri="{FF2B5EF4-FFF2-40B4-BE49-F238E27FC236}">
                <a16:creationId xmlns:a16="http://schemas.microsoft.com/office/drawing/2014/main" id="{EB81C441-B1F5-41DB-9417-BDD6CDE9A3DE}"/>
              </a:ext>
            </a:extLst>
          </p:cNvPr>
          <p:cNvSpPr txBox="1"/>
          <p:nvPr/>
        </p:nvSpPr>
        <p:spPr>
          <a:xfrm>
            <a:off x="9883216" y="2276060"/>
            <a:ext cx="1093304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b="1" dirty="0">
                <a:solidFill>
                  <a:schemeClr val="bg1"/>
                </a:solidFill>
              </a:rPr>
              <a:t>أخرج حمد</a:t>
            </a:r>
          </a:p>
        </p:txBody>
      </p:sp>
    </p:spTree>
    <p:extLst>
      <p:ext uri="{BB962C8B-B14F-4D97-AF65-F5344CB8AC3E}">
        <p14:creationId xmlns:p14="http://schemas.microsoft.com/office/powerpoint/2010/main" val="17788292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357" name="صورة 1">
            <a:extLst>
              <a:ext uri="{FF2B5EF4-FFF2-40B4-BE49-F238E27FC236}">
                <a16:creationId xmlns:a16="http://schemas.microsoft.com/office/drawing/2014/main" id="{CC6DF441-85C9-4038-BA84-880BB3240D2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مستطيل 1">
            <a:extLst>
              <a:ext uri="{FF2B5EF4-FFF2-40B4-BE49-F238E27FC236}">
                <a16:creationId xmlns:a16="http://schemas.microsoft.com/office/drawing/2014/main" id="{96702901-076A-4182-813A-5F6A92E020B5}"/>
              </a:ext>
            </a:extLst>
          </p:cNvPr>
          <p:cNvSpPr/>
          <p:nvPr/>
        </p:nvSpPr>
        <p:spPr>
          <a:xfrm>
            <a:off x="2129882" y="2016239"/>
            <a:ext cx="8855444" cy="457812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4" name="صورة 3">
            <a:extLst>
              <a:ext uri="{FF2B5EF4-FFF2-40B4-BE49-F238E27FC236}">
                <a16:creationId xmlns:a16="http://schemas.microsoft.com/office/drawing/2014/main" id="{9D16B054-CD1F-47D1-9694-983BD09F3AA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9882" y="2016238"/>
            <a:ext cx="8855444" cy="45781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766453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357" name="صورة 1">
            <a:extLst>
              <a:ext uri="{FF2B5EF4-FFF2-40B4-BE49-F238E27FC236}">
                <a16:creationId xmlns:a16="http://schemas.microsoft.com/office/drawing/2014/main" id="{CC6DF441-85C9-4038-BA84-880BB3240D2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مستطيل 1">
            <a:extLst>
              <a:ext uri="{FF2B5EF4-FFF2-40B4-BE49-F238E27FC236}">
                <a16:creationId xmlns:a16="http://schemas.microsoft.com/office/drawing/2014/main" id="{96702901-076A-4182-813A-5F6A92E020B5}"/>
              </a:ext>
            </a:extLst>
          </p:cNvPr>
          <p:cNvSpPr/>
          <p:nvPr/>
        </p:nvSpPr>
        <p:spPr>
          <a:xfrm>
            <a:off x="2129882" y="2016239"/>
            <a:ext cx="8855444" cy="457812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4" name="صورة 3">
            <a:extLst>
              <a:ext uri="{FF2B5EF4-FFF2-40B4-BE49-F238E27FC236}">
                <a16:creationId xmlns:a16="http://schemas.microsoft.com/office/drawing/2014/main" id="{1F4A0AA1-99C4-4A6D-A35D-3C1CD48B557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29" t="1474"/>
          <a:stretch/>
        </p:blipFill>
        <p:spPr>
          <a:xfrm>
            <a:off x="2129883" y="2016239"/>
            <a:ext cx="8855444" cy="45781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25424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357" name="صورة 1">
            <a:extLst>
              <a:ext uri="{FF2B5EF4-FFF2-40B4-BE49-F238E27FC236}">
                <a16:creationId xmlns:a16="http://schemas.microsoft.com/office/drawing/2014/main" id="{CC6DF441-85C9-4038-BA84-880BB3240D2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مستطيل 1">
            <a:extLst>
              <a:ext uri="{FF2B5EF4-FFF2-40B4-BE49-F238E27FC236}">
                <a16:creationId xmlns:a16="http://schemas.microsoft.com/office/drawing/2014/main" id="{96702901-076A-4182-813A-5F6A92E020B5}"/>
              </a:ext>
            </a:extLst>
          </p:cNvPr>
          <p:cNvSpPr/>
          <p:nvPr/>
        </p:nvSpPr>
        <p:spPr>
          <a:xfrm>
            <a:off x="2129882" y="2016239"/>
            <a:ext cx="8855444" cy="457812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4" name="صورة 3">
            <a:extLst>
              <a:ext uri="{FF2B5EF4-FFF2-40B4-BE49-F238E27FC236}">
                <a16:creationId xmlns:a16="http://schemas.microsoft.com/office/drawing/2014/main" id="{DE987030-8D9D-4964-BA8B-4A0511F1F2F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7339" y="2016238"/>
            <a:ext cx="8917987" cy="45781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780350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357" name="صورة 1">
            <a:extLst>
              <a:ext uri="{FF2B5EF4-FFF2-40B4-BE49-F238E27FC236}">
                <a16:creationId xmlns:a16="http://schemas.microsoft.com/office/drawing/2014/main" id="{CC6DF441-85C9-4038-BA84-880BB3240D2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مستطيل 1">
            <a:extLst>
              <a:ext uri="{FF2B5EF4-FFF2-40B4-BE49-F238E27FC236}">
                <a16:creationId xmlns:a16="http://schemas.microsoft.com/office/drawing/2014/main" id="{96702901-076A-4182-813A-5F6A92E020B5}"/>
              </a:ext>
            </a:extLst>
          </p:cNvPr>
          <p:cNvSpPr/>
          <p:nvPr/>
        </p:nvSpPr>
        <p:spPr>
          <a:xfrm>
            <a:off x="2129882" y="2016239"/>
            <a:ext cx="8855444" cy="457812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4" name="صورة 3">
            <a:extLst>
              <a:ext uri="{FF2B5EF4-FFF2-40B4-BE49-F238E27FC236}">
                <a16:creationId xmlns:a16="http://schemas.microsoft.com/office/drawing/2014/main" id="{A0D403F8-2F7F-40F9-A484-9768A073F56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9882" y="2016238"/>
            <a:ext cx="8855444" cy="45781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614714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357" name="صورة 1">
            <a:extLst>
              <a:ext uri="{FF2B5EF4-FFF2-40B4-BE49-F238E27FC236}">
                <a16:creationId xmlns:a16="http://schemas.microsoft.com/office/drawing/2014/main" id="{CC6DF441-85C9-4038-BA84-880BB3240D2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مستطيل 1">
            <a:extLst>
              <a:ext uri="{FF2B5EF4-FFF2-40B4-BE49-F238E27FC236}">
                <a16:creationId xmlns:a16="http://schemas.microsoft.com/office/drawing/2014/main" id="{96702901-076A-4182-813A-5F6A92E020B5}"/>
              </a:ext>
            </a:extLst>
          </p:cNvPr>
          <p:cNvSpPr/>
          <p:nvPr/>
        </p:nvSpPr>
        <p:spPr>
          <a:xfrm>
            <a:off x="2129882" y="2016239"/>
            <a:ext cx="8855444" cy="457812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4" name="صورة 3">
            <a:extLst>
              <a:ext uri="{FF2B5EF4-FFF2-40B4-BE49-F238E27FC236}">
                <a16:creationId xmlns:a16="http://schemas.microsoft.com/office/drawing/2014/main" id="{6E27B77C-3EF7-4EAA-92E8-CC744D3D06F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9882" y="2016238"/>
            <a:ext cx="8855444" cy="45781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043016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357" name="صورة 1">
            <a:extLst>
              <a:ext uri="{FF2B5EF4-FFF2-40B4-BE49-F238E27FC236}">
                <a16:creationId xmlns:a16="http://schemas.microsoft.com/office/drawing/2014/main" id="{CC6DF441-85C9-4038-BA84-880BB3240D2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مستطيل 1">
            <a:extLst>
              <a:ext uri="{FF2B5EF4-FFF2-40B4-BE49-F238E27FC236}">
                <a16:creationId xmlns:a16="http://schemas.microsoft.com/office/drawing/2014/main" id="{96702901-076A-4182-813A-5F6A92E020B5}"/>
              </a:ext>
            </a:extLst>
          </p:cNvPr>
          <p:cNvSpPr/>
          <p:nvPr/>
        </p:nvSpPr>
        <p:spPr>
          <a:xfrm>
            <a:off x="2129882" y="2016239"/>
            <a:ext cx="8855444" cy="457812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4" name="صورة 3">
            <a:extLst>
              <a:ext uri="{FF2B5EF4-FFF2-40B4-BE49-F238E27FC236}">
                <a16:creationId xmlns:a16="http://schemas.microsoft.com/office/drawing/2014/main" id="{A4DCA88B-4AFE-47B5-8FCA-980E5C9788F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9926" y="2016238"/>
            <a:ext cx="8915400" cy="45781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586516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357" name="صورة 1">
            <a:extLst>
              <a:ext uri="{FF2B5EF4-FFF2-40B4-BE49-F238E27FC236}">
                <a16:creationId xmlns:a16="http://schemas.microsoft.com/office/drawing/2014/main" id="{CC6DF441-85C9-4038-BA84-880BB3240D2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مستطيل 1">
            <a:extLst>
              <a:ext uri="{FF2B5EF4-FFF2-40B4-BE49-F238E27FC236}">
                <a16:creationId xmlns:a16="http://schemas.microsoft.com/office/drawing/2014/main" id="{96702901-076A-4182-813A-5F6A92E020B5}"/>
              </a:ext>
            </a:extLst>
          </p:cNvPr>
          <p:cNvSpPr/>
          <p:nvPr/>
        </p:nvSpPr>
        <p:spPr>
          <a:xfrm>
            <a:off x="2129882" y="2016239"/>
            <a:ext cx="8855444" cy="457812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4" name="صورة 3">
            <a:extLst>
              <a:ext uri="{FF2B5EF4-FFF2-40B4-BE49-F238E27FC236}">
                <a16:creationId xmlns:a16="http://schemas.microsoft.com/office/drawing/2014/main" id="{5F01F982-96DD-462E-944B-1E995A247C3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99"/>
          <a:stretch/>
        </p:blipFill>
        <p:spPr>
          <a:xfrm>
            <a:off x="2129882" y="2016238"/>
            <a:ext cx="8855444" cy="45781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69028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357" name="صورة 1">
            <a:extLst>
              <a:ext uri="{FF2B5EF4-FFF2-40B4-BE49-F238E27FC236}">
                <a16:creationId xmlns:a16="http://schemas.microsoft.com/office/drawing/2014/main" id="{CC6DF441-85C9-4038-BA84-880BB3240D2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مستطيل 1">
            <a:extLst>
              <a:ext uri="{FF2B5EF4-FFF2-40B4-BE49-F238E27FC236}">
                <a16:creationId xmlns:a16="http://schemas.microsoft.com/office/drawing/2014/main" id="{96702901-076A-4182-813A-5F6A92E020B5}"/>
              </a:ext>
            </a:extLst>
          </p:cNvPr>
          <p:cNvSpPr/>
          <p:nvPr/>
        </p:nvSpPr>
        <p:spPr>
          <a:xfrm>
            <a:off x="2129882" y="2016239"/>
            <a:ext cx="8855444" cy="457812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4" name="صورة 3">
            <a:extLst>
              <a:ext uri="{FF2B5EF4-FFF2-40B4-BE49-F238E27FC236}">
                <a16:creationId xmlns:a16="http://schemas.microsoft.com/office/drawing/2014/main" id="{41D9562C-35DF-46C7-BF9B-BC101E857BD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9882" y="2016238"/>
            <a:ext cx="8855444" cy="45781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30850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357" name="صورة 1">
            <a:extLst>
              <a:ext uri="{FF2B5EF4-FFF2-40B4-BE49-F238E27FC236}">
                <a16:creationId xmlns:a16="http://schemas.microsoft.com/office/drawing/2014/main" id="{CC6DF441-85C9-4038-BA84-880BB3240D2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مستطيل 1">
            <a:extLst>
              <a:ext uri="{FF2B5EF4-FFF2-40B4-BE49-F238E27FC236}">
                <a16:creationId xmlns:a16="http://schemas.microsoft.com/office/drawing/2014/main" id="{96702901-076A-4182-813A-5F6A92E020B5}"/>
              </a:ext>
            </a:extLst>
          </p:cNvPr>
          <p:cNvSpPr/>
          <p:nvPr/>
        </p:nvSpPr>
        <p:spPr>
          <a:xfrm>
            <a:off x="2129882" y="2016239"/>
            <a:ext cx="8855444" cy="457812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grpSp>
        <p:nvGrpSpPr>
          <p:cNvPr id="6" name="مجموعة 5">
            <a:extLst>
              <a:ext uri="{FF2B5EF4-FFF2-40B4-BE49-F238E27FC236}">
                <a16:creationId xmlns:a16="http://schemas.microsoft.com/office/drawing/2014/main" id="{2A228D37-0F04-4CC8-892D-B49CDA9864E7}"/>
              </a:ext>
            </a:extLst>
          </p:cNvPr>
          <p:cNvGrpSpPr/>
          <p:nvPr/>
        </p:nvGrpSpPr>
        <p:grpSpPr>
          <a:xfrm>
            <a:off x="2129880" y="2016238"/>
            <a:ext cx="8855445" cy="4578123"/>
            <a:chOff x="2129880" y="2016238"/>
            <a:chExt cx="8855445" cy="4578123"/>
          </a:xfrm>
        </p:grpSpPr>
        <p:pic>
          <p:nvPicPr>
            <p:cNvPr id="4" name="صورة 3">
              <a:extLst>
                <a:ext uri="{FF2B5EF4-FFF2-40B4-BE49-F238E27FC236}">
                  <a16:creationId xmlns:a16="http://schemas.microsoft.com/office/drawing/2014/main" id="{5DA5313D-AC9E-429F-8B99-D8A91984E16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29880" y="2016238"/>
              <a:ext cx="8855445" cy="4578123"/>
            </a:xfrm>
            <a:prstGeom prst="rect">
              <a:avLst/>
            </a:prstGeom>
          </p:spPr>
        </p:pic>
        <p:sp>
          <p:nvSpPr>
            <p:cNvPr id="5" name="مستطيل: زوايا مستديرة 4">
              <a:extLst>
                <a:ext uri="{FF2B5EF4-FFF2-40B4-BE49-F238E27FC236}">
                  <a16:creationId xmlns:a16="http://schemas.microsoft.com/office/drawing/2014/main" id="{61800747-38CF-42B6-AF2F-E8C70E233B43}"/>
                </a:ext>
              </a:extLst>
            </p:cNvPr>
            <p:cNvSpPr/>
            <p:nvPr/>
          </p:nvSpPr>
          <p:spPr>
            <a:xfrm>
              <a:off x="10813775" y="3637721"/>
              <a:ext cx="167573" cy="914400"/>
            </a:xfrm>
            <a:prstGeom prst="roundRect">
              <a:avLst/>
            </a:prstGeom>
            <a:solidFill>
              <a:srgbClr val="F6F6F6"/>
            </a:solidFill>
            <a:ln>
              <a:solidFill>
                <a:srgbClr val="F6F6F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</p:grpSp>
    </p:spTree>
    <p:extLst>
      <p:ext uri="{BB962C8B-B14F-4D97-AF65-F5344CB8AC3E}">
        <p14:creationId xmlns:p14="http://schemas.microsoft.com/office/powerpoint/2010/main" val="28465656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357" name="صورة 1">
            <a:extLst>
              <a:ext uri="{FF2B5EF4-FFF2-40B4-BE49-F238E27FC236}">
                <a16:creationId xmlns:a16="http://schemas.microsoft.com/office/drawing/2014/main" id="{CC6DF441-85C9-4038-BA84-880BB3240D2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مستطيل 1">
            <a:extLst>
              <a:ext uri="{FF2B5EF4-FFF2-40B4-BE49-F238E27FC236}">
                <a16:creationId xmlns:a16="http://schemas.microsoft.com/office/drawing/2014/main" id="{96702901-076A-4182-813A-5F6A92E020B5}"/>
              </a:ext>
            </a:extLst>
          </p:cNvPr>
          <p:cNvSpPr/>
          <p:nvPr/>
        </p:nvSpPr>
        <p:spPr>
          <a:xfrm>
            <a:off x="2129882" y="2016239"/>
            <a:ext cx="8855444" cy="457812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4" name="صورة 3">
            <a:extLst>
              <a:ext uri="{FF2B5EF4-FFF2-40B4-BE49-F238E27FC236}">
                <a16:creationId xmlns:a16="http://schemas.microsoft.com/office/drawing/2014/main" id="{FEA4B689-E8D6-4932-8B9D-523E69091CC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9883" y="2016239"/>
            <a:ext cx="8855444" cy="45781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63673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357" name="صورة 1">
            <a:extLst>
              <a:ext uri="{FF2B5EF4-FFF2-40B4-BE49-F238E27FC236}">
                <a16:creationId xmlns:a16="http://schemas.microsoft.com/office/drawing/2014/main" id="{CC6DF441-85C9-4038-BA84-880BB3240D2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مستطيل 1">
            <a:extLst>
              <a:ext uri="{FF2B5EF4-FFF2-40B4-BE49-F238E27FC236}">
                <a16:creationId xmlns:a16="http://schemas.microsoft.com/office/drawing/2014/main" id="{96702901-076A-4182-813A-5F6A92E020B5}"/>
              </a:ext>
            </a:extLst>
          </p:cNvPr>
          <p:cNvSpPr/>
          <p:nvPr/>
        </p:nvSpPr>
        <p:spPr>
          <a:xfrm>
            <a:off x="2129882" y="2016239"/>
            <a:ext cx="8855444" cy="457812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4" name="صورة 3">
            <a:extLst>
              <a:ext uri="{FF2B5EF4-FFF2-40B4-BE49-F238E27FC236}">
                <a16:creationId xmlns:a16="http://schemas.microsoft.com/office/drawing/2014/main" id="{B45D1488-8E99-44B8-90A5-1AD71416D72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29" t="5004"/>
          <a:stretch/>
        </p:blipFill>
        <p:spPr>
          <a:xfrm>
            <a:off x="2129883" y="2016238"/>
            <a:ext cx="8855444" cy="45781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20076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357" name="صورة 1">
            <a:extLst>
              <a:ext uri="{FF2B5EF4-FFF2-40B4-BE49-F238E27FC236}">
                <a16:creationId xmlns:a16="http://schemas.microsoft.com/office/drawing/2014/main" id="{CC6DF441-85C9-4038-BA84-880BB3240D2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مستطيل 1">
            <a:extLst>
              <a:ext uri="{FF2B5EF4-FFF2-40B4-BE49-F238E27FC236}">
                <a16:creationId xmlns:a16="http://schemas.microsoft.com/office/drawing/2014/main" id="{96702901-076A-4182-813A-5F6A92E020B5}"/>
              </a:ext>
            </a:extLst>
          </p:cNvPr>
          <p:cNvSpPr/>
          <p:nvPr/>
        </p:nvSpPr>
        <p:spPr>
          <a:xfrm>
            <a:off x="2129882" y="2016239"/>
            <a:ext cx="8855444" cy="457812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4" name="صورة 3">
            <a:extLst>
              <a:ext uri="{FF2B5EF4-FFF2-40B4-BE49-F238E27FC236}">
                <a16:creationId xmlns:a16="http://schemas.microsoft.com/office/drawing/2014/main" id="{F5B0F180-D586-4D10-BA3F-CE26AA69787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53" t="1630" b="-1"/>
          <a:stretch/>
        </p:blipFill>
        <p:spPr>
          <a:xfrm>
            <a:off x="2129883" y="2016238"/>
            <a:ext cx="8855444" cy="45781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77504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357" name="صورة 1">
            <a:extLst>
              <a:ext uri="{FF2B5EF4-FFF2-40B4-BE49-F238E27FC236}">
                <a16:creationId xmlns:a16="http://schemas.microsoft.com/office/drawing/2014/main" id="{CC6DF441-85C9-4038-BA84-880BB3240D2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مستطيل 1">
            <a:extLst>
              <a:ext uri="{FF2B5EF4-FFF2-40B4-BE49-F238E27FC236}">
                <a16:creationId xmlns:a16="http://schemas.microsoft.com/office/drawing/2014/main" id="{96702901-076A-4182-813A-5F6A92E020B5}"/>
              </a:ext>
            </a:extLst>
          </p:cNvPr>
          <p:cNvSpPr/>
          <p:nvPr/>
        </p:nvSpPr>
        <p:spPr>
          <a:xfrm>
            <a:off x="2129882" y="2016239"/>
            <a:ext cx="8855444" cy="457812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4" name="صورة 3">
            <a:extLst>
              <a:ext uri="{FF2B5EF4-FFF2-40B4-BE49-F238E27FC236}">
                <a16:creationId xmlns:a16="http://schemas.microsoft.com/office/drawing/2014/main" id="{BACD0532-2B88-4D75-986A-51DB7C888FA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9882" y="2016238"/>
            <a:ext cx="8855444" cy="45781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87054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357" name="صورة 1">
            <a:extLst>
              <a:ext uri="{FF2B5EF4-FFF2-40B4-BE49-F238E27FC236}">
                <a16:creationId xmlns:a16="http://schemas.microsoft.com/office/drawing/2014/main" id="{CC6DF441-85C9-4038-BA84-880BB3240D2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مستطيل 1">
            <a:extLst>
              <a:ext uri="{FF2B5EF4-FFF2-40B4-BE49-F238E27FC236}">
                <a16:creationId xmlns:a16="http://schemas.microsoft.com/office/drawing/2014/main" id="{96702901-076A-4182-813A-5F6A92E020B5}"/>
              </a:ext>
            </a:extLst>
          </p:cNvPr>
          <p:cNvSpPr/>
          <p:nvPr/>
        </p:nvSpPr>
        <p:spPr>
          <a:xfrm>
            <a:off x="2129882" y="2016239"/>
            <a:ext cx="8855444" cy="457812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4" name="صورة 3">
            <a:extLst>
              <a:ext uri="{FF2B5EF4-FFF2-40B4-BE49-F238E27FC236}">
                <a16:creationId xmlns:a16="http://schemas.microsoft.com/office/drawing/2014/main" id="{9BBB0BEB-5B7E-4719-B6D8-0CB924ABAB1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33" r="3305"/>
          <a:stretch/>
        </p:blipFill>
        <p:spPr>
          <a:xfrm>
            <a:off x="2110004" y="2016238"/>
            <a:ext cx="8952248" cy="45781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95878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357" name="صورة 1">
            <a:extLst>
              <a:ext uri="{FF2B5EF4-FFF2-40B4-BE49-F238E27FC236}">
                <a16:creationId xmlns:a16="http://schemas.microsoft.com/office/drawing/2014/main" id="{CC6DF441-85C9-4038-BA84-880BB3240D2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مستطيل 1">
            <a:extLst>
              <a:ext uri="{FF2B5EF4-FFF2-40B4-BE49-F238E27FC236}">
                <a16:creationId xmlns:a16="http://schemas.microsoft.com/office/drawing/2014/main" id="{96702901-076A-4182-813A-5F6A92E020B5}"/>
              </a:ext>
            </a:extLst>
          </p:cNvPr>
          <p:cNvSpPr/>
          <p:nvPr/>
        </p:nvSpPr>
        <p:spPr>
          <a:xfrm>
            <a:off x="2129882" y="2016239"/>
            <a:ext cx="8855444" cy="457812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4" name="صورة 3">
            <a:extLst>
              <a:ext uri="{FF2B5EF4-FFF2-40B4-BE49-F238E27FC236}">
                <a16:creationId xmlns:a16="http://schemas.microsoft.com/office/drawing/2014/main" id="{4DAC9A27-9C40-42A8-9769-BEFF2BCA04E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9881" y="2016238"/>
            <a:ext cx="8942309" cy="45781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6627763"/>
      </p:ext>
    </p:extLst>
  </p:cSld>
  <p:clrMapOvr>
    <a:masterClrMapping/>
  </p:clrMapOvr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</TotalTime>
  <Words>2</Words>
  <Application>Microsoft Office PowerPoint</Application>
  <PresentationFormat>شاشة عريضة</PresentationFormat>
  <Paragraphs>1</Paragraphs>
  <Slides>17</Slides>
  <Notes>17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3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17</vt:i4>
      </vt:variant>
    </vt:vector>
  </HeadingPairs>
  <TitlesOfParts>
    <vt:vector size="21" baseType="lpstr">
      <vt:lpstr>Arial</vt:lpstr>
      <vt:lpstr>Calibri</vt:lpstr>
      <vt:lpstr>Calibri Light</vt:lpstr>
      <vt:lpstr>نسق Office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ريم بنت الحربي</dc:creator>
  <cp:lastModifiedBy>ريم بنت الحربي</cp:lastModifiedBy>
  <cp:revision>1</cp:revision>
  <dcterms:created xsi:type="dcterms:W3CDTF">2021-09-11T12:25:54Z</dcterms:created>
  <dcterms:modified xsi:type="dcterms:W3CDTF">2021-09-11T12:45:57Z</dcterms:modified>
</cp:coreProperties>
</file>