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357" r:id="rId2"/>
    <p:sldId id="358" r:id="rId3"/>
    <p:sldId id="366" r:id="rId4"/>
    <p:sldId id="365" r:id="rId5"/>
    <p:sldId id="359" r:id="rId6"/>
    <p:sldId id="364" r:id="rId7"/>
    <p:sldId id="363" r:id="rId8"/>
    <p:sldId id="362" r:id="rId9"/>
    <p:sldId id="361" r:id="rId10"/>
    <p:sldId id="360" r:id="rId11"/>
    <p:sldId id="370" r:id="rId12"/>
    <p:sldId id="369" r:id="rId13"/>
    <p:sldId id="368" r:id="rId14"/>
    <p:sldId id="367" r:id="rId15"/>
    <p:sldId id="373" r:id="rId16"/>
    <p:sldId id="372" r:id="rId17"/>
    <p:sldId id="371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43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F5F4C-0BCD-4E1A-BE34-F11748148E82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6C4BAD-71D0-4072-A831-4344D9856A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06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9276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424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7241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3330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266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202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47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542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685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338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2990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2929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020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6613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118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625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660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A7574E-C0D1-4F7A-8346-DBA7F772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45D49F3-2DBE-4901-B8C8-D06EE33CE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135415-8CAC-4645-B284-CBCC9514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F9C9F6-00B9-4026-9255-4CE5012E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BDFC9D-708F-4652-8843-5EA31243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95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F58336-0D49-4A51-B14C-186BC53F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8692F58-5642-4F2B-B597-395120CC7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2241D6-A42E-44A7-AF40-9C49384A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7FFB70-74F2-49BB-A2F3-FA76C47C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B8EA5E-C945-4040-A05C-F487F8A6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997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87BE36F-2A68-4A47-983D-9D148E4C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94AF2C-D3B1-4459-9729-9EBD54DE2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9A0AD4-D9E8-4E00-B976-01DAD592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A7134F-67BB-4B56-9C32-D76D5DE9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451CDA-89BC-4325-9AD6-A2BFA557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41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959603-4591-42B8-8C53-7B7FC2A6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00E6E5-46D6-4D26-A6BE-5FA7F878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7026CC-F49C-4E9F-B4DA-E7795CC1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BC2227-9507-46D3-8DF3-15B5794D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2C9106-11C8-42CF-B609-B47198B8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65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5365DE-5C08-4C21-96A1-F87B19CE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221223-8310-48F1-AE98-F6E6F518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8BBE71-2C51-4AA3-AE1D-3677BB40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8AA707-8DA8-494C-82F4-D11D95C6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D20335-693D-459E-BCCE-6B0188B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66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BDE4F8-50B4-4F13-A4EC-A471726D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6D0514-8A3B-4ADA-8465-B369DAA1A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523E20-01CD-48CF-B123-2146C4995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CFEB5E-7C2D-409C-BF07-53178C7A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FA141F-9618-4912-9D6F-C4A467D3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7CE9A6-3538-47F0-B0EC-A2CF6279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85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32E02A-06B9-4F87-8279-6AAC1C41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181EA5-AEBD-45EC-8F70-283080870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DE603E-3F26-42EB-9B53-8E013E1C6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0826CAC-DE70-44C3-9E5A-E5611108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65C8BB9-AF89-4F55-8728-859DEE079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FA0C13F-8FE7-46F9-9FB5-95AF892F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2DD6A0-EBD9-4B23-9939-94801ECB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57FE58A-5687-49EF-A35F-1CC16E35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05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9277B-3FA4-4AED-A17C-23068128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8DC239C-FC4A-4AA7-A62A-713C64F9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0CF9CA-C279-43E7-BF73-5B81AA9A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A41DE88-940A-4777-96A1-F7058DC6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76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3A466B8-A3CC-4FD3-A09E-6D181269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DDFEBB-963D-4BF4-A3F5-09B8D618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F8CF8F-28F7-4C39-922F-0C67EA59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36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95713B-1805-40F3-8E9C-3B8C7241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64B523-45BC-43AC-B425-C8A8E351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25EE838-C7B3-478E-A66E-2B34284E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71BC39-0756-4F42-A325-F5962960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3DE641-56AC-4B96-88BB-52DC7F0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7967E3-19B1-422A-BE85-8A34CA4F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862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75779C-BD89-4CA6-9D12-3C2887AE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694E108-8DF5-45C3-93F5-1EBEDDB7D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AFEDC8-F6D4-4A75-9EE9-52B245616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D7B68B-67AD-4D26-86BE-4A07FA3D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71515C-4356-44C7-A060-40DCDF7E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978237-2009-4080-8D46-BE2B9BB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16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E884A5D-1080-4D6E-A379-ECBB8C21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AFBB2D-4817-46E9-9C00-4D477B772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61A487-DC63-4B1F-8D0B-E80DA0E74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DD51-9F23-43B1-A75B-828B384C5589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C0265E-A79D-4FFF-A5C9-BCDA2E22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42D887-FA05-4510-AE59-50FF9AB95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2832-20AF-4731-A1A0-6F5371F9E3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4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AC41D4F-E637-4069-B8D6-3A1E5AF4E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"/>
          <a:stretch/>
        </p:blipFill>
        <p:spPr>
          <a:xfrm>
            <a:off x="2037624" y="2016239"/>
            <a:ext cx="8947702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6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solidFill>
            <a:srgbClr val="775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47AEB2-35AA-4C8C-BCFA-D03544F80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3" b="6405"/>
          <a:stretch/>
        </p:blipFill>
        <p:spPr>
          <a:xfrm>
            <a:off x="2129882" y="2016239"/>
            <a:ext cx="7932236" cy="457812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B81C441-B1F5-41DB-9417-BDD6CDE9A3DE}"/>
              </a:ext>
            </a:extLst>
          </p:cNvPr>
          <p:cNvSpPr txBox="1"/>
          <p:nvPr/>
        </p:nvSpPr>
        <p:spPr>
          <a:xfrm>
            <a:off x="9883216" y="2276060"/>
            <a:ext cx="1093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أخرج حمد</a:t>
            </a:r>
          </a:p>
        </p:txBody>
      </p:sp>
    </p:spTree>
    <p:extLst>
      <p:ext uri="{BB962C8B-B14F-4D97-AF65-F5344CB8AC3E}">
        <p14:creationId xmlns:p14="http://schemas.microsoft.com/office/powerpoint/2010/main" val="177882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16B054-CD1F-47D1-9694-983BD09F3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F4A0AA1-99C4-4A6D-A35D-3C1CD48B5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474"/>
          <a:stretch/>
        </p:blipFill>
        <p:spPr>
          <a:xfrm>
            <a:off x="2129883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E987030-8D9D-4964-BA8B-4A0511F1F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2016238"/>
            <a:ext cx="8917987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D403F8-2F7F-40F9-A484-9768A073F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27B77C-3EF7-4EAA-92E8-CC744D3D0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4DCA88B-4AFE-47B5-8FCA-980E5C97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26" y="2016238"/>
            <a:ext cx="8915400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6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F01F982-96DD-462E-944B-1E995A247C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1D9562C-35DF-46C7-BF9B-BC101E857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A228D37-0F04-4CC8-892D-B49CDA9864E7}"/>
              </a:ext>
            </a:extLst>
          </p:cNvPr>
          <p:cNvGrpSpPr/>
          <p:nvPr/>
        </p:nvGrpSpPr>
        <p:grpSpPr>
          <a:xfrm>
            <a:off x="2129880" y="2016238"/>
            <a:ext cx="8855445" cy="4578123"/>
            <a:chOff x="2129880" y="2016238"/>
            <a:chExt cx="8855445" cy="4578123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DA5313D-AC9E-429F-8B99-D8A91984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80" y="2016238"/>
              <a:ext cx="8855445" cy="4578123"/>
            </a:xfrm>
            <a:prstGeom prst="rect">
              <a:avLst/>
            </a:prstGeom>
          </p:spPr>
        </p:pic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61800747-38CF-42B6-AF2F-E8C70E233B43}"/>
                </a:ext>
              </a:extLst>
            </p:cNvPr>
            <p:cNvSpPr/>
            <p:nvPr/>
          </p:nvSpPr>
          <p:spPr>
            <a:xfrm>
              <a:off x="10813775" y="3637721"/>
              <a:ext cx="167573" cy="914400"/>
            </a:xfrm>
            <a:prstGeom prst="roundRect">
              <a:avLst/>
            </a:prstGeom>
            <a:solidFill>
              <a:srgbClr val="F6F6F6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84656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EA4B689-E8D6-4932-8B9D-523E69091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45D1488-8E99-44B8-90A5-1AD71416D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5004"/>
          <a:stretch/>
        </p:blipFill>
        <p:spPr>
          <a:xfrm>
            <a:off x="2129883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B0F180-D586-4D10-BA3F-CE26AA6978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1630" b="-1"/>
          <a:stretch/>
        </p:blipFill>
        <p:spPr>
          <a:xfrm>
            <a:off x="2129883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CD0532-2B88-4D75-986A-51DB7C888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BB0BEB-5B7E-4719-B6D8-0CB924ABA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r="3305"/>
          <a:stretch/>
        </p:blipFill>
        <p:spPr>
          <a:xfrm>
            <a:off x="2110004" y="2016238"/>
            <a:ext cx="8952248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DAC9A27-9C40-42A8-9769-BEFF2BCA0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1" y="2016238"/>
            <a:ext cx="8942309" cy="45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77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شاشة عريضة</PresentationFormat>
  <Paragraphs>1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ريم بنت الحربي</dc:creator>
  <cp:lastModifiedBy>ريم بنت الحربي</cp:lastModifiedBy>
  <cp:revision>1</cp:revision>
  <dcterms:created xsi:type="dcterms:W3CDTF">2021-09-11T12:25:54Z</dcterms:created>
  <dcterms:modified xsi:type="dcterms:W3CDTF">2021-09-11T12:45:57Z</dcterms:modified>
</cp:coreProperties>
</file>