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0161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0161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0161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0160" y="398729"/>
            <a:ext cx="4763679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60161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1415" y="2536393"/>
            <a:ext cx="6821169" cy="2054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40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2" Type="http://schemas.openxmlformats.org/officeDocument/2006/relationships/image" Target="../media/image7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03.png"/><Relationship Id="rId7" Type="http://schemas.openxmlformats.org/officeDocument/2006/relationships/image" Target="../media/image10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05.jp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Relationship Id="rId11" Type="http://schemas.openxmlformats.org/officeDocument/2006/relationships/image" Target="../media/image110.png"/><Relationship Id="rId12" Type="http://schemas.openxmlformats.org/officeDocument/2006/relationships/image" Target="../media/image11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hyperlink" Target="http://www.nisd.net/communicationsarts/pages/chem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1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1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hyperlink" Target="http://www.nisd.net/communicationsarts/pages/chem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Relationship Id="rId11" Type="http://schemas.openxmlformats.org/officeDocument/2006/relationships/image" Target="../media/image129.png"/><Relationship Id="rId12" Type="http://schemas.openxmlformats.org/officeDocument/2006/relationships/image" Target="../media/image130.png"/><Relationship Id="rId13" Type="http://schemas.openxmlformats.org/officeDocument/2006/relationships/image" Target="../media/image131.png"/><Relationship Id="rId14" Type="http://schemas.openxmlformats.org/officeDocument/2006/relationships/image" Target="../media/image132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hyperlink" Target="http://www.nisd.net/communicationsarts/pages/chem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36.png"/><Relationship Id="rId14" Type="http://schemas.openxmlformats.org/officeDocument/2006/relationships/image" Target="../media/image46.png"/><Relationship Id="rId15" Type="http://schemas.openxmlformats.org/officeDocument/2006/relationships/image" Target="../media/image3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2019" y="1415796"/>
            <a:ext cx="210312" cy="210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0494" y="1338072"/>
            <a:ext cx="307849" cy="2895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61032" y="621791"/>
            <a:ext cx="5734685" cy="1692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867109" y="838276"/>
            <a:ext cx="454660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780">
                <a:solidFill>
                  <a:srgbClr val="4A2103"/>
                </a:solidFill>
              </a:rPr>
              <a:t>ينورتكللإا</a:t>
            </a:r>
            <a:r>
              <a:rPr dirty="0" sz="6000" spc="-75">
                <a:solidFill>
                  <a:srgbClr val="4A2103"/>
                </a:solidFill>
              </a:rPr>
              <a:t> </a:t>
            </a:r>
            <a:r>
              <a:rPr dirty="0" sz="6000" spc="-890">
                <a:solidFill>
                  <a:srgbClr val="4A2103"/>
                </a:solidFill>
              </a:rPr>
              <a:t>عيزوتلا</a:t>
            </a:r>
            <a:endParaRPr sz="6000"/>
          </a:p>
        </p:txBody>
      </p:sp>
      <p:sp>
        <p:nvSpPr>
          <p:cNvPr id="17" name="object 17"/>
          <p:cNvSpPr/>
          <p:nvPr/>
        </p:nvSpPr>
        <p:spPr>
          <a:xfrm>
            <a:off x="1828800" y="1828863"/>
            <a:ext cx="6548374" cy="46433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3835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69719" y="4242815"/>
            <a:ext cx="646430" cy="0"/>
          </a:xfrm>
          <a:custGeom>
            <a:avLst/>
            <a:gdLst/>
            <a:ahLst/>
            <a:cxnLst/>
            <a:rect l="l" t="t" r="r" b="b"/>
            <a:pathLst>
              <a:path w="646430" h="0">
                <a:moveTo>
                  <a:pt x="0" y="0"/>
                </a:moveTo>
                <a:lnTo>
                  <a:pt x="646176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00655" y="3611879"/>
            <a:ext cx="439420" cy="0"/>
          </a:xfrm>
          <a:custGeom>
            <a:avLst/>
            <a:gdLst/>
            <a:ahLst/>
            <a:cxnLst/>
            <a:rect l="l" t="t" r="r" b="b"/>
            <a:pathLst>
              <a:path w="439419" h="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50920" y="2648711"/>
            <a:ext cx="646430" cy="3175"/>
          </a:xfrm>
          <a:custGeom>
            <a:avLst/>
            <a:gdLst/>
            <a:ahLst/>
            <a:cxnLst/>
            <a:rect l="l" t="t" r="r" b="b"/>
            <a:pathLst>
              <a:path w="646429" h="3175">
                <a:moveTo>
                  <a:pt x="0" y="0"/>
                </a:moveTo>
                <a:lnTo>
                  <a:pt x="646176" y="3048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06751" y="3611879"/>
            <a:ext cx="0" cy="637540"/>
          </a:xfrm>
          <a:custGeom>
            <a:avLst/>
            <a:gdLst/>
            <a:ahLst/>
            <a:cxnLst/>
            <a:rect l="l" t="t" r="r" b="b"/>
            <a:pathLst>
              <a:path w="0" h="637539">
                <a:moveTo>
                  <a:pt x="0" y="637032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53967" y="2657855"/>
            <a:ext cx="3175" cy="640080"/>
          </a:xfrm>
          <a:custGeom>
            <a:avLst/>
            <a:gdLst/>
            <a:ahLst/>
            <a:cxnLst/>
            <a:rect l="l" t="t" r="r" b="b"/>
            <a:pathLst>
              <a:path w="3175" h="640079">
                <a:moveTo>
                  <a:pt x="0" y="640080"/>
                </a:moveTo>
                <a:lnTo>
                  <a:pt x="304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03191" y="2020823"/>
            <a:ext cx="0" cy="637540"/>
          </a:xfrm>
          <a:custGeom>
            <a:avLst/>
            <a:gdLst/>
            <a:ahLst/>
            <a:cxnLst/>
            <a:rect l="l" t="t" r="r" b="b"/>
            <a:pathLst>
              <a:path w="0" h="637539">
                <a:moveTo>
                  <a:pt x="0" y="637031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15384" y="2011679"/>
            <a:ext cx="649605" cy="3175"/>
          </a:xfrm>
          <a:custGeom>
            <a:avLst/>
            <a:gdLst/>
            <a:ahLst/>
            <a:cxnLst/>
            <a:rect l="l" t="t" r="r" b="b"/>
            <a:pathLst>
              <a:path w="649604" h="3175">
                <a:moveTo>
                  <a:pt x="0" y="0"/>
                </a:moveTo>
                <a:lnTo>
                  <a:pt x="649224" y="3048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41703" y="3803903"/>
            <a:ext cx="252984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222754" y="4064634"/>
            <a:ext cx="365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z="2400" spc="-5" b="1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64792" y="3739896"/>
            <a:ext cx="252984" cy="448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03704" y="3154679"/>
            <a:ext cx="252984" cy="448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353035" y="3301695"/>
            <a:ext cx="15271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75" b="1">
                <a:latin typeface="Arial"/>
                <a:cs typeface="Arial"/>
              </a:rPr>
              <a:t>يناثلا</a:t>
            </a:r>
            <a:r>
              <a:rPr dirty="0" sz="2400" spc="-300" b="1">
                <a:latin typeface="Arial"/>
                <a:cs typeface="Arial"/>
              </a:rPr>
              <a:t> </a:t>
            </a:r>
            <a:r>
              <a:rPr dirty="0" sz="2400" spc="-295" b="1">
                <a:latin typeface="Arial"/>
                <a:cs typeface="Arial"/>
              </a:rPr>
              <a:t>يوتسملا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3479" y="5326673"/>
            <a:ext cx="6540500" cy="669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000" spc="-5" b="1" i="1">
                <a:latin typeface="Arial"/>
                <a:cs typeface="Arial"/>
              </a:rPr>
              <a:t>s,p </a:t>
            </a:r>
            <a:r>
              <a:rPr dirty="0" sz="4200" spc="-2555" b="1" i="1">
                <a:latin typeface="Arial"/>
                <a:cs typeface="Arial"/>
              </a:rPr>
              <a:t>رادملا</a:t>
            </a:r>
            <a:r>
              <a:rPr dirty="0" sz="4200" spc="-80" b="1" i="1">
                <a:latin typeface="Arial"/>
                <a:cs typeface="Arial"/>
              </a:rPr>
              <a:t> </a:t>
            </a:r>
            <a:r>
              <a:rPr dirty="0" sz="4200" spc="-1835" b="1" i="1">
                <a:latin typeface="Arial"/>
                <a:cs typeface="Arial"/>
              </a:rPr>
              <a:t>ىلع</a:t>
            </a:r>
            <a:r>
              <a:rPr dirty="0" sz="4200" spc="-65" b="1" i="1">
                <a:latin typeface="Arial"/>
                <a:cs typeface="Arial"/>
              </a:rPr>
              <a:t> </a:t>
            </a:r>
            <a:r>
              <a:rPr dirty="0" sz="4200" spc="-2600" b="1" i="1">
                <a:latin typeface="Arial"/>
                <a:cs typeface="Arial"/>
              </a:rPr>
              <a:t>يناثلا</a:t>
            </a:r>
            <a:r>
              <a:rPr dirty="0" sz="4200" spc="-80" b="1" i="1">
                <a:latin typeface="Arial"/>
                <a:cs typeface="Arial"/>
              </a:rPr>
              <a:t> </a:t>
            </a:r>
            <a:r>
              <a:rPr dirty="0" sz="4200" spc="-2120" b="1" i="1">
                <a:latin typeface="Arial"/>
                <a:cs typeface="Arial"/>
              </a:rPr>
              <a:t>يوتسملا </a:t>
            </a:r>
            <a:r>
              <a:rPr dirty="0" sz="4200" spc="-1155" b="1" i="1">
                <a:latin typeface="Arial"/>
                <a:cs typeface="Arial"/>
              </a:rPr>
              <a:t> </a:t>
            </a:r>
            <a:r>
              <a:rPr dirty="0" sz="4200" spc="-1895" b="1" i="1">
                <a:latin typeface="Arial"/>
                <a:cs typeface="Arial"/>
              </a:rPr>
              <a:t>يوتحي</a:t>
            </a:r>
            <a:endParaRPr sz="4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16707" y="3317747"/>
            <a:ext cx="0" cy="304800"/>
          </a:xfrm>
          <a:custGeom>
            <a:avLst/>
            <a:gdLst/>
            <a:ahLst/>
            <a:cxnLst/>
            <a:rect l="l" t="t" r="r" b="b"/>
            <a:pathLst>
              <a:path w="0"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16707" y="3317747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 h="0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61132" y="3317747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 h="0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84220" y="3317747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 h="0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661030" y="3381502"/>
            <a:ext cx="365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2400" spc="-5" b="1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28084" y="3209620"/>
            <a:ext cx="3829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2400" b="1" i="1">
                <a:solidFill>
                  <a:srgbClr val="FDB809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00344" y="27432"/>
            <a:ext cx="3293109" cy="20190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94176" y="27432"/>
            <a:ext cx="3302254" cy="20190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6047" y="33528"/>
            <a:ext cx="1546733" cy="20190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96567" y="33528"/>
            <a:ext cx="2540254" cy="20190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840735" y="33528"/>
            <a:ext cx="1702054" cy="20190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46703" y="33528"/>
            <a:ext cx="1546733" cy="20190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735327" y="285140"/>
            <a:ext cx="6782434" cy="1123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200" spc="-810">
                <a:solidFill>
                  <a:srgbClr val="00AFEF"/>
                </a:solidFill>
                <a:latin typeface="Gill Sans MT"/>
                <a:cs typeface="Gill Sans MT"/>
              </a:rPr>
              <a:t>(Li=3)</a:t>
            </a:r>
            <a:r>
              <a:rPr dirty="0" sz="7200" spc="-810">
                <a:solidFill>
                  <a:srgbClr val="00AFEF"/>
                </a:solidFill>
              </a:rPr>
              <a:t>مويثيللا</a:t>
            </a:r>
            <a:r>
              <a:rPr dirty="0" sz="7200" spc="-75">
                <a:solidFill>
                  <a:srgbClr val="00AFEF"/>
                </a:solidFill>
              </a:rPr>
              <a:t> </a:t>
            </a:r>
            <a:r>
              <a:rPr dirty="0" sz="7200" spc="-1010">
                <a:solidFill>
                  <a:srgbClr val="00AFEF"/>
                </a:solidFill>
              </a:rPr>
              <a:t>رصنع</a:t>
            </a:r>
            <a:endParaRPr sz="7200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57800" y="4343400"/>
            <a:ext cx="2447925" cy="585470"/>
          </a:xfrm>
          <a:prstGeom prst="rect">
            <a:avLst/>
          </a:prstGeom>
          <a:solidFill>
            <a:srgbClr val="FFFFFF"/>
          </a:solidFill>
          <a:ln w="24384">
            <a:solidFill>
              <a:srgbClr val="3891A7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50"/>
              </a:spcBef>
              <a:tabLst>
                <a:tab pos="1129665" algn="l"/>
              </a:tabLst>
            </a:pPr>
            <a:r>
              <a:rPr dirty="0" sz="3200" spc="-5" b="1">
                <a:latin typeface="Gill Sans MT"/>
                <a:cs typeface="Gill Sans MT"/>
              </a:rPr>
              <a:t>Li	</a:t>
            </a:r>
            <a:r>
              <a:rPr dirty="0" sz="3200" spc="-5" b="1">
                <a:solidFill>
                  <a:srgbClr val="FF0000"/>
                </a:solidFill>
                <a:latin typeface="Gill Sans MT"/>
                <a:cs typeface="Gill Sans MT"/>
              </a:rPr>
              <a:t>1</a:t>
            </a:r>
            <a:r>
              <a:rPr dirty="0" sz="3200" spc="-5" b="1" i="1">
                <a:solidFill>
                  <a:srgbClr val="FDB809"/>
                </a:solidFill>
                <a:latin typeface="Gill Sans MT"/>
                <a:cs typeface="Gill Sans MT"/>
              </a:rPr>
              <a:t>s</a:t>
            </a:r>
            <a:r>
              <a:rPr dirty="0" baseline="25132" sz="3150" spc="-7" b="1">
                <a:latin typeface="Gill Sans MT"/>
                <a:cs typeface="Gill Sans MT"/>
              </a:rPr>
              <a:t>2</a:t>
            </a:r>
            <a:r>
              <a:rPr dirty="0" sz="3200" spc="-5" b="1">
                <a:solidFill>
                  <a:srgbClr val="FF0000"/>
                </a:solidFill>
                <a:latin typeface="Gill Sans MT"/>
                <a:cs typeface="Gill Sans MT"/>
              </a:rPr>
              <a:t>2</a:t>
            </a:r>
            <a:r>
              <a:rPr dirty="0" sz="3200" spc="-5" b="1" i="1">
                <a:solidFill>
                  <a:srgbClr val="FDB809"/>
                </a:solidFill>
                <a:latin typeface="Gill Sans MT"/>
                <a:cs typeface="Gill Sans MT"/>
              </a:rPr>
              <a:t>s</a:t>
            </a:r>
            <a:r>
              <a:rPr dirty="0" baseline="25132" sz="3150" spc="-7" b="1">
                <a:latin typeface="Gill Sans MT"/>
                <a:cs typeface="Gill Sans MT"/>
              </a:rPr>
              <a:t>1</a:t>
            </a:r>
            <a:endParaRPr baseline="25132" sz="31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3835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27760" y="4300728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5" h="0">
                <a:moveTo>
                  <a:pt x="0" y="0"/>
                </a:moveTo>
                <a:lnTo>
                  <a:pt x="649223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61744" y="3669791"/>
            <a:ext cx="439420" cy="0"/>
          </a:xfrm>
          <a:custGeom>
            <a:avLst/>
            <a:gdLst/>
            <a:ahLst/>
            <a:cxnLst/>
            <a:rect l="l" t="t" r="r" b="b"/>
            <a:pathLst>
              <a:path w="439419" h="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08960" y="2709672"/>
            <a:ext cx="649605" cy="3175"/>
          </a:xfrm>
          <a:custGeom>
            <a:avLst/>
            <a:gdLst/>
            <a:ahLst/>
            <a:cxnLst/>
            <a:rect l="l" t="t" r="r" b="b"/>
            <a:pathLst>
              <a:path w="649604" h="3175">
                <a:moveTo>
                  <a:pt x="0" y="0"/>
                </a:moveTo>
                <a:lnTo>
                  <a:pt x="649224" y="3048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67839" y="3669791"/>
            <a:ext cx="0" cy="640080"/>
          </a:xfrm>
          <a:custGeom>
            <a:avLst/>
            <a:gdLst/>
            <a:ahLst/>
            <a:cxnLst/>
            <a:rect l="l" t="t" r="r" b="b"/>
            <a:pathLst>
              <a:path w="0" h="640079">
                <a:moveTo>
                  <a:pt x="0" y="640079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15055" y="2718816"/>
            <a:ext cx="0" cy="637540"/>
          </a:xfrm>
          <a:custGeom>
            <a:avLst/>
            <a:gdLst/>
            <a:ahLst/>
            <a:cxnLst/>
            <a:rect l="l" t="t" r="r" b="b"/>
            <a:pathLst>
              <a:path w="0" h="637539">
                <a:moveTo>
                  <a:pt x="0" y="637032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61232" y="2078735"/>
            <a:ext cx="3175" cy="640080"/>
          </a:xfrm>
          <a:custGeom>
            <a:avLst/>
            <a:gdLst/>
            <a:ahLst/>
            <a:cxnLst/>
            <a:rect l="l" t="t" r="r" b="b"/>
            <a:pathLst>
              <a:path w="3175" h="640080">
                <a:moveTo>
                  <a:pt x="0" y="640079"/>
                </a:moveTo>
                <a:lnTo>
                  <a:pt x="3047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76471" y="2069592"/>
            <a:ext cx="649605" cy="3175"/>
          </a:xfrm>
          <a:custGeom>
            <a:avLst/>
            <a:gdLst/>
            <a:ahLst/>
            <a:cxnLst/>
            <a:rect l="l" t="t" r="r" b="b"/>
            <a:pathLst>
              <a:path w="649604" h="3175">
                <a:moveTo>
                  <a:pt x="0" y="0"/>
                </a:moveTo>
                <a:lnTo>
                  <a:pt x="649224" y="3048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91767" y="3861815"/>
            <a:ext cx="252984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782826" y="4119829"/>
            <a:ext cx="40259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z="2800" spc="5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17903" y="3797808"/>
            <a:ext cx="249936" cy="451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64792" y="3215639"/>
            <a:ext cx="249936" cy="445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121841" y="3146247"/>
            <a:ext cx="168338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500">
                <a:latin typeface="Arial"/>
                <a:cs typeface="Arial"/>
              </a:rPr>
              <a:t>يناثلا</a:t>
            </a:r>
            <a:r>
              <a:rPr dirty="0" sz="2800" spc="-395">
                <a:latin typeface="Arial"/>
                <a:cs typeface="Arial"/>
              </a:rPr>
              <a:t> </a:t>
            </a:r>
            <a:r>
              <a:rPr dirty="0" sz="2800" spc="-400">
                <a:latin typeface="Arial"/>
                <a:cs typeface="Arial"/>
              </a:rPr>
              <a:t>يوتسملا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77795" y="3375659"/>
            <a:ext cx="0" cy="304800"/>
          </a:xfrm>
          <a:custGeom>
            <a:avLst/>
            <a:gdLst/>
            <a:ahLst/>
            <a:cxnLst/>
            <a:rect l="l" t="t" r="r" b="b"/>
            <a:pathLst>
              <a:path w="0"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77795" y="3375659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 h="0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22220" y="3375659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 h="0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45307" y="3375659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 h="0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221229" y="3437382"/>
            <a:ext cx="40195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2800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04210" y="3299205"/>
            <a:ext cx="42227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2800" i="1">
                <a:solidFill>
                  <a:srgbClr val="FDB809"/>
                </a:solidFill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24400" y="5029200"/>
            <a:ext cx="2493645" cy="585470"/>
          </a:xfrm>
          <a:prstGeom prst="rect">
            <a:avLst/>
          </a:prstGeom>
          <a:solidFill>
            <a:srgbClr val="FFFFFF"/>
          </a:solidFill>
          <a:ln w="24384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50"/>
              </a:spcBef>
              <a:tabLst>
                <a:tab pos="1165860" algn="l"/>
              </a:tabLst>
            </a:pPr>
            <a:r>
              <a:rPr dirty="0" sz="3200" spc="-10" b="1">
                <a:latin typeface="Gill Sans MT"/>
                <a:cs typeface="Gill Sans MT"/>
              </a:rPr>
              <a:t>Be	</a:t>
            </a:r>
            <a:r>
              <a:rPr dirty="0" sz="3200" b="1">
                <a:solidFill>
                  <a:srgbClr val="FF0000"/>
                </a:solidFill>
                <a:latin typeface="Gill Sans MT"/>
                <a:cs typeface="Gill Sans MT"/>
              </a:rPr>
              <a:t>1</a:t>
            </a:r>
            <a:r>
              <a:rPr dirty="0" sz="3200" b="1" i="1">
                <a:solidFill>
                  <a:srgbClr val="FDB809"/>
                </a:solidFill>
                <a:latin typeface="Gill Sans MT"/>
                <a:cs typeface="Gill Sans MT"/>
              </a:rPr>
              <a:t>s</a:t>
            </a:r>
            <a:r>
              <a:rPr dirty="0" baseline="25132" sz="3150" b="1">
                <a:latin typeface="Gill Sans MT"/>
                <a:cs typeface="Gill Sans MT"/>
              </a:rPr>
              <a:t>2</a:t>
            </a:r>
            <a:r>
              <a:rPr dirty="0" sz="3200" b="1">
                <a:solidFill>
                  <a:srgbClr val="FF0000"/>
                </a:solidFill>
                <a:latin typeface="Gill Sans MT"/>
                <a:cs typeface="Gill Sans MT"/>
              </a:rPr>
              <a:t>2</a:t>
            </a:r>
            <a:r>
              <a:rPr dirty="0" sz="3200" b="1" i="1">
                <a:solidFill>
                  <a:srgbClr val="FDB809"/>
                </a:solidFill>
                <a:latin typeface="Gill Sans MT"/>
                <a:cs typeface="Gill Sans MT"/>
              </a:rPr>
              <a:t>s</a:t>
            </a:r>
            <a:r>
              <a:rPr dirty="0" baseline="25132" sz="3150" b="1">
                <a:latin typeface="Gill Sans MT"/>
                <a:cs typeface="Gill Sans MT"/>
              </a:rPr>
              <a:t>2</a:t>
            </a:r>
            <a:endParaRPr baseline="25132" sz="3150">
              <a:latin typeface="Gill Sans MT"/>
              <a:cs typeface="Gill Sans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78151" y="3206495"/>
            <a:ext cx="252984" cy="448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03976" y="441959"/>
            <a:ext cx="2777998" cy="17174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10000" y="441959"/>
            <a:ext cx="3125597" cy="17174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08175" y="451104"/>
            <a:ext cx="1324228" cy="17174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00783" y="451104"/>
            <a:ext cx="2430652" cy="17174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99816" y="451104"/>
            <a:ext cx="1452245" cy="17174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20440" y="451104"/>
            <a:ext cx="1324228" cy="17174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915160" y="664286"/>
            <a:ext cx="626935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625">
                <a:solidFill>
                  <a:srgbClr val="00AFEF"/>
                </a:solidFill>
                <a:latin typeface="Gill Sans MT"/>
                <a:cs typeface="Gill Sans MT"/>
              </a:rPr>
              <a:t>(Be=4)</a:t>
            </a:r>
            <a:r>
              <a:rPr dirty="0" sz="6000" spc="-625">
                <a:solidFill>
                  <a:srgbClr val="00AFEF"/>
                </a:solidFill>
              </a:rPr>
              <a:t>مويليربلا</a:t>
            </a:r>
            <a:r>
              <a:rPr dirty="0" sz="6000" spc="-75">
                <a:solidFill>
                  <a:srgbClr val="00AFEF"/>
                </a:solidFill>
              </a:rPr>
              <a:t> </a:t>
            </a:r>
            <a:r>
              <a:rPr dirty="0" sz="6000" spc="-850">
                <a:solidFill>
                  <a:srgbClr val="00AFEF"/>
                </a:solidFill>
              </a:rPr>
              <a:t>رصنع</a:t>
            </a:r>
            <a:endParaRPr sz="6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3835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4876800"/>
          </a:xfrm>
          <a:custGeom>
            <a:avLst/>
            <a:gdLst/>
            <a:ahLst/>
            <a:cxnLst/>
            <a:rect l="l" t="t" r="r" b="b"/>
            <a:pathLst>
              <a:path w="0" h="4876800">
                <a:moveTo>
                  <a:pt x="0" y="0"/>
                </a:moveTo>
                <a:lnTo>
                  <a:pt x="0" y="48768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1560" y="5276088"/>
            <a:ext cx="0" cy="109855"/>
          </a:xfrm>
          <a:custGeom>
            <a:avLst/>
            <a:gdLst/>
            <a:ahLst/>
            <a:cxnLst/>
            <a:rect l="l" t="t" r="r" b="b"/>
            <a:pathLst>
              <a:path w="0" h="109854">
                <a:moveTo>
                  <a:pt x="0" y="0"/>
                </a:moveTo>
                <a:lnTo>
                  <a:pt x="0" y="109728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51560" y="6400800"/>
            <a:ext cx="0" cy="457200"/>
          </a:xfrm>
          <a:custGeom>
            <a:avLst/>
            <a:gdLst/>
            <a:ahLst/>
            <a:cxnLst/>
            <a:rect l="l" t="t" r="r" b="b"/>
            <a:pathLst>
              <a:path w="0" h="457200">
                <a:moveTo>
                  <a:pt x="0" y="0"/>
                </a:moveTo>
                <a:lnTo>
                  <a:pt x="0" y="457199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1623" y="3669791"/>
            <a:ext cx="646430" cy="3175"/>
          </a:xfrm>
          <a:custGeom>
            <a:avLst/>
            <a:gdLst/>
            <a:ahLst/>
            <a:cxnLst/>
            <a:rect l="l" t="t" r="r" b="b"/>
            <a:pathLst>
              <a:path w="646430" h="3175">
                <a:moveTo>
                  <a:pt x="0" y="0"/>
                </a:moveTo>
                <a:lnTo>
                  <a:pt x="646176" y="3047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32560" y="3038855"/>
            <a:ext cx="439420" cy="0"/>
          </a:xfrm>
          <a:custGeom>
            <a:avLst/>
            <a:gdLst/>
            <a:ahLst/>
            <a:cxnLst/>
            <a:rect l="l" t="t" r="r" b="b"/>
            <a:pathLst>
              <a:path w="439419" h="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82823" y="2078735"/>
            <a:ext cx="646430" cy="3175"/>
          </a:xfrm>
          <a:custGeom>
            <a:avLst/>
            <a:gdLst/>
            <a:ahLst/>
            <a:cxnLst/>
            <a:rect l="l" t="t" r="r" b="b"/>
            <a:pathLst>
              <a:path w="646429" h="3175">
                <a:moveTo>
                  <a:pt x="0" y="0"/>
                </a:moveTo>
                <a:lnTo>
                  <a:pt x="646176" y="3048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38655" y="3038855"/>
            <a:ext cx="0" cy="640080"/>
          </a:xfrm>
          <a:custGeom>
            <a:avLst/>
            <a:gdLst/>
            <a:ahLst/>
            <a:cxnLst/>
            <a:rect l="l" t="t" r="r" b="b"/>
            <a:pathLst>
              <a:path w="0" h="640079">
                <a:moveTo>
                  <a:pt x="0" y="640080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85872" y="2087879"/>
            <a:ext cx="3175" cy="637540"/>
          </a:xfrm>
          <a:custGeom>
            <a:avLst/>
            <a:gdLst/>
            <a:ahLst/>
            <a:cxnLst/>
            <a:rect l="l" t="t" r="r" b="b"/>
            <a:pathLst>
              <a:path w="3175" h="637539">
                <a:moveTo>
                  <a:pt x="0" y="637032"/>
                </a:moveTo>
                <a:lnTo>
                  <a:pt x="3047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35096" y="1447800"/>
            <a:ext cx="0" cy="640080"/>
          </a:xfrm>
          <a:custGeom>
            <a:avLst/>
            <a:gdLst/>
            <a:ahLst/>
            <a:cxnLst/>
            <a:rect l="l" t="t" r="r" b="b"/>
            <a:pathLst>
              <a:path w="0" h="640080">
                <a:moveTo>
                  <a:pt x="0" y="640079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47288" y="1438655"/>
            <a:ext cx="649605" cy="3175"/>
          </a:xfrm>
          <a:custGeom>
            <a:avLst/>
            <a:gdLst/>
            <a:ahLst/>
            <a:cxnLst/>
            <a:rect l="l" t="t" r="r" b="b"/>
            <a:pathLst>
              <a:path w="649604" h="3175">
                <a:moveTo>
                  <a:pt x="0" y="0"/>
                </a:moveTo>
                <a:lnTo>
                  <a:pt x="649224" y="3048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5632" y="3230879"/>
            <a:ext cx="249936" cy="448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54022" y="3495801"/>
            <a:ext cx="30670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z="2000" spc="-5" b="1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88719" y="3169920"/>
            <a:ext cx="249935" cy="448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35608" y="2584704"/>
            <a:ext cx="249935" cy="445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435351" y="3152343"/>
            <a:ext cx="104965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baseline="24691" sz="2025" spc="-15" b="1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dirty="0" baseline="24691" sz="2025" spc="-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shell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48611" y="2744723"/>
            <a:ext cx="0" cy="304800"/>
          </a:xfrm>
          <a:custGeom>
            <a:avLst/>
            <a:gdLst/>
            <a:ahLst/>
            <a:cxnLst/>
            <a:rect l="l" t="t" r="r" b="b"/>
            <a:pathLst>
              <a:path w="0"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48611" y="2744723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 h="0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93035" y="2744723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 h="0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16123" y="2744723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 h="0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892300" y="2812795"/>
            <a:ext cx="30670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2000" spc="-5" b="1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59354" y="2640914"/>
            <a:ext cx="320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2000" spc="-5" b="1" i="1">
                <a:solidFill>
                  <a:srgbClr val="FDB809"/>
                </a:solidFill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49096" y="1554480"/>
            <a:ext cx="252983" cy="448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12621" y="1787398"/>
            <a:ext cx="829944" cy="786765"/>
          </a:xfrm>
          <a:custGeom>
            <a:avLst/>
            <a:gdLst/>
            <a:ahLst/>
            <a:cxnLst/>
            <a:rect l="l" t="t" r="r" b="b"/>
            <a:pathLst>
              <a:path w="829944" h="786764">
                <a:moveTo>
                  <a:pt x="733297" y="691768"/>
                </a:moveTo>
                <a:lnTo>
                  <a:pt x="730377" y="693674"/>
                </a:lnTo>
                <a:lnTo>
                  <a:pt x="727329" y="695451"/>
                </a:lnTo>
                <a:lnTo>
                  <a:pt x="726440" y="699388"/>
                </a:lnTo>
                <a:lnTo>
                  <a:pt x="728217" y="702437"/>
                </a:lnTo>
                <a:lnTo>
                  <a:pt x="780415" y="786638"/>
                </a:lnTo>
                <a:lnTo>
                  <a:pt x="787238" y="774191"/>
                </a:lnTo>
                <a:lnTo>
                  <a:pt x="773684" y="774191"/>
                </a:lnTo>
                <a:lnTo>
                  <a:pt x="773140" y="750813"/>
                </a:lnTo>
                <a:lnTo>
                  <a:pt x="739012" y="695705"/>
                </a:lnTo>
                <a:lnTo>
                  <a:pt x="737235" y="692785"/>
                </a:lnTo>
                <a:lnTo>
                  <a:pt x="733297" y="691768"/>
                </a:lnTo>
                <a:close/>
              </a:path>
              <a:path w="829944" h="786764">
                <a:moveTo>
                  <a:pt x="773140" y="750813"/>
                </a:moveTo>
                <a:lnTo>
                  <a:pt x="773684" y="774191"/>
                </a:lnTo>
                <a:lnTo>
                  <a:pt x="786384" y="773938"/>
                </a:lnTo>
                <a:lnTo>
                  <a:pt x="786317" y="771016"/>
                </a:lnTo>
                <a:lnTo>
                  <a:pt x="774572" y="771016"/>
                </a:lnTo>
                <a:lnTo>
                  <a:pt x="779776" y="761529"/>
                </a:lnTo>
                <a:lnTo>
                  <a:pt x="773140" y="750813"/>
                </a:lnTo>
                <a:close/>
              </a:path>
              <a:path w="829944" h="786764">
                <a:moveTo>
                  <a:pt x="822579" y="689482"/>
                </a:moveTo>
                <a:lnTo>
                  <a:pt x="818641" y="690626"/>
                </a:lnTo>
                <a:lnTo>
                  <a:pt x="816991" y="693674"/>
                </a:lnTo>
                <a:lnTo>
                  <a:pt x="785850" y="750454"/>
                </a:lnTo>
                <a:lnTo>
                  <a:pt x="786384" y="773938"/>
                </a:lnTo>
                <a:lnTo>
                  <a:pt x="773684" y="774191"/>
                </a:lnTo>
                <a:lnTo>
                  <a:pt x="787238" y="774191"/>
                </a:lnTo>
                <a:lnTo>
                  <a:pt x="828040" y="699769"/>
                </a:lnTo>
                <a:lnTo>
                  <a:pt x="829817" y="696722"/>
                </a:lnTo>
                <a:lnTo>
                  <a:pt x="828674" y="692912"/>
                </a:lnTo>
                <a:lnTo>
                  <a:pt x="825627" y="691134"/>
                </a:lnTo>
                <a:lnTo>
                  <a:pt x="822579" y="689482"/>
                </a:lnTo>
                <a:close/>
              </a:path>
              <a:path w="829944" h="786764">
                <a:moveTo>
                  <a:pt x="779776" y="761529"/>
                </a:moveTo>
                <a:lnTo>
                  <a:pt x="774572" y="771016"/>
                </a:lnTo>
                <a:lnTo>
                  <a:pt x="785495" y="770763"/>
                </a:lnTo>
                <a:lnTo>
                  <a:pt x="779776" y="761529"/>
                </a:lnTo>
                <a:close/>
              </a:path>
              <a:path w="829944" h="786764">
                <a:moveTo>
                  <a:pt x="785850" y="750454"/>
                </a:moveTo>
                <a:lnTo>
                  <a:pt x="779776" y="761529"/>
                </a:lnTo>
                <a:lnTo>
                  <a:pt x="785495" y="770763"/>
                </a:lnTo>
                <a:lnTo>
                  <a:pt x="774572" y="771016"/>
                </a:lnTo>
                <a:lnTo>
                  <a:pt x="786317" y="771016"/>
                </a:lnTo>
                <a:lnTo>
                  <a:pt x="785850" y="750454"/>
                </a:lnTo>
                <a:close/>
              </a:path>
              <a:path w="829944" h="786764">
                <a:moveTo>
                  <a:pt x="253" y="0"/>
                </a:moveTo>
                <a:lnTo>
                  <a:pt x="0" y="12700"/>
                </a:lnTo>
                <a:lnTo>
                  <a:pt x="40131" y="13715"/>
                </a:lnTo>
                <a:lnTo>
                  <a:pt x="79501" y="16637"/>
                </a:lnTo>
                <a:lnTo>
                  <a:pt x="118237" y="21589"/>
                </a:lnTo>
                <a:lnTo>
                  <a:pt x="156209" y="28448"/>
                </a:lnTo>
                <a:lnTo>
                  <a:pt x="193801" y="37084"/>
                </a:lnTo>
                <a:lnTo>
                  <a:pt x="266446" y="59689"/>
                </a:lnTo>
                <a:lnTo>
                  <a:pt x="335787" y="89153"/>
                </a:lnTo>
                <a:lnTo>
                  <a:pt x="401573" y="124840"/>
                </a:lnTo>
                <a:lnTo>
                  <a:pt x="463296" y="166624"/>
                </a:lnTo>
                <a:lnTo>
                  <a:pt x="520572" y="213867"/>
                </a:lnTo>
                <a:lnTo>
                  <a:pt x="573151" y="266318"/>
                </a:lnTo>
                <a:lnTo>
                  <a:pt x="620395" y="323723"/>
                </a:lnTo>
                <a:lnTo>
                  <a:pt x="662051" y="385444"/>
                </a:lnTo>
                <a:lnTo>
                  <a:pt x="697737" y="451357"/>
                </a:lnTo>
                <a:lnTo>
                  <a:pt x="727202" y="520700"/>
                </a:lnTo>
                <a:lnTo>
                  <a:pt x="749680" y="593343"/>
                </a:lnTo>
                <a:lnTo>
                  <a:pt x="758316" y="630809"/>
                </a:lnTo>
                <a:lnTo>
                  <a:pt x="765174" y="669036"/>
                </a:lnTo>
                <a:lnTo>
                  <a:pt x="770001" y="707643"/>
                </a:lnTo>
                <a:lnTo>
                  <a:pt x="773048" y="746887"/>
                </a:lnTo>
                <a:lnTo>
                  <a:pt x="773140" y="750813"/>
                </a:lnTo>
                <a:lnTo>
                  <a:pt x="779776" y="761529"/>
                </a:lnTo>
                <a:lnTo>
                  <a:pt x="785850" y="750454"/>
                </a:lnTo>
                <a:lnTo>
                  <a:pt x="785748" y="745998"/>
                </a:lnTo>
                <a:lnTo>
                  <a:pt x="782573" y="705992"/>
                </a:lnTo>
                <a:lnTo>
                  <a:pt x="777621" y="666750"/>
                </a:lnTo>
                <a:lnTo>
                  <a:pt x="770635" y="628014"/>
                </a:lnTo>
                <a:lnTo>
                  <a:pt x="761999" y="589914"/>
                </a:lnTo>
                <a:lnTo>
                  <a:pt x="751331" y="552576"/>
                </a:lnTo>
                <a:lnTo>
                  <a:pt x="739012" y="516000"/>
                </a:lnTo>
                <a:lnTo>
                  <a:pt x="724916" y="480313"/>
                </a:lnTo>
                <a:lnTo>
                  <a:pt x="709167" y="445515"/>
                </a:lnTo>
                <a:lnTo>
                  <a:pt x="691768" y="411479"/>
                </a:lnTo>
                <a:lnTo>
                  <a:pt x="652398" y="346710"/>
                </a:lnTo>
                <a:lnTo>
                  <a:pt x="607060" y="286130"/>
                </a:lnTo>
                <a:lnTo>
                  <a:pt x="556260" y="230250"/>
                </a:lnTo>
                <a:lnTo>
                  <a:pt x="500379" y="179577"/>
                </a:lnTo>
                <a:lnTo>
                  <a:pt x="439928" y="134238"/>
                </a:lnTo>
                <a:lnTo>
                  <a:pt x="375030" y="94868"/>
                </a:lnTo>
                <a:lnTo>
                  <a:pt x="341122" y="77469"/>
                </a:lnTo>
                <a:lnTo>
                  <a:pt x="306197" y="61722"/>
                </a:lnTo>
                <a:lnTo>
                  <a:pt x="270509" y="47625"/>
                </a:lnTo>
                <a:lnTo>
                  <a:pt x="233934" y="35305"/>
                </a:lnTo>
                <a:lnTo>
                  <a:pt x="196595" y="24764"/>
                </a:lnTo>
                <a:lnTo>
                  <a:pt x="158495" y="15875"/>
                </a:lnTo>
                <a:lnTo>
                  <a:pt x="119760" y="9016"/>
                </a:lnTo>
                <a:lnTo>
                  <a:pt x="80390" y="4063"/>
                </a:lnTo>
                <a:lnTo>
                  <a:pt x="40512" y="1015"/>
                </a:lnTo>
                <a:lnTo>
                  <a:pt x="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39511" y="3745991"/>
            <a:ext cx="646430" cy="3175"/>
          </a:xfrm>
          <a:custGeom>
            <a:avLst/>
            <a:gdLst/>
            <a:ahLst/>
            <a:cxnLst/>
            <a:rect l="l" t="t" r="r" b="b"/>
            <a:pathLst>
              <a:path w="646429" h="3175">
                <a:moveTo>
                  <a:pt x="0" y="0"/>
                </a:moveTo>
                <a:lnTo>
                  <a:pt x="646176" y="3047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873496" y="3115055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 h="0">
                <a:moveTo>
                  <a:pt x="0" y="0"/>
                </a:moveTo>
                <a:lnTo>
                  <a:pt x="435863" y="0"/>
                </a:lnTo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220711" y="2154935"/>
            <a:ext cx="646430" cy="3175"/>
          </a:xfrm>
          <a:custGeom>
            <a:avLst/>
            <a:gdLst/>
            <a:ahLst/>
            <a:cxnLst/>
            <a:rect l="l" t="t" r="r" b="b"/>
            <a:pathLst>
              <a:path w="646429" h="3175">
                <a:moveTo>
                  <a:pt x="0" y="0"/>
                </a:moveTo>
                <a:lnTo>
                  <a:pt x="646176" y="3048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876544" y="3115055"/>
            <a:ext cx="3175" cy="640080"/>
          </a:xfrm>
          <a:custGeom>
            <a:avLst/>
            <a:gdLst/>
            <a:ahLst/>
            <a:cxnLst/>
            <a:rect l="l" t="t" r="r" b="b"/>
            <a:pathLst>
              <a:path w="3175" h="640079">
                <a:moveTo>
                  <a:pt x="0" y="640080"/>
                </a:moveTo>
                <a:lnTo>
                  <a:pt x="3047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223759" y="2164079"/>
            <a:ext cx="3175" cy="637540"/>
          </a:xfrm>
          <a:custGeom>
            <a:avLst/>
            <a:gdLst/>
            <a:ahLst/>
            <a:cxnLst/>
            <a:rect l="l" t="t" r="r" b="b"/>
            <a:pathLst>
              <a:path w="3175" h="637539">
                <a:moveTo>
                  <a:pt x="0" y="637032"/>
                </a:moveTo>
                <a:lnTo>
                  <a:pt x="304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872983" y="1524000"/>
            <a:ext cx="0" cy="640080"/>
          </a:xfrm>
          <a:custGeom>
            <a:avLst/>
            <a:gdLst/>
            <a:ahLst/>
            <a:cxnLst/>
            <a:rect l="l" t="t" r="r" b="b"/>
            <a:pathLst>
              <a:path w="0" h="640080">
                <a:moveTo>
                  <a:pt x="0" y="640079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888223" y="1514855"/>
            <a:ext cx="646430" cy="3175"/>
          </a:xfrm>
          <a:custGeom>
            <a:avLst/>
            <a:gdLst/>
            <a:ahLst/>
            <a:cxnLst/>
            <a:rect l="l" t="t" r="r" b="b"/>
            <a:pathLst>
              <a:path w="646429" h="3175">
                <a:moveTo>
                  <a:pt x="0" y="0"/>
                </a:moveTo>
                <a:lnTo>
                  <a:pt x="646176" y="3048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03520" y="3307079"/>
            <a:ext cx="249935" cy="448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894323" y="3572001"/>
            <a:ext cx="30670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z="2000" spc="-5" b="1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626608" y="3246120"/>
            <a:ext cx="249935" cy="4480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873496" y="2660904"/>
            <a:ext cx="252983" cy="445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6875653" y="3228543"/>
            <a:ext cx="104902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baseline="24691" sz="2025" spc="-15" b="1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dirty="0" baseline="24691" sz="2025" spc="-82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shell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89547" y="2820923"/>
            <a:ext cx="0" cy="304800"/>
          </a:xfrm>
          <a:custGeom>
            <a:avLst/>
            <a:gdLst/>
            <a:ahLst/>
            <a:cxnLst/>
            <a:rect l="l" t="t" r="r" b="b"/>
            <a:pathLst>
              <a:path w="0"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289547" y="2820923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 h="0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630923" y="2820923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 h="0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954011" y="2820923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 h="0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6332601" y="2888691"/>
            <a:ext cx="30670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2000" spc="-5" b="1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99781" y="2717114"/>
            <a:ext cx="320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2000" spc="-5" b="1" i="1">
                <a:solidFill>
                  <a:srgbClr val="FDB809"/>
                </a:solidFill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047232" y="2596895"/>
            <a:ext cx="249935" cy="448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57200" y="4876800"/>
            <a:ext cx="1624965" cy="399415"/>
          </a:xfrm>
          <a:custGeom>
            <a:avLst/>
            <a:gdLst/>
            <a:ahLst/>
            <a:cxnLst/>
            <a:rect l="l" t="t" r="r" b="b"/>
            <a:pathLst>
              <a:path w="1624964" h="399414">
                <a:moveTo>
                  <a:pt x="0" y="399288"/>
                </a:moveTo>
                <a:lnTo>
                  <a:pt x="1624584" y="399288"/>
                </a:lnTo>
                <a:lnTo>
                  <a:pt x="1624584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457200" y="4876800"/>
            <a:ext cx="1624965" cy="39941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  <a:tabLst>
                <a:tab pos="758825" algn="l"/>
              </a:tabLst>
            </a:pPr>
            <a:r>
              <a:rPr dirty="0" sz="2000" spc="-10" b="1">
                <a:latin typeface="Gill Sans MT"/>
                <a:cs typeface="Gill Sans MT"/>
              </a:rPr>
              <a:t>Be	</a:t>
            </a:r>
            <a:r>
              <a:rPr dirty="0" sz="2000" spc="-5" b="1">
                <a:solidFill>
                  <a:srgbClr val="FF0000"/>
                </a:solidFill>
                <a:latin typeface="Gill Sans MT"/>
                <a:cs typeface="Gill Sans MT"/>
              </a:rPr>
              <a:t>1</a:t>
            </a:r>
            <a:r>
              <a:rPr dirty="0" sz="2000" spc="-5" b="1" i="1">
                <a:solidFill>
                  <a:srgbClr val="FDB809"/>
                </a:solidFill>
                <a:latin typeface="Gill Sans MT"/>
                <a:cs typeface="Gill Sans MT"/>
              </a:rPr>
              <a:t>s</a:t>
            </a:r>
            <a:r>
              <a:rPr dirty="0" baseline="24691" sz="2025" spc="-7" b="1">
                <a:latin typeface="Gill Sans MT"/>
                <a:cs typeface="Gill Sans MT"/>
              </a:rPr>
              <a:t>2</a:t>
            </a:r>
            <a:r>
              <a:rPr dirty="0" sz="2000" spc="-5" b="1">
                <a:solidFill>
                  <a:srgbClr val="FF0000"/>
                </a:solidFill>
                <a:latin typeface="Gill Sans MT"/>
                <a:cs typeface="Gill Sans MT"/>
              </a:rPr>
              <a:t>2</a:t>
            </a:r>
            <a:r>
              <a:rPr dirty="0" sz="2000" spc="-5" b="1" i="1">
                <a:solidFill>
                  <a:srgbClr val="FDB809"/>
                </a:solidFill>
                <a:latin typeface="Gill Sans MT"/>
                <a:cs typeface="Gill Sans MT"/>
              </a:rPr>
              <a:t>s</a:t>
            </a:r>
            <a:r>
              <a:rPr dirty="0" baseline="24691" sz="2025" spc="-7" b="1">
                <a:latin typeface="Gill Sans MT"/>
                <a:cs typeface="Gill Sans MT"/>
              </a:rPr>
              <a:t>2</a:t>
            </a:r>
            <a:endParaRPr baseline="24691" sz="2025">
              <a:latin typeface="Gill Sans MT"/>
              <a:cs typeface="Gill Sans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1000" y="5385815"/>
            <a:ext cx="1813560" cy="1015365"/>
          </a:xfrm>
          <a:custGeom>
            <a:avLst/>
            <a:gdLst/>
            <a:ahLst/>
            <a:cxnLst/>
            <a:rect l="l" t="t" r="r" b="b"/>
            <a:pathLst>
              <a:path w="1813560" h="1015364">
                <a:moveTo>
                  <a:pt x="0" y="1014984"/>
                </a:moveTo>
                <a:lnTo>
                  <a:pt x="1813560" y="1014984"/>
                </a:lnTo>
                <a:lnTo>
                  <a:pt x="1813560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81000" y="5385815"/>
            <a:ext cx="1813560" cy="1015365"/>
          </a:xfrm>
          <a:custGeom>
            <a:avLst/>
            <a:gdLst/>
            <a:ahLst/>
            <a:cxnLst/>
            <a:rect l="l" t="t" r="r" b="b"/>
            <a:pathLst>
              <a:path w="1813560" h="1015364">
                <a:moveTo>
                  <a:pt x="0" y="1014984"/>
                </a:moveTo>
                <a:lnTo>
                  <a:pt x="1813560" y="1014984"/>
                </a:lnTo>
                <a:lnTo>
                  <a:pt x="1813560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ln w="24384">
            <a:solidFill>
              <a:srgbClr val="3891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460044" y="5413959"/>
            <a:ext cx="1586230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40080">
              <a:lnSpc>
                <a:spcPct val="100000"/>
              </a:lnSpc>
              <a:spcBef>
                <a:spcPts val="95"/>
              </a:spcBef>
              <a:tabLst>
                <a:tab pos="1155065" algn="l"/>
              </a:tabLst>
            </a:pPr>
            <a:r>
              <a:rPr dirty="0" sz="2000" spc="-5" b="1">
                <a:solidFill>
                  <a:srgbClr val="FF0000"/>
                </a:solidFill>
                <a:latin typeface="Gill Sans MT"/>
                <a:cs typeface="Gill Sans MT"/>
              </a:rPr>
              <a:t>2</a:t>
            </a:r>
            <a:r>
              <a:rPr dirty="0" sz="2000" spc="-5" b="1" i="1">
                <a:solidFill>
                  <a:srgbClr val="FDB809"/>
                </a:solidFill>
                <a:latin typeface="Gill Sans MT"/>
                <a:cs typeface="Gill Sans MT"/>
              </a:rPr>
              <a:t>s	</a:t>
            </a:r>
            <a:r>
              <a:rPr dirty="0" u="sng" sz="2000" spc="-5" b="1" i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000" spc="10" b="1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</a:t>
            </a:r>
            <a:endParaRPr sz="20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80085" algn="l"/>
                <a:tab pos="1261745" algn="l"/>
              </a:tabLst>
            </a:pPr>
            <a:r>
              <a:rPr dirty="0" sz="2000" spc="-10" b="1">
                <a:latin typeface="Gill Sans MT"/>
                <a:cs typeface="Gill Sans MT"/>
              </a:rPr>
              <a:t>B</a:t>
            </a:r>
            <a:r>
              <a:rPr dirty="0" sz="2000" spc="-5" b="1">
                <a:latin typeface="Gill Sans MT"/>
                <a:cs typeface="Gill Sans MT"/>
              </a:rPr>
              <a:t>e</a:t>
            </a:r>
            <a:r>
              <a:rPr dirty="0" sz="2000" b="1">
                <a:latin typeface="Gill Sans MT"/>
                <a:cs typeface="Gill Sans MT"/>
              </a:rPr>
              <a:t>	</a:t>
            </a:r>
            <a:r>
              <a:rPr dirty="0" sz="2000" spc="-5" b="1">
                <a:solidFill>
                  <a:srgbClr val="FF0000"/>
                </a:solidFill>
                <a:latin typeface="Gill Sans MT"/>
                <a:cs typeface="Gill Sans MT"/>
              </a:rPr>
              <a:t>1</a:t>
            </a:r>
            <a:r>
              <a:rPr dirty="0" sz="2000" spc="-5" b="1" i="1">
                <a:solidFill>
                  <a:srgbClr val="FDB809"/>
                </a:solidFill>
                <a:latin typeface="Gill Sans MT"/>
                <a:cs typeface="Gill Sans MT"/>
              </a:rPr>
              <a:t>s</a:t>
            </a:r>
            <a:r>
              <a:rPr dirty="0" sz="2000" b="1" i="1">
                <a:solidFill>
                  <a:srgbClr val="FDB809"/>
                </a:solidFill>
                <a:latin typeface="Gill Sans MT"/>
                <a:cs typeface="Gill Sans MT"/>
              </a:rPr>
              <a:t>	</a:t>
            </a:r>
            <a:r>
              <a:rPr dirty="0" u="sng" sz="2000" spc="-5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15" b="1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</a:t>
            </a:r>
            <a:r>
              <a:rPr dirty="0" u="sng" sz="2000" spc="10" b="1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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45920" y="2520695"/>
            <a:ext cx="249936" cy="448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330696" y="2356104"/>
            <a:ext cx="252984" cy="445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5334000" y="4858511"/>
            <a:ext cx="1737360" cy="399415"/>
          </a:xfrm>
          <a:prstGeom prst="rect">
            <a:avLst/>
          </a:prstGeom>
          <a:solidFill>
            <a:srgbClr val="FFFFFF"/>
          </a:solidFill>
          <a:ln w="24384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90"/>
              </a:spcBef>
              <a:tabLst>
                <a:tab pos="480059" algn="l"/>
              </a:tabLst>
            </a:pPr>
            <a:r>
              <a:rPr dirty="0" sz="2000" spc="-5" b="1">
                <a:latin typeface="Gill Sans MT"/>
                <a:cs typeface="Gill Sans MT"/>
              </a:rPr>
              <a:t>B	</a:t>
            </a:r>
            <a:r>
              <a:rPr dirty="0" sz="2000" spc="-10" b="1">
                <a:solidFill>
                  <a:srgbClr val="FF0000"/>
                </a:solidFill>
                <a:latin typeface="Gill Sans MT"/>
                <a:cs typeface="Gill Sans MT"/>
              </a:rPr>
              <a:t>1</a:t>
            </a:r>
            <a:r>
              <a:rPr dirty="0" sz="2000" spc="-10" b="1" i="1">
                <a:solidFill>
                  <a:srgbClr val="FDB809"/>
                </a:solidFill>
                <a:latin typeface="Gill Sans MT"/>
                <a:cs typeface="Gill Sans MT"/>
              </a:rPr>
              <a:t>s</a:t>
            </a:r>
            <a:r>
              <a:rPr dirty="0" baseline="24691" sz="2025" spc="-15" b="1">
                <a:latin typeface="Gill Sans MT"/>
                <a:cs typeface="Gill Sans MT"/>
              </a:rPr>
              <a:t>2</a:t>
            </a:r>
            <a:r>
              <a:rPr dirty="0" sz="2000" spc="-10" b="1">
                <a:solidFill>
                  <a:srgbClr val="FF0000"/>
                </a:solidFill>
                <a:latin typeface="Gill Sans MT"/>
                <a:cs typeface="Gill Sans MT"/>
              </a:rPr>
              <a:t>2</a:t>
            </a:r>
            <a:r>
              <a:rPr dirty="0" sz="2000" spc="-10" b="1" i="1">
                <a:solidFill>
                  <a:srgbClr val="FDB809"/>
                </a:solidFill>
                <a:latin typeface="Gill Sans MT"/>
                <a:cs typeface="Gill Sans MT"/>
              </a:rPr>
              <a:t>s</a:t>
            </a:r>
            <a:r>
              <a:rPr dirty="0" baseline="24691" sz="2025" spc="-15" b="1">
                <a:latin typeface="Gill Sans MT"/>
                <a:cs typeface="Gill Sans MT"/>
              </a:rPr>
              <a:t>2</a:t>
            </a:r>
            <a:r>
              <a:rPr dirty="0" sz="2000" spc="-10" b="1">
                <a:solidFill>
                  <a:srgbClr val="FF0000"/>
                </a:solidFill>
                <a:latin typeface="Gill Sans MT"/>
                <a:cs typeface="Gill Sans MT"/>
              </a:rPr>
              <a:t>2</a:t>
            </a:r>
            <a:r>
              <a:rPr dirty="0" sz="2000" spc="-10" b="1" i="1">
                <a:solidFill>
                  <a:srgbClr val="FDB809"/>
                </a:solidFill>
                <a:latin typeface="Gill Sans MT"/>
                <a:cs typeface="Gill Sans MT"/>
              </a:rPr>
              <a:t>p</a:t>
            </a:r>
            <a:r>
              <a:rPr dirty="0" baseline="24691" sz="2025" spc="-15" b="1">
                <a:latin typeface="Gill Sans MT"/>
                <a:cs typeface="Gill Sans MT"/>
              </a:rPr>
              <a:t>1</a:t>
            </a:r>
            <a:endParaRPr baseline="24691" sz="2025">
              <a:latin typeface="Gill Sans MT"/>
              <a:cs typeface="Gill Sans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105400" y="5334000"/>
            <a:ext cx="2399030" cy="1323340"/>
          </a:xfrm>
          <a:custGeom>
            <a:avLst/>
            <a:gdLst/>
            <a:ahLst/>
            <a:cxnLst/>
            <a:rect l="l" t="t" r="r" b="b"/>
            <a:pathLst>
              <a:path w="2399029" h="1323340">
                <a:moveTo>
                  <a:pt x="0" y="1322832"/>
                </a:moveTo>
                <a:lnTo>
                  <a:pt x="2398776" y="1322832"/>
                </a:lnTo>
                <a:lnTo>
                  <a:pt x="2398776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24384">
            <a:solidFill>
              <a:srgbClr val="3891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5198617" y="5363667"/>
            <a:ext cx="2202815" cy="1243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118870">
              <a:lnSpc>
                <a:spcPct val="100000"/>
              </a:lnSpc>
              <a:spcBef>
                <a:spcPts val="90"/>
              </a:spcBef>
              <a:tabLst>
                <a:tab pos="1896745" algn="l"/>
                <a:tab pos="2189480" algn="l"/>
              </a:tabLst>
            </a:pPr>
            <a:r>
              <a:rPr dirty="0" sz="2000" spc="-5" b="1">
                <a:solidFill>
                  <a:srgbClr val="FF0000"/>
                </a:solidFill>
                <a:latin typeface="Gill Sans MT"/>
                <a:cs typeface="Gill Sans MT"/>
              </a:rPr>
              <a:t>2</a:t>
            </a:r>
            <a:r>
              <a:rPr dirty="0" sz="2000" spc="-5" b="1" i="1">
                <a:solidFill>
                  <a:srgbClr val="FDB809"/>
                </a:solidFill>
                <a:latin typeface="Gill Sans MT"/>
                <a:cs typeface="Gill Sans MT"/>
              </a:rPr>
              <a:t>p	</a:t>
            </a:r>
            <a:r>
              <a:rPr dirty="0" u="sng" sz="2000" spc="-5" b="1" i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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000">
              <a:latin typeface="Times New Roman"/>
              <a:cs typeface="Times New Roman"/>
            </a:endParaRPr>
          </a:p>
          <a:p>
            <a:pPr marL="628015">
              <a:lnSpc>
                <a:spcPct val="100000"/>
              </a:lnSpc>
              <a:tabLst>
                <a:tab pos="1141095" algn="l"/>
              </a:tabLst>
            </a:pPr>
            <a:r>
              <a:rPr dirty="0" sz="2000" spc="-5" b="1">
                <a:solidFill>
                  <a:srgbClr val="FF0000"/>
                </a:solidFill>
                <a:latin typeface="Gill Sans MT"/>
                <a:cs typeface="Gill Sans MT"/>
              </a:rPr>
              <a:t>2</a:t>
            </a:r>
            <a:r>
              <a:rPr dirty="0" sz="2000" spc="-5" b="1" i="1">
                <a:solidFill>
                  <a:srgbClr val="FDB809"/>
                </a:solidFill>
                <a:latin typeface="Gill Sans MT"/>
                <a:cs typeface="Gill Sans MT"/>
              </a:rPr>
              <a:t>s	</a:t>
            </a:r>
            <a:r>
              <a:rPr dirty="0" u="sng" sz="2000" spc="-5" b="1" i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000" spc="10" b="1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</a:t>
            </a:r>
            <a:endParaRPr sz="20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597535" algn="l"/>
                <a:tab pos="1180465" algn="l"/>
              </a:tabLst>
            </a:pPr>
            <a:r>
              <a:rPr dirty="0" sz="2000" spc="-10" b="1">
                <a:latin typeface="Gill Sans MT"/>
                <a:cs typeface="Gill Sans MT"/>
              </a:rPr>
              <a:t>B	</a:t>
            </a:r>
            <a:r>
              <a:rPr dirty="0" sz="2000" spc="-5" b="1">
                <a:solidFill>
                  <a:srgbClr val="FF0000"/>
                </a:solidFill>
                <a:latin typeface="Gill Sans MT"/>
                <a:cs typeface="Gill Sans MT"/>
              </a:rPr>
              <a:t>1</a:t>
            </a:r>
            <a:r>
              <a:rPr dirty="0" sz="2000" spc="-5" b="1" i="1">
                <a:solidFill>
                  <a:srgbClr val="FDB809"/>
                </a:solidFill>
                <a:latin typeface="Gill Sans MT"/>
                <a:cs typeface="Gill Sans MT"/>
              </a:rPr>
              <a:t>s	</a:t>
            </a:r>
            <a:r>
              <a:rPr dirty="0" u="sng" sz="2000" spc="-5" b="1" i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000" spc="10" b="1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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666232" y="213359"/>
            <a:ext cx="2777998" cy="17174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685032" y="213359"/>
            <a:ext cx="3012820" cy="17174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490472" y="222504"/>
            <a:ext cx="1324229" cy="17174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783079" y="222504"/>
            <a:ext cx="2010029" cy="171742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761488" y="222504"/>
            <a:ext cx="1452244" cy="17174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182111" y="222504"/>
            <a:ext cx="1324228" cy="17174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1997455" y="435686"/>
            <a:ext cx="595312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00AFEF"/>
                </a:solidFill>
                <a:latin typeface="Gill Sans MT"/>
                <a:cs typeface="Gill Sans MT"/>
              </a:rPr>
              <a:t>(B=5) </a:t>
            </a:r>
            <a:r>
              <a:rPr dirty="0" sz="6000" spc="-515">
                <a:solidFill>
                  <a:srgbClr val="00AFEF"/>
                </a:solidFill>
              </a:rPr>
              <a:t>نوروبلا</a:t>
            </a:r>
            <a:r>
              <a:rPr dirty="0" sz="6000" spc="-95">
                <a:solidFill>
                  <a:srgbClr val="00AFEF"/>
                </a:solidFill>
              </a:rPr>
              <a:t> </a:t>
            </a:r>
            <a:r>
              <a:rPr dirty="0" sz="6000" spc="-840">
                <a:solidFill>
                  <a:srgbClr val="00AFEF"/>
                </a:solidFill>
              </a:rPr>
              <a:t>رصنع</a:t>
            </a:r>
            <a:endParaRPr sz="6000">
              <a:latin typeface="Gill Sans MT"/>
              <a:cs typeface="Gill Sans MT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33400" y="3962400"/>
            <a:ext cx="1447800" cy="838200"/>
          </a:xfrm>
          <a:custGeom>
            <a:avLst/>
            <a:gdLst/>
            <a:ahLst/>
            <a:cxnLst/>
            <a:rect l="l" t="t" r="r" b="b"/>
            <a:pathLst>
              <a:path w="1447800" h="838200">
                <a:moveTo>
                  <a:pt x="1308100" y="0"/>
                </a:moveTo>
                <a:lnTo>
                  <a:pt x="139700" y="0"/>
                </a:lnTo>
                <a:lnTo>
                  <a:pt x="95544" y="7116"/>
                </a:lnTo>
                <a:lnTo>
                  <a:pt x="57195" y="26936"/>
                </a:lnTo>
                <a:lnTo>
                  <a:pt x="26954" y="57168"/>
                </a:lnTo>
                <a:lnTo>
                  <a:pt x="7122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2" y="742679"/>
                </a:lnTo>
                <a:lnTo>
                  <a:pt x="26954" y="781031"/>
                </a:lnTo>
                <a:lnTo>
                  <a:pt x="57195" y="811263"/>
                </a:lnTo>
                <a:lnTo>
                  <a:pt x="95544" y="831083"/>
                </a:lnTo>
                <a:lnTo>
                  <a:pt x="139700" y="838200"/>
                </a:lnTo>
                <a:lnTo>
                  <a:pt x="1308100" y="838200"/>
                </a:lnTo>
                <a:lnTo>
                  <a:pt x="1352279" y="831083"/>
                </a:lnTo>
                <a:lnTo>
                  <a:pt x="1390631" y="811263"/>
                </a:lnTo>
                <a:lnTo>
                  <a:pt x="1420863" y="781031"/>
                </a:lnTo>
                <a:lnTo>
                  <a:pt x="1440683" y="742679"/>
                </a:lnTo>
                <a:lnTo>
                  <a:pt x="1447800" y="698500"/>
                </a:lnTo>
                <a:lnTo>
                  <a:pt x="1447800" y="139700"/>
                </a:lnTo>
                <a:lnTo>
                  <a:pt x="1440683" y="95520"/>
                </a:lnTo>
                <a:lnTo>
                  <a:pt x="1420863" y="57168"/>
                </a:lnTo>
                <a:lnTo>
                  <a:pt x="1390631" y="26936"/>
                </a:lnTo>
                <a:lnTo>
                  <a:pt x="1352279" y="7116"/>
                </a:lnTo>
                <a:lnTo>
                  <a:pt x="13081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33400" y="3962400"/>
            <a:ext cx="1447800" cy="838200"/>
          </a:xfrm>
          <a:custGeom>
            <a:avLst/>
            <a:gdLst/>
            <a:ahLst/>
            <a:cxnLst/>
            <a:rect l="l" t="t" r="r" b="b"/>
            <a:pathLst>
              <a:path w="14478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1308100" y="0"/>
                </a:lnTo>
                <a:lnTo>
                  <a:pt x="1352279" y="7116"/>
                </a:lnTo>
                <a:lnTo>
                  <a:pt x="1390631" y="26936"/>
                </a:lnTo>
                <a:lnTo>
                  <a:pt x="1420863" y="57168"/>
                </a:lnTo>
                <a:lnTo>
                  <a:pt x="1440683" y="95520"/>
                </a:lnTo>
                <a:lnTo>
                  <a:pt x="1447800" y="139700"/>
                </a:lnTo>
                <a:lnTo>
                  <a:pt x="1447800" y="698500"/>
                </a:lnTo>
                <a:lnTo>
                  <a:pt x="1440683" y="742679"/>
                </a:lnTo>
                <a:lnTo>
                  <a:pt x="1420863" y="781031"/>
                </a:lnTo>
                <a:lnTo>
                  <a:pt x="1390631" y="811263"/>
                </a:lnTo>
                <a:lnTo>
                  <a:pt x="1352279" y="831083"/>
                </a:lnTo>
                <a:lnTo>
                  <a:pt x="13081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4384">
            <a:solidFill>
              <a:srgbClr val="256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818184" y="4142359"/>
            <a:ext cx="87820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b="1">
                <a:solidFill>
                  <a:srgbClr val="0D0D0D"/>
                </a:solidFill>
                <a:latin typeface="Gill Sans MT"/>
                <a:cs typeface="Gill Sans MT"/>
              </a:rPr>
              <a:t>B</a:t>
            </a:r>
            <a:r>
              <a:rPr dirty="0" sz="2800" spc="10" b="1">
                <a:solidFill>
                  <a:srgbClr val="0D0D0D"/>
                </a:solidFill>
                <a:latin typeface="Gill Sans MT"/>
                <a:cs typeface="Gill Sans MT"/>
              </a:rPr>
              <a:t>e</a:t>
            </a:r>
            <a:r>
              <a:rPr dirty="0" sz="2800" b="1">
                <a:solidFill>
                  <a:srgbClr val="0D0D0D"/>
                </a:solidFill>
                <a:latin typeface="Gill Sans MT"/>
                <a:cs typeface="Gill Sans MT"/>
              </a:rPr>
              <a:t>=4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486400" y="3962400"/>
            <a:ext cx="1447800" cy="838200"/>
          </a:xfrm>
          <a:custGeom>
            <a:avLst/>
            <a:gdLst/>
            <a:ahLst/>
            <a:cxnLst/>
            <a:rect l="l" t="t" r="r" b="b"/>
            <a:pathLst>
              <a:path w="1447800" h="838200">
                <a:moveTo>
                  <a:pt x="1308100" y="0"/>
                </a:moveTo>
                <a:lnTo>
                  <a:pt x="139700" y="0"/>
                </a:lnTo>
                <a:lnTo>
                  <a:pt x="95520" y="7116"/>
                </a:lnTo>
                <a:lnTo>
                  <a:pt x="57168" y="26936"/>
                </a:lnTo>
                <a:lnTo>
                  <a:pt x="26936" y="57168"/>
                </a:lnTo>
                <a:lnTo>
                  <a:pt x="7116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16" y="742679"/>
                </a:lnTo>
                <a:lnTo>
                  <a:pt x="26936" y="781031"/>
                </a:lnTo>
                <a:lnTo>
                  <a:pt x="57168" y="811263"/>
                </a:lnTo>
                <a:lnTo>
                  <a:pt x="95520" y="831083"/>
                </a:lnTo>
                <a:lnTo>
                  <a:pt x="139700" y="838200"/>
                </a:lnTo>
                <a:lnTo>
                  <a:pt x="1308100" y="838200"/>
                </a:lnTo>
                <a:lnTo>
                  <a:pt x="1352279" y="831083"/>
                </a:lnTo>
                <a:lnTo>
                  <a:pt x="1390631" y="811263"/>
                </a:lnTo>
                <a:lnTo>
                  <a:pt x="1420863" y="781031"/>
                </a:lnTo>
                <a:lnTo>
                  <a:pt x="1440683" y="742679"/>
                </a:lnTo>
                <a:lnTo>
                  <a:pt x="1447800" y="698500"/>
                </a:lnTo>
                <a:lnTo>
                  <a:pt x="1447800" y="139700"/>
                </a:lnTo>
                <a:lnTo>
                  <a:pt x="1440683" y="95520"/>
                </a:lnTo>
                <a:lnTo>
                  <a:pt x="1420863" y="57168"/>
                </a:lnTo>
                <a:lnTo>
                  <a:pt x="1390631" y="26936"/>
                </a:lnTo>
                <a:lnTo>
                  <a:pt x="1352279" y="7116"/>
                </a:lnTo>
                <a:lnTo>
                  <a:pt x="13081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486400" y="3962400"/>
            <a:ext cx="1447800" cy="838200"/>
          </a:xfrm>
          <a:custGeom>
            <a:avLst/>
            <a:gdLst/>
            <a:ahLst/>
            <a:cxnLst/>
            <a:rect l="l" t="t" r="r" b="b"/>
            <a:pathLst>
              <a:path w="1447800" h="838200">
                <a:moveTo>
                  <a:pt x="0" y="139700"/>
                </a:moveTo>
                <a:lnTo>
                  <a:pt x="7116" y="95520"/>
                </a:lnTo>
                <a:lnTo>
                  <a:pt x="26936" y="57168"/>
                </a:lnTo>
                <a:lnTo>
                  <a:pt x="57168" y="26936"/>
                </a:lnTo>
                <a:lnTo>
                  <a:pt x="95520" y="7116"/>
                </a:lnTo>
                <a:lnTo>
                  <a:pt x="139700" y="0"/>
                </a:lnTo>
                <a:lnTo>
                  <a:pt x="1308100" y="0"/>
                </a:lnTo>
                <a:lnTo>
                  <a:pt x="1352279" y="7116"/>
                </a:lnTo>
                <a:lnTo>
                  <a:pt x="1390631" y="26936"/>
                </a:lnTo>
                <a:lnTo>
                  <a:pt x="1420863" y="57168"/>
                </a:lnTo>
                <a:lnTo>
                  <a:pt x="1440683" y="95520"/>
                </a:lnTo>
                <a:lnTo>
                  <a:pt x="1447800" y="139700"/>
                </a:lnTo>
                <a:lnTo>
                  <a:pt x="1447800" y="698500"/>
                </a:lnTo>
                <a:lnTo>
                  <a:pt x="1440683" y="742679"/>
                </a:lnTo>
                <a:lnTo>
                  <a:pt x="1420863" y="781031"/>
                </a:lnTo>
                <a:lnTo>
                  <a:pt x="1390631" y="811263"/>
                </a:lnTo>
                <a:lnTo>
                  <a:pt x="1352279" y="831083"/>
                </a:lnTo>
                <a:lnTo>
                  <a:pt x="1308100" y="838200"/>
                </a:lnTo>
                <a:lnTo>
                  <a:pt x="139700" y="838200"/>
                </a:lnTo>
                <a:lnTo>
                  <a:pt x="95520" y="831083"/>
                </a:lnTo>
                <a:lnTo>
                  <a:pt x="57168" y="811263"/>
                </a:lnTo>
                <a:lnTo>
                  <a:pt x="26936" y="781031"/>
                </a:lnTo>
                <a:lnTo>
                  <a:pt x="7116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4384">
            <a:solidFill>
              <a:srgbClr val="256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5870575" y="4142359"/>
            <a:ext cx="67945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10" b="1">
                <a:solidFill>
                  <a:srgbClr val="0D0D0D"/>
                </a:solidFill>
                <a:latin typeface="Gill Sans MT"/>
                <a:cs typeface="Gill Sans MT"/>
              </a:rPr>
              <a:t>B</a:t>
            </a:r>
            <a:r>
              <a:rPr dirty="0" sz="2800" spc="-10" b="1">
                <a:solidFill>
                  <a:srgbClr val="0D0D0D"/>
                </a:solidFill>
                <a:latin typeface="Gill Sans MT"/>
                <a:cs typeface="Gill Sans MT"/>
              </a:rPr>
              <a:t>=</a:t>
            </a:r>
            <a:r>
              <a:rPr dirty="0" sz="2800" b="1">
                <a:solidFill>
                  <a:srgbClr val="0D0D0D"/>
                </a:solidFill>
                <a:latin typeface="Gill Sans MT"/>
                <a:cs typeface="Gill Sans MT"/>
              </a:rPr>
              <a:t>5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15925">
              <a:lnSpc>
                <a:spcPct val="100000"/>
              </a:lnSpc>
              <a:spcBef>
                <a:spcPts val="95"/>
              </a:spcBef>
            </a:pPr>
            <a:r>
              <a:rPr dirty="0" spc="-575"/>
              <a:t>ينورتكللاا </a:t>
            </a:r>
            <a:r>
              <a:rPr dirty="0" spc="-655"/>
              <a:t>عيزوتلا</a:t>
            </a:r>
            <a:r>
              <a:rPr dirty="0" spc="-145"/>
              <a:t> </a:t>
            </a:r>
            <a:r>
              <a:rPr dirty="0" spc="-750"/>
              <a:t>ةباتك</a:t>
            </a:r>
          </a:p>
        </p:txBody>
      </p:sp>
      <p:sp>
        <p:nvSpPr>
          <p:cNvPr id="14" name="object 14"/>
          <p:cNvSpPr/>
          <p:nvPr/>
        </p:nvSpPr>
        <p:spPr>
          <a:xfrm>
            <a:off x="2453639" y="1056132"/>
            <a:ext cx="4495800" cy="0"/>
          </a:xfrm>
          <a:custGeom>
            <a:avLst/>
            <a:gdLst/>
            <a:ahLst/>
            <a:cxnLst/>
            <a:rect l="l" t="t" r="r" b="b"/>
            <a:pathLst>
              <a:path w="4495800" h="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57912">
            <a:solidFill>
              <a:srgbClr val="6016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05200" y="1600200"/>
            <a:ext cx="2286000" cy="1331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696714" y="2545841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44314" y="2241041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47464" y="1935860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95064" y="1631060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04664" y="2271140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52264" y="1966086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60240" y="1661286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57317" y="2011756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04664" y="1707260"/>
            <a:ext cx="409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695" algn="l"/>
              </a:tabLst>
            </a:pPr>
            <a:r>
              <a:rPr dirty="0" sz="1200" spc="-5">
                <a:latin typeface="Arial"/>
                <a:cs typeface="Arial"/>
              </a:rPr>
              <a:t>d</a:t>
            </a:r>
            <a:r>
              <a:rPr dirty="0" sz="1200" spc="-5">
                <a:latin typeface="Arial"/>
                <a:cs typeface="Arial"/>
              </a:rPr>
              <a:t>	</a:t>
            </a:r>
            <a:r>
              <a:rPr dirty="0" sz="1200">
                <a:latin typeface="Arial"/>
                <a:cs typeface="Arial"/>
              </a:rPr>
              <a:t>f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54175" y="4442282"/>
            <a:ext cx="606488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800" b="1">
                <a:latin typeface="Arial"/>
                <a:cs typeface="Arial"/>
              </a:rPr>
              <a:t>1s</a:t>
            </a:r>
            <a:r>
              <a:rPr dirty="0" baseline="25525" sz="2775" b="1">
                <a:latin typeface="Arial"/>
                <a:cs typeface="Arial"/>
              </a:rPr>
              <a:t>2</a:t>
            </a:r>
            <a:r>
              <a:rPr dirty="0" sz="2800" b="1">
                <a:latin typeface="Arial"/>
                <a:cs typeface="Arial"/>
              </a:rPr>
              <a:t>2s</a:t>
            </a:r>
            <a:r>
              <a:rPr dirty="0" baseline="25525" sz="2775" b="1">
                <a:latin typeface="Arial"/>
                <a:cs typeface="Arial"/>
              </a:rPr>
              <a:t>2</a:t>
            </a:r>
            <a:r>
              <a:rPr dirty="0" sz="2800" b="1">
                <a:latin typeface="Arial"/>
                <a:cs typeface="Arial"/>
              </a:rPr>
              <a:t>2p</a:t>
            </a:r>
            <a:r>
              <a:rPr dirty="0" baseline="25525" sz="2775" b="1">
                <a:latin typeface="Arial"/>
                <a:cs typeface="Arial"/>
              </a:rPr>
              <a:t>6</a:t>
            </a:r>
            <a:r>
              <a:rPr dirty="0" sz="2800" b="1">
                <a:latin typeface="Arial"/>
                <a:cs typeface="Arial"/>
              </a:rPr>
              <a:t>3s</a:t>
            </a:r>
            <a:r>
              <a:rPr dirty="0" baseline="25525" sz="2775" b="1">
                <a:latin typeface="Arial"/>
                <a:cs typeface="Arial"/>
              </a:rPr>
              <a:t>2</a:t>
            </a:r>
            <a:r>
              <a:rPr dirty="0" sz="2800" b="1">
                <a:latin typeface="Arial"/>
                <a:cs typeface="Arial"/>
              </a:rPr>
              <a:t>3p</a:t>
            </a:r>
            <a:r>
              <a:rPr dirty="0" baseline="25525" sz="2775" b="1">
                <a:latin typeface="Arial"/>
                <a:cs typeface="Arial"/>
              </a:rPr>
              <a:t>6</a:t>
            </a:r>
            <a:r>
              <a:rPr dirty="0" sz="2800" b="1">
                <a:latin typeface="Arial"/>
                <a:cs typeface="Arial"/>
              </a:rPr>
              <a:t>4s</a:t>
            </a:r>
            <a:r>
              <a:rPr dirty="0" baseline="25525" sz="2775" b="1">
                <a:latin typeface="Arial"/>
                <a:cs typeface="Arial"/>
              </a:rPr>
              <a:t>2</a:t>
            </a:r>
            <a:r>
              <a:rPr dirty="0" sz="2800" b="1">
                <a:latin typeface="Arial"/>
                <a:cs typeface="Arial"/>
              </a:rPr>
              <a:t>3d</a:t>
            </a:r>
            <a:r>
              <a:rPr dirty="0" baseline="25525" sz="2775" b="1">
                <a:latin typeface="Arial"/>
                <a:cs typeface="Arial"/>
              </a:rPr>
              <a:t>10</a:t>
            </a:r>
            <a:r>
              <a:rPr dirty="0" sz="2800" b="1">
                <a:latin typeface="Arial"/>
                <a:cs typeface="Arial"/>
              </a:rPr>
              <a:t>4p</a:t>
            </a:r>
            <a:r>
              <a:rPr dirty="0" baseline="25525" sz="2775" b="1">
                <a:latin typeface="Arial"/>
                <a:cs typeface="Arial"/>
              </a:rPr>
              <a:t>6</a:t>
            </a:r>
            <a:r>
              <a:rPr dirty="0" sz="2800" b="1">
                <a:latin typeface="Arial"/>
                <a:cs typeface="Arial"/>
              </a:rPr>
              <a:t>5s</a:t>
            </a:r>
            <a:r>
              <a:rPr dirty="0" baseline="25525" sz="2775" b="1">
                <a:latin typeface="Arial"/>
                <a:cs typeface="Arial"/>
              </a:rPr>
              <a:t>2</a:t>
            </a:r>
            <a:r>
              <a:rPr dirty="0" sz="2800" b="1">
                <a:latin typeface="Arial"/>
                <a:cs typeface="Arial"/>
              </a:rPr>
              <a:t>4d</a:t>
            </a:r>
            <a:r>
              <a:rPr dirty="0" baseline="25525" sz="2775" b="1">
                <a:latin typeface="Arial"/>
                <a:cs typeface="Arial"/>
              </a:rPr>
              <a:t>10</a:t>
            </a:r>
            <a:r>
              <a:rPr dirty="0" sz="2800" b="1">
                <a:latin typeface="Arial"/>
                <a:cs typeface="Arial"/>
              </a:rPr>
              <a:t>…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925827" y="1698116"/>
            <a:ext cx="348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1</a:t>
            </a:r>
            <a:r>
              <a:rPr dirty="0" sz="2400" i="1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25827" y="2430017"/>
            <a:ext cx="348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2</a:t>
            </a:r>
            <a:r>
              <a:rPr dirty="0" sz="2400" i="1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25827" y="3161791"/>
            <a:ext cx="348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3</a:t>
            </a:r>
            <a:r>
              <a:rPr dirty="0" sz="2400" i="1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5827" y="3893566"/>
            <a:ext cx="348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4</a:t>
            </a:r>
            <a:r>
              <a:rPr dirty="0" sz="2400" i="1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5827" y="4625467"/>
            <a:ext cx="348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5</a:t>
            </a:r>
            <a:r>
              <a:rPr dirty="0" sz="2400" i="1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25827" y="5356961"/>
            <a:ext cx="3492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latin typeface="Arial"/>
                <a:cs typeface="Arial"/>
              </a:rPr>
              <a:t>6</a:t>
            </a:r>
            <a:r>
              <a:rPr dirty="0" sz="2400" i="1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25827" y="6088786"/>
            <a:ext cx="3492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latin typeface="Arial"/>
                <a:cs typeface="Arial"/>
              </a:rPr>
              <a:t>7</a:t>
            </a:r>
            <a:r>
              <a:rPr dirty="0" sz="2400" i="1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00832" y="2437891"/>
            <a:ext cx="365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2</a:t>
            </a:r>
            <a:r>
              <a:rPr dirty="0" sz="2400" spc="-5" i="1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00832" y="3169665"/>
            <a:ext cx="365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3</a:t>
            </a:r>
            <a:r>
              <a:rPr dirty="0" sz="2400" spc="-5" i="1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00832" y="3901567"/>
            <a:ext cx="365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4</a:t>
            </a:r>
            <a:r>
              <a:rPr dirty="0" sz="2400" spc="-5" i="1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00832" y="4633036"/>
            <a:ext cx="3657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latin typeface="Arial"/>
                <a:cs typeface="Arial"/>
              </a:rPr>
              <a:t>5</a:t>
            </a:r>
            <a:r>
              <a:rPr dirty="0" sz="2400" i="1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00832" y="5364886"/>
            <a:ext cx="3657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latin typeface="Arial"/>
                <a:cs typeface="Arial"/>
              </a:rPr>
              <a:t>6</a:t>
            </a:r>
            <a:r>
              <a:rPr dirty="0" sz="2400" i="1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23765" y="3169665"/>
            <a:ext cx="365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3</a:t>
            </a:r>
            <a:r>
              <a:rPr dirty="0" sz="2400" spc="-5" i="1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23765" y="3901567"/>
            <a:ext cx="365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4</a:t>
            </a:r>
            <a:r>
              <a:rPr dirty="0" sz="2400" spc="-5" i="1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23765" y="4633036"/>
            <a:ext cx="3657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latin typeface="Arial"/>
                <a:cs typeface="Arial"/>
              </a:rPr>
              <a:t>5</a:t>
            </a:r>
            <a:r>
              <a:rPr dirty="0" sz="2400" i="1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23765" y="5364886"/>
            <a:ext cx="3657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latin typeface="Arial"/>
                <a:cs typeface="Arial"/>
              </a:rPr>
              <a:t>6</a:t>
            </a:r>
            <a:r>
              <a:rPr dirty="0" sz="2400" i="1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13045" y="3901567"/>
            <a:ext cx="2813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4</a:t>
            </a:r>
            <a:r>
              <a:rPr dirty="0" sz="2400" i="1"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13045" y="4633036"/>
            <a:ext cx="2813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latin typeface="Arial"/>
                <a:cs typeface="Arial"/>
              </a:rPr>
              <a:t>5</a:t>
            </a:r>
            <a:r>
              <a:rPr dirty="0" sz="2400" i="1"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10867" y="3480053"/>
            <a:ext cx="3801110" cy="2367915"/>
          </a:xfrm>
          <a:custGeom>
            <a:avLst/>
            <a:gdLst/>
            <a:ahLst/>
            <a:cxnLst/>
            <a:rect l="l" t="t" r="r" b="b"/>
            <a:pathLst>
              <a:path w="3801110" h="2367915">
                <a:moveTo>
                  <a:pt x="44576" y="2294928"/>
                </a:moveTo>
                <a:lnTo>
                  <a:pt x="0" y="2367534"/>
                </a:lnTo>
                <a:lnTo>
                  <a:pt x="84836" y="2359634"/>
                </a:lnTo>
                <a:lnTo>
                  <a:pt x="72232" y="2339378"/>
                </a:lnTo>
                <a:lnTo>
                  <a:pt x="57276" y="2339378"/>
                </a:lnTo>
                <a:lnTo>
                  <a:pt x="50545" y="2328595"/>
                </a:lnTo>
                <a:lnTo>
                  <a:pt x="61345" y="2321879"/>
                </a:lnTo>
                <a:lnTo>
                  <a:pt x="44576" y="2294928"/>
                </a:lnTo>
                <a:close/>
              </a:path>
              <a:path w="3801110" h="2367915">
                <a:moveTo>
                  <a:pt x="61345" y="2321879"/>
                </a:moveTo>
                <a:lnTo>
                  <a:pt x="50545" y="2328595"/>
                </a:lnTo>
                <a:lnTo>
                  <a:pt x="57276" y="2339378"/>
                </a:lnTo>
                <a:lnTo>
                  <a:pt x="68059" y="2332671"/>
                </a:lnTo>
                <a:lnTo>
                  <a:pt x="61345" y="2321879"/>
                </a:lnTo>
                <a:close/>
              </a:path>
              <a:path w="3801110" h="2367915">
                <a:moveTo>
                  <a:pt x="68059" y="2332671"/>
                </a:moveTo>
                <a:lnTo>
                  <a:pt x="57276" y="2339378"/>
                </a:lnTo>
                <a:lnTo>
                  <a:pt x="72232" y="2339378"/>
                </a:lnTo>
                <a:lnTo>
                  <a:pt x="68059" y="2332671"/>
                </a:lnTo>
                <a:close/>
              </a:path>
              <a:path w="3801110" h="2367915">
                <a:moveTo>
                  <a:pt x="3794505" y="0"/>
                </a:moveTo>
                <a:lnTo>
                  <a:pt x="61345" y="2321879"/>
                </a:lnTo>
                <a:lnTo>
                  <a:pt x="68059" y="2332671"/>
                </a:lnTo>
                <a:lnTo>
                  <a:pt x="3801109" y="10668"/>
                </a:lnTo>
                <a:lnTo>
                  <a:pt x="37945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20011" y="2788157"/>
            <a:ext cx="3801110" cy="2367915"/>
          </a:xfrm>
          <a:custGeom>
            <a:avLst/>
            <a:gdLst/>
            <a:ahLst/>
            <a:cxnLst/>
            <a:rect l="l" t="t" r="r" b="b"/>
            <a:pathLst>
              <a:path w="3801110" h="2367915">
                <a:moveTo>
                  <a:pt x="44576" y="2294890"/>
                </a:moveTo>
                <a:lnTo>
                  <a:pt x="0" y="2367534"/>
                </a:lnTo>
                <a:lnTo>
                  <a:pt x="84836" y="2359660"/>
                </a:lnTo>
                <a:lnTo>
                  <a:pt x="72205" y="2339340"/>
                </a:lnTo>
                <a:lnTo>
                  <a:pt x="57276" y="2339340"/>
                </a:lnTo>
                <a:lnTo>
                  <a:pt x="50545" y="2328544"/>
                </a:lnTo>
                <a:lnTo>
                  <a:pt x="61327" y="2321839"/>
                </a:lnTo>
                <a:lnTo>
                  <a:pt x="44576" y="2294890"/>
                </a:lnTo>
                <a:close/>
              </a:path>
              <a:path w="3801110" h="2367915">
                <a:moveTo>
                  <a:pt x="61327" y="2321839"/>
                </a:moveTo>
                <a:lnTo>
                  <a:pt x="50545" y="2328544"/>
                </a:lnTo>
                <a:lnTo>
                  <a:pt x="57276" y="2339340"/>
                </a:lnTo>
                <a:lnTo>
                  <a:pt x="68043" y="2332643"/>
                </a:lnTo>
                <a:lnTo>
                  <a:pt x="61327" y="2321839"/>
                </a:lnTo>
                <a:close/>
              </a:path>
              <a:path w="3801110" h="2367915">
                <a:moveTo>
                  <a:pt x="68043" y="2332643"/>
                </a:moveTo>
                <a:lnTo>
                  <a:pt x="57276" y="2339340"/>
                </a:lnTo>
                <a:lnTo>
                  <a:pt x="72205" y="2339340"/>
                </a:lnTo>
                <a:lnTo>
                  <a:pt x="68043" y="2332643"/>
                </a:lnTo>
                <a:close/>
              </a:path>
              <a:path w="3801110" h="2367915">
                <a:moveTo>
                  <a:pt x="3794505" y="0"/>
                </a:moveTo>
                <a:lnTo>
                  <a:pt x="61327" y="2321839"/>
                </a:lnTo>
                <a:lnTo>
                  <a:pt x="68043" y="2332643"/>
                </a:lnTo>
                <a:lnTo>
                  <a:pt x="3801110" y="10667"/>
                </a:lnTo>
                <a:lnTo>
                  <a:pt x="37945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20011" y="3775709"/>
            <a:ext cx="4508500" cy="2800350"/>
          </a:xfrm>
          <a:custGeom>
            <a:avLst/>
            <a:gdLst/>
            <a:ahLst/>
            <a:cxnLst/>
            <a:rect l="l" t="t" r="r" b="b"/>
            <a:pathLst>
              <a:path w="4508500" h="2800350">
                <a:moveTo>
                  <a:pt x="44704" y="2727794"/>
                </a:moveTo>
                <a:lnTo>
                  <a:pt x="0" y="2800350"/>
                </a:lnTo>
                <a:lnTo>
                  <a:pt x="84836" y="2792552"/>
                </a:lnTo>
                <a:lnTo>
                  <a:pt x="72266" y="2772270"/>
                </a:lnTo>
                <a:lnTo>
                  <a:pt x="57276" y="2772270"/>
                </a:lnTo>
                <a:lnTo>
                  <a:pt x="50545" y="2761475"/>
                </a:lnTo>
                <a:lnTo>
                  <a:pt x="61402" y="2754739"/>
                </a:lnTo>
                <a:lnTo>
                  <a:pt x="44704" y="2727794"/>
                </a:lnTo>
                <a:close/>
              </a:path>
              <a:path w="4508500" h="2800350">
                <a:moveTo>
                  <a:pt x="61402" y="2754739"/>
                </a:moveTo>
                <a:lnTo>
                  <a:pt x="50545" y="2761475"/>
                </a:lnTo>
                <a:lnTo>
                  <a:pt x="57276" y="2772270"/>
                </a:lnTo>
                <a:lnTo>
                  <a:pt x="68103" y="2765552"/>
                </a:lnTo>
                <a:lnTo>
                  <a:pt x="61402" y="2754739"/>
                </a:lnTo>
                <a:close/>
              </a:path>
              <a:path w="4508500" h="2800350">
                <a:moveTo>
                  <a:pt x="68103" y="2765552"/>
                </a:moveTo>
                <a:lnTo>
                  <a:pt x="57276" y="2772270"/>
                </a:lnTo>
                <a:lnTo>
                  <a:pt x="72266" y="2772270"/>
                </a:lnTo>
                <a:lnTo>
                  <a:pt x="68103" y="2765552"/>
                </a:lnTo>
                <a:close/>
              </a:path>
              <a:path w="4508500" h="2800350">
                <a:moveTo>
                  <a:pt x="4501642" y="0"/>
                </a:moveTo>
                <a:lnTo>
                  <a:pt x="61402" y="2754739"/>
                </a:lnTo>
                <a:lnTo>
                  <a:pt x="68103" y="2765552"/>
                </a:lnTo>
                <a:lnTo>
                  <a:pt x="4508246" y="10667"/>
                </a:lnTo>
                <a:lnTo>
                  <a:pt x="45016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613916" y="2068829"/>
            <a:ext cx="2661285" cy="1660525"/>
          </a:xfrm>
          <a:custGeom>
            <a:avLst/>
            <a:gdLst/>
            <a:ahLst/>
            <a:cxnLst/>
            <a:rect l="l" t="t" r="r" b="b"/>
            <a:pathLst>
              <a:path w="2661285" h="1660525">
                <a:moveTo>
                  <a:pt x="44577" y="1587754"/>
                </a:moveTo>
                <a:lnTo>
                  <a:pt x="0" y="1660398"/>
                </a:lnTo>
                <a:lnTo>
                  <a:pt x="84835" y="1652397"/>
                </a:lnTo>
                <a:lnTo>
                  <a:pt x="72260" y="1632204"/>
                </a:lnTo>
                <a:lnTo>
                  <a:pt x="57277" y="1632204"/>
                </a:lnTo>
                <a:lnTo>
                  <a:pt x="50546" y="1621409"/>
                </a:lnTo>
                <a:lnTo>
                  <a:pt x="61348" y="1614682"/>
                </a:lnTo>
                <a:lnTo>
                  <a:pt x="44577" y="1587754"/>
                </a:lnTo>
                <a:close/>
              </a:path>
              <a:path w="2661285" h="1660525">
                <a:moveTo>
                  <a:pt x="61348" y="1614682"/>
                </a:moveTo>
                <a:lnTo>
                  <a:pt x="50546" y="1621409"/>
                </a:lnTo>
                <a:lnTo>
                  <a:pt x="57277" y="1632204"/>
                </a:lnTo>
                <a:lnTo>
                  <a:pt x="68072" y="1625480"/>
                </a:lnTo>
                <a:lnTo>
                  <a:pt x="61348" y="1614682"/>
                </a:lnTo>
                <a:close/>
              </a:path>
              <a:path w="2661285" h="1660525">
                <a:moveTo>
                  <a:pt x="68072" y="1625480"/>
                </a:moveTo>
                <a:lnTo>
                  <a:pt x="57277" y="1632204"/>
                </a:lnTo>
                <a:lnTo>
                  <a:pt x="72260" y="1632204"/>
                </a:lnTo>
                <a:lnTo>
                  <a:pt x="68072" y="1625480"/>
                </a:lnTo>
                <a:close/>
              </a:path>
              <a:path w="2661285" h="1660525">
                <a:moveTo>
                  <a:pt x="2654554" y="0"/>
                </a:moveTo>
                <a:lnTo>
                  <a:pt x="61348" y="1614682"/>
                </a:lnTo>
                <a:lnTo>
                  <a:pt x="68072" y="1625480"/>
                </a:lnTo>
                <a:lnTo>
                  <a:pt x="2661158" y="10668"/>
                </a:lnTo>
                <a:lnTo>
                  <a:pt x="26545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613916" y="2248535"/>
            <a:ext cx="1146810" cy="713105"/>
          </a:xfrm>
          <a:custGeom>
            <a:avLst/>
            <a:gdLst/>
            <a:ahLst/>
            <a:cxnLst/>
            <a:rect l="l" t="t" r="r" b="b"/>
            <a:pathLst>
              <a:path w="1146810" h="713105">
                <a:moveTo>
                  <a:pt x="44703" y="640079"/>
                </a:moveTo>
                <a:lnTo>
                  <a:pt x="0" y="712597"/>
                </a:lnTo>
                <a:lnTo>
                  <a:pt x="84835" y="704850"/>
                </a:lnTo>
                <a:lnTo>
                  <a:pt x="72245" y="684529"/>
                </a:lnTo>
                <a:lnTo>
                  <a:pt x="57403" y="684529"/>
                </a:lnTo>
                <a:lnTo>
                  <a:pt x="50672" y="673735"/>
                </a:lnTo>
                <a:lnTo>
                  <a:pt x="61432" y="667078"/>
                </a:lnTo>
                <a:lnTo>
                  <a:pt x="44703" y="640079"/>
                </a:lnTo>
                <a:close/>
              </a:path>
              <a:path w="1146810" h="713105">
                <a:moveTo>
                  <a:pt x="61432" y="667078"/>
                </a:moveTo>
                <a:lnTo>
                  <a:pt x="50672" y="673735"/>
                </a:lnTo>
                <a:lnTo>
                  <a:pt x="57403" y="684529"/>
                </a:lnTo>
                <a:lnTo>
                  <a:pt x="68133" y="677892"/>
                </a:lnTo>
                <a:lnTo>
                  <a:pt x="61432" y="667078"/>
                </a:lnTo>
                <a:close/>
              </a:path>
              <a:path w="1146810" h="713105">
                <a:moveTo>
                  <a:pt x="68133" y="677892"/>
                </a:moveTo>
                <a:lnTo>
                  <a:pt x="57403" y="684529"/>
                </a:lnTo>
                <a:lnTo>
                  <a:pt x="72245" y="684529"/>
                </a:lnTo>
                <a:lnTo>
                  <a:pt x="68133" y="677892"/>
                </a:lnTo>
                <a:close/>
              </a:path>
              <a:path w="1146810" h="713105">
                <a:moveTo>
                  <a:pt x="1139698" y="0"/>
                </a:moveTo>
                <a:lnTo>
                  <a:pt x="61432" y="667078"/>
                </a:lnTo>
                <a:lnTo>
                  <a:pt x="68133" y="677892"/>
                </a:lnTo>
                <a:lnTo>
                  <a:pt x="1146302" y="10922"/>
                </a:lnTo>
                <a:lnTo>
                  <a:pt x="11396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21252" y="4424934"/>
            <a:ext cx="2289810" cy="1441450"/>
          </a:xfrm>
          <a:custGeom>
            <a:avLst/>
            <a:gdLst/>
            <a:ahLst/>
            <a:cxnLst/>
            <a:rect l="l" t="t" r="r" b="b"/>
            <a:pathLst>
              <a:path w="2289810" h="1441450">
                <a:moveTo>
                  <a:pt x="44323" y="1368145"/>
                </a:moveTo>
                <a:lnTo>
                  <a:pt x="0" y="1440942"/>
                </a:lnTo>
                <a:lnTo>
                  <a:pt x="84836" y="1432674"/>
                </a:lnTo>
                <a:lnTo>
                  <a:pt x="72198" y="1412544"/>
                </a:lnTo>
                <a:lnTo>
                  <a:pt x="57150" y="1412544"/>
                </a:lnTo>
                <a:lnTo>
                  <a:pt x="50419" y="1401800"/>
                </a:lnTo>
                <a:lnTo>
                  <a:pt x="61201" y="1395029"/>
                </a:lnTo>
                <a:lnTo>
                  <a:pt x="44323" y="1368145"/>
                </a:lnTo>
                <a:close/>
              </a:path>
              <a:path w="2289810" h="1441450">
                <a:moveTo>
                  <a:pt x="61201" y="1395029"/>
                </a:moveTo>
                <a:lnTo>
                  <a:pt x="50419" y="1401800"/>
                </a:lnTo>
                <a:lnTo>
                  <a:pt x="57150" y="1412544"/>
                </a:lnTo>
                <a:lnTo>
                  <a:pt x="67942" y="1405766"/>
                </a:lnTo>
                <a:lnTo>
                  <a:pt x="61201" y="1395029"/>
                </a:lnTo>
                <a:close/>
              </a:path>
              <a:path w="2289810" h="1441450">
                <a:moveTo>
                  <a:pt x="67942" y="1405766"/>
                </a:moveTo>
                <a:lnTo>
                  <a:pt x="57150" y="1412544"/>
                </a:lnTo>
                <a:lnTo>
                  <a:pt x="72198" y="1412544"/>
                </a:lnTo>
                <a:lnTo>
                  <a:pt x="67942" y="1405766"/>
                </a:lnTo>
                <a:close/>
              </a:path>
              <a:path w="2289810" h="1441450">
                <a:moveTo>
                  <a:pt x="2282571" y="0"/>
                </a:moveTo>
                <a:lnTo>
                  <a:pt x="61201" y="1395029"/>
                </a:lnTo>
                <a:lnTo>
                  <a:pt x="67942" y="1405766"/>
                </a:lnTo>
                <a:lnTo>
                  <a:pt x="2289429" y="10668"/>
                </a:lnTo>
                <a:lnTo>
                  <a:pt x="22825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610867" y="1532255"/>
            <a:ext cx="1146810" cy="713105"/>
          </a:xfrm>
          <a:custGeom>
            <a:avLst/>
            <a:gdLst/>
            <a:ahLst/>
            <a:cxnLst/>
            <a:rect l="l" t="t" r="r" b="b"/>
            <a:pathLst>
              <a:path w="1146810" h="713105">
                <a:moveTo>
                  <a:pt x="44704" y="640080"/>
                </a:moveTo>
                <a:lnTo>
                  <a:pt x="0" y="712597"/>
                </a:lnTo>
                <a:lnTo>
                  <a:pt x="84836" y="704850"/>
                </a:lnTo>
                <a:lnTo>
                  <a:pt x="72245" y="684530"/>
                </a:lnTo>
                <a:lnTo>
                  <a:pt x="57404" y="684530"/>
                </a:lnTo>
                <a:lnTo>
                  <a:pt x="50673" y="673735"/>
                </a:lnTo>
                <a:lnTo>
                  <a:pt x="61432" y="667078"/>
                </a:lnTo>
                <a:lnTo>
                  <a:pt x="44704" y="640080"/>
                </a:lnTo>
                <a:close/>
              </a:path>
              <a:path w="1146810" h="713105">
                <a:moveTo>
                  <a:pt x="61432" y="667078"/>
                </a:moveTo>
                <a:lnTo>
                  <a:pt x="50673" y="673735"/>
                </a:lnTo>
                <a:lnTo>
                  <a:pt x="57404" y="684530"/>
                </a:lnTo>
                <a:lnTo>
                  <a:pt x="68133" y="677892"/>
                </a:lnTo>
                <a:lnTo>
                  <a:pt x="61432" y="667078"/>
                </a:lnTo>
                <a:close/>
              </a:path>
              <a:path w="1146810" h="713105">
                <a:moveTo>
                  <a:pt x="68133" y="677892"/>
                </a:moveTo>
                <a:lnTo>
                  <a:pt x="57404" y="684530"/>
                </a:lnTo>
                <a:lnTo>
                  <a:pt x="72245" y="684530"/>
                </a:lnTo>
                <a:lnTo>
                  <a:pt x="68133" y="677892"/>
                </a:lnTo>
                <a:close/>
              </a:path>
              <a:path w="1146810" h="713105">
                <a:moveTo>
                  <a:pt x="1139698" y="0"/>
                </a:moveTo>
                <a:lnTo>
                  <a:pt x="61432" y="667078"/>
                </a:lnTo>
                <a:lnTo>
                  <a:pt x="68133" y="677892"/>
                </a:lnTo>
                <a:lnTo>
                  <a:pt x="1146302" y="10922"/>
                </a:lnTo>
                <a:lnTo>
                  <a:pt x="11396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23060" y="2779014"/>
            <a:ext cx="2658110" cy="1657350"/>
          </a:xfrm>
          <a:custGeom>
            <a:avLst/>
            <a:gdLst/>
            <a:ahLst/>
            <a:cxnLst/>
            <a:rect l="l" t="t" r="r" b="b"/>
            <a:pathLst>
              <a:path w="2658110" h="1657350">
                <a:moveTo>
                  <a:pt x="44577" y="1584706"/>
                </a:moveTo>
                <a:lnTo>
                  <a:pt x="0" y="1657350"/>
                </a:lnTo>
                <a:lnTo>
                  <a:pt x="84835" y="1649476"/>
                </a:lnTo>
                <a:lnTo>
                  <a:pt x="72205" y="1629156"/>
                </a:lnTo>
                <a:lnTo>
                  <a:pt x="57277" y="1629156"/>
                </a:lnTo>
                <a:lnTo>
                  <a:pt x="50546" y="1618361"/>
                </a:lnTo>
                <a:lnTo>
                  <a:pt x="61326" y="1611653"/>
                </a:lnTo>
                <a:lnTo>
                  <a:pt x="44577" y="1584706"/>
                </a:lnTo>
                <a:close/>
              </a:path>
              <a:path w="2658110" h="1657350">
                <a:moveTo>
                  <a:pt x="61326" y="1611653"/>
                </a:moveTo>
                <a:lnTo>
                  <a:pt x="50546" y="1618361"/>
                </a:lnTo>
                <a:lnTo>
                  <a:pt x="57277" y="1629156"/>
                </a:lnTo>
                <a:lnTo>
                  <a:pt x="68041" y="1622457"/>
                </a:lnTo>
                <a:lnTo>
                  <a:pt x="61326" y="1611653"/>
                </a:lnTo>
                <a:close/>
              </a:path>
              <a:path w="2658110" h="1657350">
                <a:moveTo>
                  <a:pt x="68041" y="1622457"/>
                </a:moveTo>
                <a:lnTo>
                  <a:pt x="57277" y="1629156"/>
                </a:lnTo>
                <a:lnTo>
                  <a:pt x="72205" y="1629156"/>
                </a:lnTo>
                <a:lnTo>
                  <a:pt x="68041" y="1622457"/>
                </a:lnTo>
                <a:close/>
              </a:path>
              <a:path w="2658110" h="1657350">
                <a:moveTo>
                  <a:pt x="2651505" y="0"/>
                </a:moveTo>
                <a:lnTo>
                  <a:pt x="61326" y="1611653"/>
                </a:lnTo>
                <a:lnTo>
                  <a:pt x="68041" y="1622457"/>
                </a:lnTo>
                <a:lnTo>
                  <a:pt x="2658110" y="10668"/>
                </a:lnTo>
                <a:lnTo>
                  <a:pt x="26515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549140" y="6191199"/>
            <a:ext cx="46196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-204">
                <a:latin typeface="Arial"/>
                <a:cs typeface="Arial"/>
              </a:rPr>
              <a:t>1s</a:t>
            </a:r>
            <a:r>
              <a:rPr dirty="0" baseline="43402" sz="2400" spc="-307">
                <a:latin typeface="Arial"/>
                <a:cs typeface="Arial"/>
              </a:rPr>
              <a:t>2 </a:t>
            </a:r>
            <a:r>
              <a:rPr dirty="0" sz="2400" spc="-235">
                <a:latin typeface="Arial"/>
                <a:cs typeface="Arial"/>
              </a:rPr>
              <a:t>2s</a:t>
            </a:r>
            <a:r>
              <a:rPr dirty="0" baseline="43402" sz="2400" spc="-352">
                <a:latin typeface="Arial"/>
                <a:cs typeface="Arial"/>
              </a:rPr>
              <a:t>2 </a:t>
            </a:r>
            <a:r>
              <a:rPr dirty="0" sz="2400" spc="-305">
                <a:latin typeface="Arial"/>
                <a:cs typeface="Arial"/>
              </a:rPr>
              <a:t>2p</a:t>
            </a:r>
            <a:r>
              <a:rPr dirty="0" baseline="43402" sz="2400" spc="-457">
                <a:latin typeface="Arial"/>
                <a:cs typeface="Arial"/>
              </a:rPr>
              <a:t>6 </a:t>
            </a:r>
            <a:r>
              <a:rPr dirty="0" sz="2400" spc="-175">
                <a:latin typeface="Arial"/>
                <a:cs typeface="Arial"/>
              </a:rPr>
              <a:t>3s</a:t>
            </a:r>
            <a:r>
              <a:rPr dirty="0" baseline="43402" sz="2400" spc="-262">
                <a:latin typeface="Arial"/>
                <a:cs typeface="Arial"/>
              </a:rPr>
              <a:t>2 </a:t>
            </a:r>
            <a:r>
              <a:rPr dirty="0" sz="2400" spc="-175">
                <a:latin typeface="Arial"/>
                <a:cs typeface="Arial"/>
              </a:rPr>
              <a:t>3p</a:t>
            </a:r>
            <a:r>
              <a:rPr dirty="0" baseline="43402" sz="2400" spc="-262">
                <a:latin typeface="Arial"/>
                <a:cs typeface="Arial"/>
              </a:rPr>
              <a:t>6</a:t>
            </a:r>
            <a:r>
              <a:rPr dirty="0" sz="2400" spc="-175">
                <a:latin typeface="Arial"/>
                <a:cs typeface="Arial"/>
              </a:rPr>
              <a:t>4s</a:t>
            </a:r>
            <a:r>
              <a:rPr dirty="0" baseline="43402" sz="2400" spc="-262">
                <a:latin typeface="Arial"/>
                <a:cs typeface="Arial"/>
              </a:rPr>
              <a:t>2 </a:t>
            </a:r>
            <a:r>
              <a:rPr dirty="0" sz="2400" spc="-254">
                <a:latin typeface="Arial"/>
                <a:cs typeface="Arial"/>
              </a:rPr>
              <a:t>3d</a:t>
            </a:r>
            <a:r>
              <a:rPr dirty="0" baseline="43402" sz="2400" spc="-382">
                <a:latin typeface="Arial"/>
                <a:cs typeface="Arial"/>
              </a:rPr>
              <a:t>10 </a:t>
            </a:r>
            <a:r>
              <a:rPr dirty="0" sz="2400" spc="-330">
                <a:latin typeface="Arial"/>
                <a:cs typeface="Arial"/>
              </a:rPr>
              <a:t>4p</a:t>
            </a:r>
            <a:r>
              <a:rPr dirty="0" baseline="43402" sz="2400" spc="-494">
                <a:latin typeface="Arial"/>
                <a:cs typeface="Arial"/>
              </a:rPr>
              <a:t>6 </a:t>
            </a:r>
            <a:r>
              <a:rPr dirty="0" sz="2400" spc="-360">
                <a:latin typeface="Arial"/>
                <a:cs typeface="Arial"/>
              </a:rPr>
              <a:t>5s</a:t>
            </a:r>
            <a:r>
              <a:rPr dirty="0" baseline="43402" sz="2400" spc="-540">
                <a:latin typeface="Arial"/>
                <a:cs typeface="Arial"/>
              </a:rPr>
              <a:t>2</a:t>
            </a:r>
            <a:r>
              <a:rPr dirty="0" baseline="43402" sz="2400" spc="-45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4d</a:t>
            </a:r>
            <a:r>
              <a:rPr dirty="0" baseline="43402" sz="2400" spc="-337">
                <a:latin typeface="Arial"/>
                <a:cs typeface="Arial"/>
              </a:rPr>
              <a:t>10</a:t>
            </a:r>
            <a:r>
              <a:rPr dirty="0" sz="2400" spc="-225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15925">
              <a:lnSpc>
                <a:spcPct val="100000"/>
              </a:lnSpc>
              <a:spcBef>
                <a:spcPts val="95"/>
              </a:spcBef>
            </a:pPr>
            <a:r>
              <a:rPr dirty="0" spc="-575"/>
              <a:t>ينورتكللاا </a:t>
            </a:r>
            <a:r>
              <a:rPr dirty="0" spc="-655"/>
              <a:t>عيزوتلا</a:t>
            </a:r>
            <a:r>
              <a:rPr dirty="0" spc="-145"/>
              <a:t> </a:t>
            </a:r>
            <a:r>
              <a:rPr dirty="0" spc="-750"/>
              <a:t>ةباتك</a:t>
            </a:r>
          </a:p>
        </p:txBody>
      </p:sp>
      <p:sp>
        <p:nvSpPr>
          <p:cNvPr id="41" name="object 41"/>
          <p:cNvSpPr/>
          <p:nvPr/>
        </p:nvSpPr>
        <p:spPr>
          <a:xfrm>
            <a:off x="2453639" y="1056132"/>
            <a:ext cx="4495800" cy="0"/>
          </a:xfrm>
          <a:custGeom>
            <a:avLst/>
            <a:gdLst/>
            <a:ahLst/>
            <a:cxnLst/>
            <a:rect l="l" t="t" r="r" b="b"/>
            <a:pathLst>
              <a:path w="4495800" h="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57912">
            <a:solidFill>
              <a:srgbClr val="60161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78023" y="0"/>
            <a:ext cx="2970022" cy="15283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49225" y="0"/>
            <a:ext cx="1659889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1495">
                <a:solidFill>
                  <a:srgbClr val="562213"/>
                </a:solidFill>
              </a:rPr>
              <a:t>قيبطت</a:t>
            </a:r>
            <a:endParaRPr sz="6600"/>
          </a:p>
        </p:txBody>
      </p:sp>
      <p:sp>
        <p:nvSpPr>
          <p:cNvPr id="15" name="object 15"/>
          <p:cNvSpPr txBox="1"/>
          <p:nvPr/>
        </p:nvSpPr>
        <p:spPr>
          <a:xfrm>
            <a:off x="1937130" y="1608814"/>
            <a:ext cx="6343650" cy="2980055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780"/>
              </a:spcBef>
            </a:pPr>
            <a:r>
              <a:rPr dirty="0" sz="3600" b="1">
                <a:latin typeface="Gill Sans MT"/>
                <a:cs typeface="Gill Sans MT"/>
              </a:rPr>
              <a:t>N </a:t>
            </a:r>
            <a:r>
              <a:rPr dirty="0" sz="3600" spc="-520" b="1">
                <a:latin typeface="Arial"/>
                <a:cs typeface="Arial"/>
              </a:rPr>
              <a:t>نيجورتنلا </a:t>
            </a:r>
            <a:r>
              <a:rPr dirty="0" sz="3600" spc="-200" b="1">
                <a:latin typeface="Arial"/>
                <a:cs typeface="Arial"/>
              </a:rPr>
              <a:t>ةرذل </a:t>
            </a:r>
            <a:r>
              <a:rPr dirty="0" sz="3600" spc="-470" b="1">
                <a:latin typeface="Arial"/>
                <a:cs typeface="Arial"/>
              </a:rPr>
              <a:t>ينورتكللاا </a:t>
            </a:r>
            <a:r>
              <a:rPr dirty="0" sz="3600" spc="-540" b="1">
                <a:latin typeface="Arial"/>
                <a:cs typeface="Arial"/>
              </a:rPr>
              <a:t>عيزوتلا </a:t>
            </a:r>
            <a:r>
              <a:rPr dirty="0" sz="3600" b="1">
                <a:latin typeface="Arial"/>
                <a:cs typeface="Arial"/>
              </a:rPr>
              <a:t>*</a:t>
            </a:r>
            <a:r>
              <a:rPr dirty="0" sz="3600" spc="-605" b="1"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3891A7"/>
                </a:solidFill>
                <a:latin typeface="Verdana"/>
                <a:cs typeface="Verdana"/>
              </a:rPr>
              <a:t>◦</a:t>
            </a:r>
            <a:endParaRPr sz="3600">
              <a:latin typeface="Verdana"/>
              <a:cs typeface="Verdana"/>
            </a:endParaRPr>
          </a:p>
          <a:p>
            <a:pPr marL="4053840" marR="44450" indent="255904">
              <a:lnSpc>
                <a:spcPts val="4610"/>
              </a:lnSpc>
              <a:spcBef>
                <a:spcPts val="105"/>
              </a:spcBef>
            </a:pPr>
            <a:r>
              <a:rPr dirty="0" sz="3200" spc="-20" b="1">
                <a:solidFill>
                  <a:srgbClr val="0D0D0D"/>
                </a:solidFill>
                <a:latin typeface="Gill Sans MT"/>
                <a:cs typeface="Gill Sans MT"/>
              </a:rPr>
              <a:t>1</a:t>
            </a:r>
            <a:r>
              <a:rPr dirty="0" sz="3200" spc="-5" b="1" i="1">
                <a:solidFill>
                  <a:srgbClr val="0D0D0D"/>
                </a:solidFill>
                <a:latin typeface="Gill Sans MT"/>
                <a:cs typeface="Gill Sans MT"/>
              </a:rPr>
              <a:t>s</a:t>
            </a:r>
            <a:r>
              <a:rPr dirty="0" baseline="25132" sz="3150" spc="15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spc="-20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spc="-5" b="1" i="1">
                <a:solidFill>
                  <a:srgbClr val="0D0D0D"/>
                </a:solidFill>
                <a:latin typeface="Gill Sans MT"/>
                <a:cs typeface="Gill Sans MT"/>
              </a:rPr>
              <a:t>s</a:t>
            </a:r>
            <a:r>
              <a:rPr dirty="0" baseline="25132" sz="3150" spc="15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spc="-15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b="1" i="1">
                <a:solidFill>
                  <a:srgbClr val="0D0D0D"/>
                </a:solidFill>
                <a:latin typeface="Gill Sans MT"/>
                <a:cs typeface="Gill Sans MT"/>
              </a:rPr>
              <a:t>p</a:t>
            </a:r>
            <a:r>
              <a:rPr dirty="0" baseline="25132" sz="3150" spc="15" b="1">
                <a:solidFill>
                  <a:srgbClr val="0D0D0D"/>
                </a:solidFill>
                <a:latin typeface="Gill Sans MT"/>
                <a:cs typeface="Gill Sans MT"/>
              </a:rPr>
              <a:t>5</a:t>
            </a:r>
            <a:r>
              <a:rPr dirty="0" sz="3200" spc="-5">
                <a:solidFill>
                  <a:srgbClr val="601617"/>
                </a:solidFill>
                <a:latin typeface="Wingdings"/>
                <a:cs typeface="Wingdings"/>
              </a:rPr>
              <a:t></a:t>
            </a:r>
            <a:r>
              <a:rPr dirty="0" sz="3200" spc="-5">
                <a:solidFill>
                  <a:srgbClr val="601617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0D0D0D"/>
                </a:solidFill>
                <a:latin typeface="Gill Sans MT"/>
                <a:cs typeface="Gill Sans MT"/>
              </a:rPr>
              <a:t>1</a:t>
            </a:r>
            <a:r>
              <a:rPr dirty="0" sz="3200" spc="-5" b="1" i="1">
                <a:solidFill>
                  <a:srgbClr val="0D0D0D"/>
                </a:solidFill>
                <a:latin typeface="Gill Sans MT"/>
                <a:cs typeface="Gill Sans MT"/>
              </a:rPr>
              <a:t>s</a:t>
            </a:r>
            <a:r>
              <a:rPr dirty="0" baseline="25132" sz="3150" spc="-7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spc="-5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spc="-5" b="1" i="1">
                <a:solidFill>
                  <a:srgbClr val="0D0D0D"/>
                </a:solidFill>
                <a:latin typeface="Gill Sans MT"/>
                <a:cs typeface="Gill Sans MT"/>
              </a:rPr>
              <a:t>s</a:t>
            </a:r>
            <a:r>
              <a:rPr dirty="0" baseline="25132" sz="3150" spc="-7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spc="-5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spc="-5" b="1" i="1">
                <a:solidFill>
                  <a:srgbClr val="0D0D0D"/>
                </a:solidFill>
                <a:latin typeface="Gill Sans MT"/>
                <a:cs typeface="Gill Sans MT"/>
              </a:rPr>
              <a:t>p</a:t>
            </a:r>
            <a:r>
              <a:rPr dirty="0" baseline="25132" sz="3150" spc="-7" b="1">
                <a:solidFill>
                  <a:srgbClr val="0D0D0D"/>
                </a:solidFill>
                <a:latin typeface="Gill Sans MT"/>
                <a:cs typeface="Gill Sans MT"/>
              </a:rPr>
              <a:t>3</a:t>
            </a:r>
            <a:r>
              <a:rPr dirty="0" sz="3200" spc="-5">
                <a:solidFill>
                  <a:srgbClr val="601617"/>
                </a:solidFill>
                <a:latin typeface="Wingdings"/>
                <a:cs typeface="Wingdings"/>
              </a:rPr>
              <a:t></a:t>
            </a:r>
            <a:r>
              <a:rPr dirty="0" sz="3200" spc="-5">
                <a:solidFill>
                  <a:srgbClr val="601617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0D0D0D"/>
                </a:solidFill>
                <a:latin typeface="Gill Sans MT"/>
                <a:cs typeface="Gill Sans MT"/>
              </a:rPr>
              <a:t>1</a:t>
            </a:r>
            <a:r>
              <a:rPr dirty="0" sz="3200" spc="-5" b="1" i="1">
                <a:solidFill>
                  <a:srgbClr val="0D0D0D"/>
                </a:solidFill>
                <a:latin typeface="Gill Sans MT"/>
                <a:cs typeface="Gill Sans MT"/>
              </a:rPr>
              <a:t>s</a:t>
            </a:r>
            <a:r>
              <a:rPr dirty="0" baseline="25132" sz="3150" spc="-7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spc="-5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spc="-5" b="1" i="1">
                <a:solidFill>
                  <a:srgbClr val="0D0D0D"/>
                </a:solidFill>
                <a:latin typeface="Gill Sans MT"/>
                <a:cs typeface="Gill Sans MT"/>
              </a:rPr>
              <a:t>s</a:t>
            </a:r>
            <a:r>
              <a:rPr dirty="0" sz="3200" spc="-5" b="1">
                <a:solidFill>
                  <a:srgbClr val="0D0D0D"/>
                </a:solidFill>
                <a:latin typeface="Gill Sans MT"/>
                <a:cs typeface="Gill Sans MT"/>
              </a:rPr>
              <a:t>1</a:t>
            </a:r>
            <a:r>
              <a:rPr dirty="0" sz="3200" spc="-5" b="1" i="1">
                <a:solidFill>
                  <a:srgbClr val="0D0D0D"/>
                </a:solidFill>
                <a:latin typeface="Gill Sans MT"/>
                <a:cs typeface="Gill Sans MT"/>
              </a:rPr>
              <a:t>p</a:t>
            </a:r>
            <a:r>
              <a:rPr dirty="0" baseline="25132" sz="3150" spc="-7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spc="-5">
                <a:solidFill>
                  <a:srgbClr val="601617"/>
                </a:solidFill>
                <a:latin typeface="Wingdings"/>
                <a:cs typeface="Wingdings"/>
              </a:rPr>
              <a:t></a:t>
            </a:r>
            <a:r>
              <a:rPr dirty="0" sz="3200" spc="-5">
                <a:solidFill>
                  <a:srgbClr val="601617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0D0D0D"/>
                </a:solidFill>
                <a:latin typeface="Gill Sans MT"/>
                <a:cs typeface="Gill Sans MT"/>
              </a:rPr>
              <a:t>1</a:t>
            </a:r>
            <a:r>
              <a:rPr dirty="0" sz="3200" spc="-5" b="1" i="1">
                <a:solidFill>
                  <a:srgbClr val="0D0D0D"/>
                </a:solidFill>
                <a:latin typeface="Gill Sans MT"/>
                <a:cs typeface="Gill Sans MT"/>
              </a:rPr>
              <a:t>s</a:t>
            </a:r>
            <a:r>
              <a:rPr dirty="0" baseline="25132" sz="3150" spc="-7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spc="-5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spc="-5" b="1" i="1">
                <a:solidFill>
                  <a:srgbClr val="0D0D0D"/>
                </a:solidFill>
                <a:latin typeface="Gill Sans MT"/>
                <a:cs typeface="Gill Sans MT"/>
              </a:rPr>
              <a:t>s</a:t>
            </a:r>
            <a:r>
              <a:rPr dirty="0" baseline="25132" sz="3150" spc="-7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spc="-5" b="1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r>
              <a:rPr dirty="0" sz="3200" spc="-5" b="1" i="1">
                <a:solidFill>
                  <a:srgbClr val="0D0D0D"/>
                </a:solidFill>
                <a:latin typeface="Gill Sans MT"/>
                <a:cs typeface="Gill Sans MT"/>
              </a:rPr>
              <a:t>p</a:t>
            </a:r>
            <a:r>
              <a:rPr dirty="0" baseline="25132" sz="3150" spc="-7" b="1">
                <a:solidFill>
                  <a:srgbClr val="0D0D0D"/>
                </a:solidFill>
                <a:latin typeface="Gill Sans MT"/>
                <a:cs typeface="Gill Sans MT"/>
              </a:rPr>
              <a:t>1</a:t>
            </a:r>
            <a:r>
              <a:rPr dirty="0" sz="3200" spc="-5">
                <a:solidFill>
                  <a:srgbClr val="601617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35523" y="2897123"/>
            <a:ext cx="2743200" cy="457200"/>
          </a:xfrm>
          <a:custGeom>
            <a:avLst/>
            <a:gdLst/>
            <a:ahLst/>
            <a:cxnLst/>
            <a:rect l="l" t="t" r="r" b="b"/>
            <a:pathLst>
              <a:path w="2743200" h="457200">
                <a:moveTo>
                  <a:pt x="0" y="457200"/>
                </a:moveTo>
                <a:lnTo>
                  <a:pt x="2743200" y="457200"/>
                </a:lnTo>
                <a:lnTo>
                  <a:pt x="2743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6495" y="164592"/>
            <a:ext cx="2845054" cy="18606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77189" y="406730"/>
            <a:ext cx="1541145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1370">
                <a:solidFill>
                  <a:srgbClr val="006FC0"/>
                </a:solidFill>
              </a:rPr>
              <a:t>لكي</a:t>
            </a:r>
            <a:r>
              <a:rPr dirty="0" sz="6600" spc="-1335">
                <a:solidFill>
                  <a:srgbClr val="006FC0"/>
                </a:solidFill>
              </a:rPr>
              <a:t>ن</a:t>
            </a:r>
            <a:r>
              <a:rPr dirty="0" sz="6600" spc="-720">
                <a:solidFill>
                  <a:srgbClr val="006FC0"/>
                </a:solidFill>
              </a:rPr>
              <a:t>لا</a:t>
            </a:r>
            <a:endParaRPr sz="6600"/>
          </a:p>
        </p:txBody>
      </p:sp>
      <p:sp>
        <p:nvSpPr>
          <p:cNvPr id="15" name="object 15"/>
          <p:cNvSpPr/>
          <p:nvPr/>
        </p:nvSpPr>
        <p:spPr>
          <a:xfrm>
            <a:off x="1162811" y="2007107"/>
            <a:ext cx="7315200" cy="1295400"/>
          </a:xfrm>
          <a:custGeom>
            <a:avLst/>
            <a:gdLst/>
            <a:ahLst/>
            <a:cxnLst/>
            <a:rect l="l" t="t" r="r" b="b"/>
            <a:pathLst>
              <a:path w="7315200" h="1295400">
                <a:moveTo>
                  <a:pt x="0" y="1295400"/>
                </a:moveTo>
                <a:lnTo>
                  <a:pt x="7315200" y="1295400"/>
                </a:lnTo>
                <a:lnTo>
                  <a:pt x="73152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30452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0999" y="609600"/>
                </a:lnTo>
                <a:lnTo>
                  <a:pt x="380999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63851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73451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4451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35451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45052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54652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835652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16652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826252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35852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16852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197852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578852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959852" y="2199132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685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209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901951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54351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511551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663951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892551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44951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2735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4259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8831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0355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5689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7213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8737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0261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2547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4071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8643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0167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4739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6263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8549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0073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2359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3883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6169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997952" y="235153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7469123" y="458723"/>
            <a:ext cx="838200" cy="99060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549275">
              <a:lnSpc>
                <a:spcPts val="1964"/>
              </a:lnSpc>
              <a:spcBef>
                <a:spcPts val="300"/>
              </a:spcBef>
            </a:pPr>
            <a:r>
              <a:rPr dirty="0" sz="1800" b="1">
                <a:solidFill>
                  <a:srgbClr val="FDB809"/>
                </a:solidFill>
                <a:latin typeface="Arial"/>
                <a:cs typeface="Arial"/>
              </a:rPr>
              <a:t>28</a:t>
            </a:r>
            <a:endParaRPr sz="1800">
              <a:latin typeface="Arial"/>
              <a:cs typeface="Arial"/>
            </a:endParaRPr>
          </a:p>
          <a:p>
            <a:pPr algn="ctr" marR="5080">
              <a:lnSpc>
                <a:spcPts val="3550"/>
              </a:lnSpc>
            </a:pPr>
            <a:r>
              <a:rPr dirty="0" sz="3200" spc="-10" b="1">
                <a:latin typeface="Arial"/>
                <a:cs typeface="Arial"/>
              </a:rPr>
              <a:t>Ni</a:t>
            </a:r>
            <a:endParaRPr sz="3200">
              <a:latin typeface="Arial"/>
              <a:cs typeface="Arial"/>
            </a:endParaRPr>
          </a:p>
          <a:p>
            <a:pPr algn="ctr" marR="9525">
              <a:lnSpc>
                <a:spcPts val="1585"/>
              </a:lnSpc>
            </a:pP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58.6934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77696" y="2831719"/>
            <a:ext cx="802005" cy="379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ts val="1035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755"/>
              </a:lnSpc>
              <a:tabLst>
                <a:tab pos="533400" algn="l"/>
              </a:tabLst>
            </a:pPr>
            <a:r>
              <a:rPr dirty="0" sz="1800" b="1">
                <a:latin typeface="Arial"/>
                <a:cs typeface="Arial"/>
              </a:rPr>
              <a:t>1</a:t>
            </a:r>
            <a:r>
              <a:rPr dirty="0" sz="1800" spc="-5" b="1" i="1">
                <a:latin typeface="Arial"/>
                <a:cs typeface="Arial"/>
              </a:rPr>
              <a:t>s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b="1">
                <a:latin typeface="Arial"/>
                <a:cs typeface="Arial"/>
              </a:rPr>
              <a:t>2</a:t>
            </a:r>
            <a:r>
              <a:rPr dirty="0" sz="1800" spc="-5" b="1" i="1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172639" y="2831719"/>
            <a:ext cx="97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902330" y="2831719"/>
            <a:ext cx="351155" cy="379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035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755"/>
              </a:lnSpc>
            </a:pPr>
            <a:r>
              <a:rPr dirty="0" sz="1800" b="1">
                <a:latin typeface="Arial"/>
                <a:cs typeface="Arial"/>
              </a:rPr>
              <a:t>2</a:t>
            </a:r>
            <a:r>
              <a:rPr dirty="0" sz="1800" b="1" i="1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93184" y="2831719"/>
            <a:ext cx="342900" cy="393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09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810"/>
              </a:lnSpc>
            </a:pPr>
            <a:r>
              <a:rPr dirty="0" sz="1800" b="1">
                <a:latin typeface="Arial"/>
                <a:cs typeface="Arial"/>
              </a:rPr>
              <a:t>3</a:t>
            </a:r>
            <a:r>
              <a:rPr dirty="0" sz="1800" b="1" i="1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84165" y="2831719"/>
            <a:ext cx="334645" cy="379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035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755"/>
              </a:lnSpc>
            </a:pPr>
            <a:r>
              <a:rPr dirty="0" sz="1800" b="1">
                <a:latin typeface="Arial"/>
                <a:cs typeface="Arial"/>
              </a:rPr>
              <a:t>3</a:t>
            </a:r>
            <a:r>
              <a:rPr dirty="0" sz="1800" b="1" i="1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75020" y="2831719"/>
            <a:ext cx="326390" cy="379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035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755"/>
              </a:lnSpc>
            </a:pPr>
            <a:r>
              <a:rPr dirty="0" sz="1800" b="1">
                <a:latin typeface="Arial"/>
                <a:cs typeface="Arial"/>
              </a:rPr>
              <a:t>4</a:t>
            </a:r>
            <a:r>
              <a:rPr dirty="0" sz="1800" b="1" i="1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247255" y="2831719"/>
            <a:ext cx="421640" cy="379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035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755"/>
              </a:lnSpc>
            </a:pPr>
            <a:r>
              <a:rPr dirty="0" sz="1800" b="1">
                <a:latin typeface="Arial"/>
                <a:cs typeface="Arial"/>
              </a:rPr>
              <a:t>3</a:t>
            </a:r>
            <a:r>
              <a:rPr dirty="0" sz="1800" b="1" i="1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19543" y="1886762"/>
            <a:ext cx="1936877" cy="1220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84264" y="1886762"/>
            <a:ext cx="1065072" cy="1220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68295" y="1886762"/>
            <a:ext cx="5045709" cy="12205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724657" y="2042617"/>
            <a:ext cx="588518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560">
                <a:solidFill>
                  <a:srgbClr val="562213"/>
                </a:solidFill>
              </a:rPr>
              <a:t>ينورتكللاا </a:t>
            </a:r>
            <a:r>
              <a:rPr dirty="0" sz="4300" spc="-640">
                <a:solidFill>
                  <a:srgbClr val="562213"/>
                </a:solidFill>
              </a:rPr>
              <a:t>عيزوتلا </a:t>
            </a:r>
            <a:r>
              <a:rPr dirty="0" sz="4300" spc="-865">
                <a:solidFill>
                  <a:srgbClr val="562213"/>
                </a:solidFill>
              </a:rPr>
              <a:t>يبتكا </a:t>
            </a:r>
            <a:r>
              <a:rPr dirty="0" sz="4300" spc="-5">
                <a:solidFill>
                  <a:srgbClr val="FF0000"/>
                </a:solidFill>
              </a:rPr>
              <a:t>:</a:t>
            </a:r>
            <a:r>
              <a:rPr dirty="0" sz="4300" spc="-170">
                <a:solidFill>
                  <a:srgbClr val="FF0000"/>
                </a:solidFill>
              </a:rPr>
              <a:t> </a:t>
            </a:r>
            <a:r>
              <a:rPr dirty="0" sz="4300" spc="-605">
                <a:solidFill>
                  <a:srgbClr val="FF0000"/>
                </a:solidFill>
              </a:rPr>
              <a:t>نيرمت</a:t>
            </a:r>
            <a:endParaRPr sz="4300"/>
          </a:p>
        </p:txBody>
      </p:sp>
      <p:sp>
        <p:nvSpPr>
          <p:cNvPr id="17" name="object 17"/>
          <p:cNvSpPr/>
          <p:nvPr/>
        </p:nvSpPr>
        <p:spPr>
          <a:xfrm>
            <a:off x="1161288" y="1892858"/>
            <a:ext cx="1299845" cy="1220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77567" y="2197646"/>
            <a:ext cx="775525" cy="7145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17396" y="2042617"/>
            <a:ext cx="930910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5" b="1">
                <a:solidFill>
                  <a:srgbClr val="006FC0"/>
                </a:solidFill>
                <a:latin typeface="Gill Sans MT"/>
                <a:cs typeface="Gill Sans MT"/>
              </a:rPr>
              <a:t>C</a:t>
            </a:r>
            <a:r>
              <a:rPr dirty="0" sz="4300" spc="5" b="1">
                <a:solidFill>
                  <a:srgbClr val="006FC0"/>
                </a:solidFill>
                <a:latin typeface="Gill Sans MT"/>
                <a:cs typeface="Gill Sans MT"/>
              </a:rPr>
              <a:t>l</a:t>
            </a:r>
            <a:r>
              <a:rPr dirty="0" sz="2400" spc="-5" b="1">
                <a:solidFill>
                  <a:srgbClr val="006FC0"/>
                </a:solidFill>
                <a:latin typeface="Gill Sans MT"/>
                <a:cs typeface="Gill Sans MT"/>
              </a:rPr>
              <a:t>17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8000" y="3429000"/>
            <a:ext cx="3438144" cy="31577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34200" y="1886762"/>
            <a:ext cx="1936877" cy="1220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98919" y="1886762"/>
            <a:ext cx="1065072" cy="1220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30551" y="1886762"/>
            <a:ext cx="5198109" cy="12205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61288" y="1892858"/>
            <a:ext cx="1305940" cy="1220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53183" y="2133650"/>
            <a:ext cx="897458" cy="8212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17396" y="2042617"/>
            <a:ext cx="700722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5">
                <a:solidFill>
                  <a:srgbClr val="006FC0"/>
                </a:solidFill>
                <a:latin typeface="Gill Sans MT"/>
                <a:cs typeface="Gill Sans MT"/>
              </a:rPr>
              <a:t>Al</a:t>
            </a:r>
            <a:r>
              <a:rPr dirty="0" sz="2800" spc="5">
                <a:solidFill>
                  <a:srgbClr val="006FC0"/>
                </a:solidFill>
                <a:latin typeface="Gill Sans MT"/>
                <a:cs typeface="Gill Sans MT"/>
              </a:rPr>
              <a:t>13 </a:t>
            </a:r>
            <a:r>
              <a:rPr dirty="0" sz="4300" spc="-560">
                <a:solidFill>
                  <a:srgbClr val="562213"/>
                </a:solidFill>
              </a:rPr>
              <a:t>ينورتكللاا </a:t>
            </a:r>
            <a:r>
              <a:rPr dirty="0" sz="4300" spc="-640">
                <a:solidFill>
                  <a:srgbClr val="562213"/>
                </a:solidFill>
              </a:rPr>
              <a:t>عيزوتلا </a:t>
            </a:r>
            <a:r>
              <a:rPr dirty="0" sz="4300" spc="-869">
                <a:solidFill>
                  <a:srgbClr val="562213"/>
                </a:solidFill>
              </a:rPr>
              <a:t>يبتكا </a:t>
            </a:r>
            <a:r>
              <a:rPr dirty="0" sz="4300" spc="-5">
                <a:solidFill>
                  <a:srgbClr val="FF0000"/>
                </a:solidFill>
              </a:rPr>
              <a:t>:</a:t>
            </a:r>
            <a:r>
              <a:rPr dirty="0" sz="4300" spc="-500">
                <a:solidFill>
                  <a:srgbClr val="FF0000"/>
                </a:solidFill>
              </a:rPr>
              <a:t> </a:t>
            </a:r>
            <a:r>
              <a:rPr dirty="0" sz="4300" spc="-605">
                <a:solidFill>
                  <a:srgbClr val="FF0000"/>
                </a:solidFill>
              </a:rPr>
              <a:t>نيرمت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39896" y="3429000"/>
            <a:ext cx="1664207" cy="14203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12976" y="1097280"/>
            <a:ext cx="6551422" cy="20251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63336" y="1357655"/>
            <a:ext cx="5120640" cy="1123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200" spc="-1495">
                <a:solidFill>
                  <a:srgbClr val="562213"/>
                </a:solidFill>
              </a:rPr>
              <a:t>ليبنلا </a:t>
            </a:r>
            <a:r>
              <a:rPr dirty="0" sz="7200" spc="-545">
                <a:solidFill>
                  <a:srgbClr val="562213"/>
                </a:solidFill>
              </a:rPr>
              <a:t>زاغلا</a:t>
            </a:r>
            <a:r>
              <a:rPr dirty="0" sz="7200" spc="-114">
                <a:solidFill>
                  <a:srgbClr val="562213"/>
                </a:solidFill>
              </a:rPr>
              <a:t> </a:t>
            </a:r>
            <a:r>
              <a:rPr dirty="0" sz="7200" spc="-1005">
                <a:solidFill>
                  <a:srgbClr val="562213"/>
                </a:solidFill>
              </a:rPr>
              <a:t>زيمرت</a:t>
            </a:r>
            <a:endParaRPr sz="7200"/>
          </a:p>
        </p:txBody>
      </p:sp>
      <p:sp>
        <p:nvSpPr>
          <p:cNvPr id="15" name="object 15"/>
          <p:cNvSpPr/>
          <p:nvPr/>
        </p:nvSpPr>
        <p:spPr>
          <a:xfrm>
            <a:off x="3962400" y="3124200"/>
            <a:ext cx="1566672" cy="2609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31920" y="277368"/>
            <a:ext cx="5115941" cy="18606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62072" y="277368"/>
            <a:ext cx="2174621" cy="18606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6319" y="277368"/>
            <a:ext cx="2695829" cy="18606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88719" y="1283208"/>
            <a:ext cx="7478141" cy="1860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79625" y="519506"/>
            <a:ext cx="6939280" cy="20383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6600" spc="-1090">
                <a:solidFill>
                  <a:srgbClr val="006FC0"/>
                </a:solidFill>
              </a:rPr>
              <a:t>عيزوت</a:t>
            </a:r>
            <a:r>
              <a:rPr dirty="0" sz="6600" spc="-350">
                <a:solidFill>
                  <a:srgbClr val="006FC0"/>
                </a:solidFill>
              </a:rPr>
              <a:t> </a:t>
            </a:r>
            <a:r>
              <a:rPr dirty="0" sz="6600" spc="-1135">
                <a:solidFill>
                  <a:srgbClr val="006FC0"/>
                </a:solidFill>
              </a:rPr>
              <a:t>ىتلا </a:t>
            </a:r>
            <a:r>
              <a:rPr dirty="0" sz="6600" spc="-490">
                <a:solidFill>
                  <a:srgbClr val="006FC0"/>
                </a:solidFill>
              </a:rPr>
              <a:t>ئدابملا</a:t>
            </a:r>
            <a:r>
              <a:rPr dirty="0" sz="6600" spc="-670">
                <a:solidFill>
                  <a:srgbClr val="006FC0"/>
                </a:solidFill>
              </a:rPr>
              <a:t> </a:t>
            </a:r>
            <a:r>
              <a:rPr dirty="0" sz="6600" spc="-10">
                <a:solidFill>
                  <a:srgbClr val="006FC0"/>
                </a:solidFill>
              </a:rPr>
              <a:t>يددع</a:t>
            </a:r>
            <a:endParaRPr sz="66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6600" spc="-210">
                <a:solidFill>
                  <a:srgbClr val="006FC0"/>
                </a:solidFill>
              </a:rPr>
              <a:t>؟؟ةرذلا</a:t>
            </a:r>
            <a:r>
              <a:rPr dirty="0" sz="6600" spc="-65">
                <a:solidFill>
                  <a:srgbClr val="006FC0"/>
                </a:solidFill>
              </a:rPr>
              <a:t> </a:t>
            </a:r>
            <a:r>
              <a:rPr dirty="0" sz="6600" spc="-1720">
                <a:solidFill>
                  <a:srgbClr val="006FC0"/>
                </a:solidFill>
              </a:rPr>
              <a:t>يف </a:t>
            </a:r>
            <a:r>
              <a:rPr dirty="0" sz="6600" spc="-730">
                <a:solidFill>
                  <a:srgbClr val="006FC0"/>
                </a:solidFill>
              </a:rPr>
              <a:t>تانورتكللإا</a:t>
            </a:r>
            <a:endParaRPr sz="6600"/>
          </a:p>
        </p:txBody>
      </p:sp>
      <p:sp>
        <p:nvSpPr>
          <p:cNvPr id="18" name="object 18"/>
          <p:cNvSpPr/>
          <p:nvPr/>
        </p:nvSpPr>
        <p:spPr>
          <a:xfrm>
            <a:off x="3048000" y="2895600"/>
            <a:ext cx="4114800" cy="3276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14398"/>
            <a:ext cx="8382000" cy="5943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41464" y="61010"/>
            <a:ext cx="1293622" cy="1220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10128" y="61010"/>
            <a:ext cx="4411853" cy="12205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27248" y="61010"/>
            <a:ext cx="912672" cy="1220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31264" y="61010"/>
            <a:ext cx="2125853" cy="12205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48383" y="61010"/>
            <a:ext cx="912672" cy="12205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58239" y="61010"/>
            <a:ext cx="1119949" cy="12205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14347" y="215849"/>
            <a:ext cx="657415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>
                <a:solidFill>
                  <a:srgbClr val="562213"/>
                </a:solidFill>
              </a:rPr>
              <a:t>؟؟) </a:t>
            </a:r>
            <a:r>
              <a:rPr dirty="0" sz="4300" spc="-190">
                <a:solidFill>
                  <a:srgbClr val="562213"/>
                </a:solidFill>
              </a:rPr>
              <a:t>ةلماخلا( </a:t>
            </a:r>
            <a:r>
              <a:rPr dirty="0" sz="4300" spc="-850">
                <a:solidFill>
                  <a:srgbClr val="562213"/>
                </a:solidFill>
              </a:rPr>
              <a:t>ةليبنلا </a:t>
            </a:r>
            <a:r>
              <a:rPr dirty="0" sz="4300" spc="-240">
                <a:solidFill>
                  <a:srgbClr val="562213"/>
                </a:solidFill>
              </a:rPr>
              <a:t>تازاغلا </a:t>
            </a:r>
            <a:r>
              <a:rPr dirty="0" sz="4300" spc="-350">
                <a:solidFill>
                  <a:srgbClr val="562213"/>
                </a:solidFill>
              </a:rPr>
              <a:t>عقوم</a:t>
            </a:r>
            <a:r>
              <a:rPr dirty="0" sz="4300" spc="254">
                <a:solidFill>
                  <a:srgbClr val="562213"/>
                </a:solidFill>
              </a:rPr>
              <a:t> </a:t>
            </a:r>
            <a:r>
              <a:rPr dirty="0" sz="4300" spc="-540">
                <a:solidFill>
                  <a:srgbClr val="562213"/>
                </a:solidFill>
              </a:rPr>
              <a:t>نيا</a:t>
            </a:r>
            <a:endParaRPr sz="4300"/>
          </a:p>
        </p:txBody>
      </p:sp>
      <p:sp>
        <p:nvSpPr>
          <p:cNvPr id="21" name="object 21"/>
          <p:cNvSpPr/>
          <p:nvPr/>
        </p:nvSpPr>
        <p:spPr>
          <a:xfrm>
            <a:off x="8077200" y="1066800"/>
            <a:ext cx="533400" cy="3124200"/>
          </a:xfrm>
          <a:custGeom>
            <a:avLst/>
            <a:gdLst/>
            <a:ahLst/>
            <a:cxnLst/>
            <a:rect l="l" t="t" r="r" b="b"/>
            <a:pathLst>
              <a:path w="533400" h="3124200">
                <a:moveTo>
                  <a:pt x="0" y="0"/>
                </a:moveTo>
                <a:lnTo>
                  <a:pt x="444500" y="0"/>
                </a:lnTo>
                <a:lnTo>
                  <a:pt x="479125" y="6979"/>
                </a:lnTo>
                <a:lnTo>
                  <a:pt x="507380" y="26019"/>
                </a:lnTo>
                <a:lnTo>
                  <a:pt x="526420" y="54274"/>
                </a:lnTo>
                <a:lnTo>
                  <a:pt x="533400" y="88900"/>
                </a:lnTo>
                <a:lnTo>
                  <a:pt x="533400" y="3124200"/>
                </a:lnTo>
                <a:lnTo>
                  <a:pt x="0" y="3124200"/>
                </a:lnTo>
                <a:lnTo>
                  <a:pt x="0" y="0"/>
                </a:lnTo>
                <a:close/>
              </a:path>
            </a:pathLst>
          </a:custGeom>
          <a:ln w="2438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42569" y="3262514"/>
            <a:ext cx="148590" cy="264795"/>
          </a:xfrm>
          <a:custGeom>
            <a:avLst/>
            <a:gdLst/>
            <a:ahLst/>
            <a:cxnLst/>
            <a:rect l="l" t="t" r="r" b="b"/>
            <a:pathLst>
              <a:path w="148589" h="264795">
                <a:moveTo>
                  <a:pt x="0" y="264738"/>
                </a:moveTo>
                <a:lnTo>
                  <a:pt x="148080" y="264738"/>
                </a:lnTo>
                <a:lnTo>
                  <a:pt x="148080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55032" y="3262514"/>
            <a:ext cx="64769" cy="264795"/>
          </a:xfrm>
          <a:custGeom>
            <a:avLst/>
            <a:gdLst/>
            <a:ahLst/>
            <a:cxnLst/>
            <a:rect l="l" t="t" r="r" b="b"/>
            <a:pathLst>
              <a:path w="64769" h="264795">
                <a:moveTo>
                  <a:pt x="0" y="264738"/>
                </a:moveTo>
                <a:lnTo>
                  <a:pt x="64382" y="264738"/>
                </a:lnTo>
                <a:lnTo>
                  <a:pt x="64382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19415" y="3262514"/>
            <a:ext cx="147955" cy="264795"/>
          </a:xfrm>
          <a:custGeom>
            <a:avLst/>
            <a:gdLst/>
            <a:ahLst/>
            <a:cxnLst/>
            <a:rect l="l" t="t" r="r" b="b"/>
            <a:pathLst>
              <a:path w="147955" h="264795">
                <a:moveTo>
                  <a:pt x="0" y="264738"/>
                </a:moveTo>
                <a:lnTo>
                  <a:pt x="147701" y="264738"/>
                </a:lnTo>
                <a:lnTo>
                  <a:pt x="147701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31878" y="3262514"/>
            <a:ext cx="60960" cy="264795"/>
          </a:xfrm>
          <a:custGeom>
            <a:avLst/>
            <a:gdLst/>
            <a:ahLst/>
            <a:cxnLst/>
            <a:rect l="l" t="t" r="r" b="b"/>
            <a:pathLst>
              <a:path w="60960" h="264795">
                <a:moveTo>
                  <a:pt x="0" y="264738"/>
                </a:moveTo>
                <a:lnTo>
                  <a:pt x="60595" y="264738"/>
                </a:lnTo>
                <a:lnTo>
                  <a:pt x="60595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92474" y="3262514"/>
            <a:ext cx="147955" cy="264795"/>
          </a:xfrm>
          <a:custGeom>
            <a:avLst/>
            <a:gdLst/>
            <a:ahLst/>
            <a:cxnLst/>
            <a:rect l="l" t="t" r="r" b="b"/>
            <a:pathLst>
              <a:path w="147955" h="264795">
                <a:moveTo>
                  <a:pt x="0" y="264738"/>
                </a:moveTo>
                <a:lnTo>
                  <a:pt x="147701" y="264738"/>
                </a:lnTo>
                <a:lnTo>
                  <a:pt x="147701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04558" y="3262514"/>
            <a:ext cx="64769" cy="264795"/>
          </a:xfrm>
          <a:custGeom>
            <a:avLst/>
            <a:gdLst/>
            <a:ahLst/>
            <a:cxnLst/>
            <a:rect l="l" t="t" r="r" b="b"/>
            <a:pathLst>
              <a:path w="64769" h="264795">
                <a:moveTo>
                  <a:pt x="0" y="264738"/>
                </a:moveTo>
                <a:lnTo>
                  <a:pt x="64382" y="264738"/>
                </a:lnTo>
                <a:lnTo>
                  <a:pt x="64382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68941" y="3262514"/>
            <a:ext cx="148590" cy="264795"/>
          </a:xfrm>
          <a:custGeom>
            <a:avLst/>
            <a:gdLst/>
            <a:ahLst/>
            <a:cxnLst/>
            <a:rect l="l" t="t" r="r" b="b"/>
            <a:pathLst>
              <a:path w="148589" h="264795">
                <a:moveTo>
                  <a:pt x="0" y="264738"/>
                </a:moveTo>
                <a:lnTo>
                  <a:pt x="148080" y="264738"/>
                </a:lnTo>
                <a:lnTo>
                  <a:pt x="148080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41999" y="3262514"/>
            <a:ext cx="148590" cy="264795"/>
          </a:xfrm>
          <a:custGeom>
            <a:avLst/>
            <a:gdLst/>
            <a:ahLst/>
            <a:cxnLst/>
            <a:rect l="l" t="t" r="r" b="b"/>
            <a:pathLst>
              <a:path w="148589" h="264795">
                <a:moveTo>
                  <a:pt x="0" y="264738"/>
                </a:moveTo>
                <a:lnTo>
                  <a:pt x="148080" y="264738"/>
                </a:lnTo>
                <a:lnTo>
                  <a:pt x="148080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54462" y="3262514"/>
            <a:ext cx="64769" cy="264795"/>
          </a:xfrm>
          <a:custGeom>
            <a:avLst/>
            <a:gdLst/>
            <a:ahLst/>
            <a:cxnLst/>
            <a:rect l="l" t="t" r="r" b="b"/>
            <a:pathLst>
              <a:path w="64770" h="264795">
                <a:moveTo>
                  <a:pt x="0" y="264738"/>
                </a:moveTo>
                <a:lnTo>
                  <a:pt x="64382" y="264738"/>
                </a:lnTo>
                <a:lnTo>
                  <a:pt x="64382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18845" y="3262514"/>
            <a:ext cx="147955" cy="264795"/>
          </a:xfrm>
          <a:custGeom>
            <a:avLst/>
            <a:gdLst/>
            <a:ahLst/>
            <a:cxnLst/>
            <a:rect l="l" t="t" r="r" b="b"/>
            <a:pathLst>
              <a:path w="147954" h="264795">
                <a:moveTo>
                  <a:pt x="0" y="264738"/>
                </a:moveTo>
                <a:lnTo>
                  <a:pt x="147701" y="264738"/>
                </a:lnTo>
                <a:lnTo>
                  <a:pt x="147701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27458" y="3262514"/>
            <a:ext cx="64769" cy="264795"/>
          </a:xfrm>
          <a:custGeom>
            <a:avLst/>
            <a:gdLst/>
            <a:ahLst/>
            <a:cxnLst/>
            <a:rect l="l" t="t" r="r" b="b"/>
            <a:pathLst>
              <a:path w="64770" h="264795">
                <a:moveTo>
                  <a:pt x="0" y="264738"/>
                </a:moveTo>
                <a:lnTo>
                  <a:pt x="64382" y="264738"/>
                </a:lnTo>
                <a:lnTo>
                  <a:pt x="64382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91841" y="3262514"/>
            <a:ext cx="147955" cy="264795"/>
          </a:xfrm>
          <a:custGeom>
            <a:avLst/>
            <a:gdLst/>
            <a:ahLst/>
            <a:cxnLst/>
            <a:rect l="l" t="t" r="r" b="b"/>
            <a:pathLst>
              <a:path w="147954" h="264795">
                <a:moveTo>
                  <a:pt x="0" y="264738"/>
                </a:moveTo>
                <a:lnTo>
                  <a:pt x="147701" y="264738"/>
                </a:lnTo>
                <a:lnTo>
                  <a:pt x="147701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64521" y="3262514"/>
            <a:ext cx="148590" cy="264795"/>
          </a:xfrm>
          <a:custGeom>
            <a:avLst/>
            <a:gdLst/>
            <a:ahLst/>
            <a:cxnLst/>
            <a:rect l="l" t="t" r="r" b="b"/>
            <a:pathLst>
              <a:path w="148589" h="264795">
                <a:moveTo>
                  <a:pt x="0" y="264738"/>
                </a:moveTo>
                <a:lnTo>
                  <a:pt x="148080" y="264738"/>
                </a:lnTo>
                <a:lnTo>
                  <a:pt x="148080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77079" y="3262514"/>
            <a:ext cx="64769" cy="264795"/>
          </a:xfrm>
          <a:custGeom>
            <a:avLst/>
            <a:gdLst/>
            <a:ahLst/>
            <a:cxnLst/>
            <a:rect l="l" t="t" r="r" b="b"/>
            <a:pathLst>
              <a:path w="64770" h="264795">
                <a:moveTo>
                  <a:pt x="0" y="264738"/>
                </a:moveTo>
                <a:lnTo>
                  <a:pt x="64382" y="264738"/>
                </a:lnTo>
                <a:lnTo>
                  <a:pt x="64382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41461" y="3262514"/>
            <a:ext cx="148590" cy="264795"/>
          </a:xfrm>
          <a:custGeom>
            <a:avLst/>
            <a:gdLst/>
            <a:ahLst/>
            <a:cxnLst/>
            <a:rect l="l" t="t" r="r" b="b"/>
            <a:pathLst>
              <a:path w="148589" h="264795">
                <a:moveTo>
                  <a:pt x="0" y="264738"/>
                </a:moveTo>
                <a:lnTo>
                  <a:pt x="148080" y="264738"/>
                </a:lnTo>
                <a:lnTo>
                  <a:pt x="148080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50074" y="3262514"/>
            <a:ext cx="64769" cy="264795"/>
          </a:xfrm>
          <a:custGeom>
            <a:avLst/>
            <a:gdLst/>
            <a:ahLst/>
            <a:cxnLst/>
            <a:rect l="l" t="t" r="r" b="b"/>
            <a:pathLst>
              <a:path w="64770" h="264795">
                <a:moveTo>
                  <a:pt x="0" y="264738"/>
                </a:moveTo>
                <a:lnTo>
                  <a:pt x="64382" y="264738"/>
                </a:lnTo>
                <a:lnTo>
                  <a:pt x="64382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14457" y="3262514"/>
            <a:ext cx="147955" cy="264795"/>
          </a:xfrm>
          <a:custGeom>
            <a:avLst/>
            <a:gdLst/>
            <a:ahLst/>
            <a:cxnLst/>
            <a:rect l="l" t="t" r="r" b="b"/>
            <a:pathLst>
              <a:path w="147954" h="264795">
                <a:moveTo>
                  <a:pt x="0" y="264738"/>
                </a:moveTo>
                <a:lnTo>
                  <a:pt x="147701" y="264738"/>
                </a:lnTo>
                <a:lnTo>
                  <a:pt x="147701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23227" y="3262514"/>
            <a:ext cx="64769" cy="264795"/>
          </a:xfrm>
          <a:custGeom>
            <a:avLst/>
            <a:gdLst/>
            <a:ahLst/>
            <a:cxnLst/>
            <a:rect l="l" t="t" r="r" b="b"/>
            <a:pathLst>
              <a:path w="64770" h="264795">
                <a:moveTo>
                  <a:pt x="0" y="264738"/>
                </a:moveTo>
                <a:lnTo>
                  <a:pt x="64382" y="264738"/>
                </a:lnTo>
                <a:lnTo>
                  <a:pt x="64382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87610" y="3262514"/>
            <a:ext cx="147955" cy="264795"/>
          </a:xfrm>
          <a:custGeom>
            <a:avLst/>
            <a:gdLst/>
            <a:ahLst/>
            <a:cxnLst/>
            <a:rect l="l" t="t" r="r" b="b"/>
            <a:pathLst>
              <a:path w="147954" h="264795">
                <a:moveTo>
                  <a:pt x="0" y="264738"/>
                </a:moveTo>
                <a:lnTo>
                  <a:pt x="147701" y="264738"/>
                </a:lnTo>
                <a:lnTo>
                  <a:pt x="147701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60290" y="3262514"/>
            <a:ext cx="148590" cy="264795"/>
          </a:xfrm>
          <a:custGeom>
            <a:avLst/>
            <a:gdLst/>
            <a:ahLst/>
            <a:cxnLst/>
            <a:rect l="l" t="t" r="r" b="b"/>
            <a:pathLst>
              <a:path w="148589" h="264795">
                <a:moveTo>
                  <a:pt x="0" y="264738"/>
                </a:moveTo>
                <a:lnTo>
                  <a:pt x="148080" y="264738"/>
                </a:lnTo>
                <a:lnTo>
                  <a:pt x="148080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72690" y="3262514"/>
            <a:ext cx="64769" cy="264795"/>
          </a:xfrm>
          <a:custGeom>
            <a:avLst/>
            <a:gdLst/>
            <a:ahLst/>
            <a:cxnLst/>
            <a:rect l="l" t="t" r="r" b="b"/>
            <a:pathLst>
              <a:path w="64770" h="264795">
                <a:moveTo>
                  <a:pt x="0" y="264738"/>
                </a:moveTo>
                <a:lnTo>
                  <a:pt x="64382" y="264738"/>
                </a:lnTo>
                <a:lnTo>
                  <a:pt x="64382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37072" y="3262514"/>
            <a:ext cx="148590" cy="264795"/>
          </a:xfrm>
          <a:custGeom>
            <a:avLst/>
            <a:gdLst/>
            <a:ahLst/>
            <a:cxnLst/>
            <a:rect l="l" t="t" r="r" b="b"/>
            <a:pathLst>
              <a:path w="148589" h="264795">
                <a:moveTo>
                  <a:pt x="0" y="264738"/>
                </a:moveTo>
                <a:lnTo>
                  <a:pt x="148080" y="264738"/>
                </a:lnTo>
                <a:lnTo>
                  <a:pt x="148080" y="0"/>
                </a:lnTo>
                <a:lnTo>
                  <a:pt x="0" y="0"/>
                </a:lnTo>
                <a:lnTo>
                  <a:pt x="0" y="264738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075747" y="2413818"/>
            <a:ext cx="131445" cy="192849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450" spc="20" b="1">
                <a:solidFill>
                  <a:srgbClr val="C0C0C0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450" spc="20" b="1">
                <a:solidFill>
                  <a:srgbClr val="C0C0C0"/>
                </a:solidFill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450" spc="20" b="1">
                <a:solidFill>
                  <a:srgbClr val="C0C0C0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450" spc="20" b="1">
                <a:solidFill>
                  <a:srgbClr val="C0C0C0"/>
                </a:solidFill>
                <a:latin typeface="Arial"/>
                <a:cs typeface="Arial"/>
              </a:rPr>
              <a:t>4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450" spc="20" b="1">
                <a:solidFill>
                  <a:srgbClr val="C0C0C0"/>
                </a:solidFill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450" spc="20" b="1">
                <a:solidFill>
                  <a:srgbClr val="C0C0C0"/>
                </a:solidFill>
                <a:latin typeface="Arial"/>
                <a:cs typeface="Arial"/>
              </a:rPr>
              <a:t>6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450" spc="20" b="1">
                <a:solidFill>
                  <a:srgbClr val="C0C0C0"/>
                </a:solidFill>
                <a:latin typeface="Arial"/>
                <a:cs typeface="Arial"/>
              </a:rPr>
              <a:t>7</a:t>
            </a:r>
            <a:endParaRPr sz="14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37503" y="3043427"/>
            <a:ext cx="992505" cy="219710"/>
          </a:xfrm>
          <a:custGeom>
            <a:avLst/>
            <a:gdLst/>
            <a:ahLst/>
            <a:cxnLst/>
            <a:rect l="l" t="t" r="r" b="b"/>
            <a:pathLst>
              <a:path w="992504" h="219710">
                <a:moveTo>
                  <a:pt x="839724" y="38100"/>
                </a:moveTo>
                <a:lnTo>
                  <a:pt x="38100" y="38100"/>
                </a:lnTo>
                <a:lnTo>
                  <a:pt x="23252" y="41088"/>
                </a:lnTo>
                <a:lnTo>
                  <a:pt x="11144" y="49244"/>
                </a:lnTo>
                <a:lnTo>
                  <a:pt x="2988" y="61352"/>
                </a:lnTo>
                <a:lnTo>
                  <a:pt x="0" y="76200"/>
                </a:lnTo>
                <a:lnTo>
                  <a:pt x="0" y="219456"/>
                </a:lnTo>
                <a:lnTo>
                  <a:pt x="76200" y="219456"/>
                </a:lnTo>
                <a:lnTo>
                  <a:pt x="76200" y="114300"/>
                </a:lnTo>
                <a:lnTo>
                  <a:pt x="38100" y="114300"/>
                </a:lnTo>
                <a:lnTo>
                  <a:pt x="76200" y="76200"/>
                </a:lnTo>
                <a:lnTo>
                  <a:pt x="839724" y="76200"/>
                </a:lnTo>
                <a:lnTo>
                  <a:pt x="839724" y="38100"/>
                </a:lnTo>
                <a:close/>
              </a:path>
              <a:path w="992504" h="219710">
                <a:moveTo>
                  <a:pt x="839724" y="0"/>
                </a:moveTo>
                <a:lnTo>
                  <a:pt x="839724" y="152400"/>
                </a:lnTo>
                <a:lnTo>
                  <a:pt x="915924" y="114300"/>
                </a:lnTo>
                <a:lnTo>
                  <a:pt x="877824" y="114300"/>
                </a:lnTo>
                <a:lnTo>
                  <a:pt x="877824" y="38100"/>
                </a:lnTo>
                <a:lnTo>
                  <a:pt x="915924" y="38100"/>
                </a:lnTo>
                <a:lnTo>
                  <a:pt x="839724" y="0"/>
                </a:lnTo>
                <a:close/>
              </a:path>
              <a:path w="992504" h="219710">
                <a:moveTo>
                  <a:pt x="76200" y="76200"/>
                </a:moveTo>
                <a:lnTo>
                  <a:pt x="38100" y="114300"/>
                </a:lnTo>
                <a:lnTo>
                  <a:pt x="76200" y="114300"/>
                </a:lnTo>
                <a:lnTo>
                  <a:pt x="76200" y="76200"/>
                </a:lnTo>
                <a:close/>
              </a:path>
              <a:path w="992504" h="219710">
                <a:moveTo>
                  <a:pt x="839724" y="76200"/>
                </a:moveTo>
                <a:lnTo>
                  <a:pt x="76200" y="76200"/>
                </a:lnTo>
                <a:lnTo>
                  <a:pt x="76200" y="114300"/>
                </a:lnTo>
                <a:lnTo>
                  <a:pt x="839724" y="114300"/>
                </a:lnTo>
                <a:lnTo>
                  <a:pt x="839724" y="76200"/>
                </a:lnTo>
                <a:close/>
              </a:path>
              <a:path w="992504" h="219710">
                <a:moveTo>
                  <a:pt x="915924" y="38100"/>
                </a:moveTo>
                <a:lnTo>
                  <a:pt x="877824" y="38100"/>
                </a:lnTo>
                <a:lnTo>
                  <a:pt x="877824" y="114300"/>
                </a:lnTo>
                <a:lnTo>
                  <a:pt x="915924" y="114300"/>
                </a:lnTo>
                <a:lnTo>
                  <a:pt x="992124" y="76200"/>
                </a:lnTo>
                <a:lnTo>
                  <a:pt x="91592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841491" y="3272028"/>
            <a:ext cx="262255" cy="259079"/>
          </a:xfrm>
          <a:custGeom>
            <a:avLst/>
            <a:gdLst/>
            <a:ahLst/>
            <a:cxnLst/>
            <a:rect l="l" t="t" r="r" b="b"/>
            <a:pathLst>
              <a:path w="262254" h="259079">
                <a:moveTo>
                  <a:pt x="0" y="259079"/>
                </a:moveTo>
                <a:lnTo>
                  <a:pt x="262127" y="259079"/>
                </a:lnTo>
                <a:lnTo>
                  <a:pt x="262127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2278186" y="2441423"/>
          <a:ext cx="4965700" cy="1906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050"/>
                <a:gridCol w="276859"/>
                <a:gridCol w="273050"/>
                <a:gridCol w="276859"/>
                <a:gridCol w="273050"/>
                <a:gridCol w="273050"/>
                <a:gridCol w="276225"/>
                <a:gridCol w="273050"/>
                <a:gridCol w="273050"/>
                <a:gridCol w="273050"/>
                <a:gridCol w="276225"/>
                <a:gridCol w="273050"/>
                <a:gridCol w="273050"/>
                <a:gridCol w="276860"/>
                <a:gridCol w="272414"/>
                <a:gridCol w="272414"/>
                <a:gridCol w="276225"/>
                <a:gridCol w="272414"/>
              </a:tblGrid>
              <a:tr h="272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72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10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E7DEC8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</a:tr>
              <a:tr h="272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10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E7DEC8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E7DEC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E7DEC8"/>
                      </a:solidFill>
                      <a:prstDash val="solid"/>
                    </a:lnL>
                    <a:lnR w="28575">
                      <a:solidFill>
                        <a:srgbClr val="E7DEC8"/>
                      </a:solidFill>
                      <a:prstDash val="solid"/>
                    </a:lnR>
                    <a:lnT w="28575">
                      <a:solidFill>
                        <a:srgbClr val="E7DEC8"/>
                      </a:solidFill>
                      <a:prstDash val="solid"/>
                    </a:lnT>
                    <a:lnB w="28575">
                      <a:solidFill>
                        <a:srgbClr val="E7DEC8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</a:tr>
              <a:tr h="272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E7DEC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E7DEC8"/>
                      </a:solidFill>
                      <a:prstDash val="solid"/>
                    </a:lnL>
                    <a:lnR w="6350">
                      <a:solidFill>
                        <a:srgbClr val="E7DEC8"/>
                      </a:solidFill>
                      <a:prstDash val="solid"/>
                    </a:lnR>
                    <a:lnT w="28575">
                      <a:solidFill>
                        <a:srgbClr val="E7DEC8"/>
                      </a:solidFill>
                      <a:prstDash val="solid"/>
                    </a:lnT>
                    <a:lnB w="28575">
                      <a:solidFill>
                        <a:srgbClr val="E7DE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E7DEC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E7DEC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</a:tr>
              <a:tr h="268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E7DEC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</a:tr>
              <a:tr h="272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</a:tr>
              <a:tr h="27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0" name="object 30"/>
          <p:cNvSpPr/>
          <p:nvPr/>
        </p:nvSpPr>
        <p:spPr>
          <a:xfrm>
            <a:off x="2296667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0"/>
                </a:moveTo>
                <a:lnTo>
                  <a:pt x="222504" y="222504"/>
                </a:lnTo>
              </a:path>
            </a:pathLst>
          </a:custGeom>
          <a:ln w="27432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96667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222504"/>
                </a:moveTo>
                <a:lnTo>
                  <a:pt x="222504" y="0"/>
                </a:lnTo>
              </a:path>
            </a:pathLst>
          </a:custGeom>
          <a:ln w="27432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70988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0"/>
                </a:moveTo>
                <a:lnTo>
                  <a:pt x="222504" y="222504"/>
                </a:lnTo>
              </a:path>
            </a:pathLst>
          </a:custGeom>
          <a:ln w="27432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70988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222504"/>
                </a:moveTo>
                <a:lnTo>
                  <a:pt x="222504" y="0"/>
                </a:lnTo>
              </a:path>
            </a:pathLst>
          </a:custGeom>
          <a:ln w="27432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848355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0"/>
                </a:moveTo>
                <a:lnTo>
                  <a:pt x="222504" y="222504"/>
                </a:lnTo>
              </a:path>
            </a:pathLst>
          </a:custGeom>
          <a:ln w="27432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848355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222504"/>
                </a:moveTo>
                <a:lnTo>
                  <a:pt x="222504" y="0"/>
                </a:lnTo>
              </a:path>
            </a:pathLst>
          </a:custGeom>
          <a:ln w="27432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122676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0"/>
                </a:moveTo>
                <a:lnTo>
                  <a:pt x="222503" y="222504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122676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222504"/>
                </a:moveTo>
                <a:lnTo>
                  <a:pt x="222503" y="0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00044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0"/>
                </a:moveTo>
                <a:lnTo>
                  <a:pt x="222503" y="222504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00044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222504"/>
                </a:moveTo>
                <a:lnTo>
                  <a:pt x="222503" y="0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674364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0"/>
                </a:moveTo>
                <a:lnTo>
                  <a:pt x="222503" y="222504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674364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222504"/>
                </a:moveTo>
                <a:lnTo>
                  <a:pt x="222503" y="0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942588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0"/>
                </a:moveTo>
                <a:lnTo>
                  <a:pt x="222503" y="222504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942588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222504"/>
                </a:moveTo>
                <a:lnTo>
                  <a:pt x="222503" y="0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223003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0"/>
                </a:moveTo>
                <a:lnTo>
                  <a:pt x="222504" y="222504"/>
                </a:lnTo>
              </a:path>
            </a:pathLst>
          </a:custGeom>
          <a:ln w="27432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223003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222504"/>
                </a:moveTo>
                <a:lnTo>
                  <a:pt x="222504" y="0"/>
                </a:lnTo>
              </a:path>
            </a:pathLst>
          </a:custGeom>
          <a:ln w="27432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494276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0"/>
                </a:moveTo>
                <a:lnTo>
                  <a:pt x="222503" y="222504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94276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222504"/>
                </a:moveTo>
                <a:lnTo>
                  <a:pt x="222503" y="0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039867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0"/>
                </a:moveTo>
                <a:lnTo>
                  <a:pt x="222504" y="222504"/>
                </a:lnTo>
              </a:path>
            </a:pathLst>
          </a:custGeom>
          <a:ln w="27432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039867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222504"/>
                </a:moveTo>
                <a:lnTo>
                  <a:pt x="222504" y="0"/>
                </a:lnTo>
              </a:path>
            </a:pathLst>
          </a:custGeom>
          <a:ln w="27432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765547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0"/>
                </a:moveTo>
                <a:lnTo>
                  <a:pt x="222503" y="222504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765547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222504"/>
                </a:moveTo>
                <a:lnTo>
                  <a:pt x="222503" y="0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317235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0"/>
                </a:moveTo>
                <a:lnTo>
                  <a:pt x="222503" y="222504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317235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222504"/>
                </a:moveTo>
                <a:lnTo>
                  <a:pt x="222503" y="0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859779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0"/>
                </a:moveTo>
                <a:lnTo>
                  <a:pt x="222504" y="222504"/>
                </a:lnTo>
              </a:path>
            </a:pathLst>
          </a:custGeom>
          <a:ln w="27432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859779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222504"/>
                </a:moveTo>
                <a:lnTo>
                  <a:pt x="222504" y="0"/>
                </a:lnTo>
              </a:path>
            </a:pathLst>
          </a:custGeom>
          <a:ln w="27432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588508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0"/>
                </a:moveTo>
                <a:lnTo>
                  <a:pt x="222503" y="222504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588508" y="328726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0" y="222504"/>
                </a:moveTo>
                <a:lnTo>
                  <a:pt x="222503" y="0"/>
                </a:lnTo>
              </a:path>
            </a:pathLst>
          </a:custGeom>
          <a:ln w="27431">
            <a:solidFill>
              <a:srgbClr val="E7DE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58239" y="332282"/>
            <a:ext cx="5545709" cy="1220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1514347" y="488061"/>
            <a:ext cx="4839970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5" b="1">
                <a:solidFill>
                  <a:srgbClr val="562213"/>
                </a:solidFill>
                <a:latin typeface="Arial"/>
                <a:cs typeface="Arial"/>
              </a:rPr>
              <a:t>؟؟ </a:t>
            </a:r>
            <a:r>
              <a:rPr dirty="0" sz="4300" spc="-890" b="1">
                <a:solidFill>
                  <a:srgbClr val="562213"/>
                </a:solidFill>
                <a:latin typeface="Arial"/>
                <a:cs typeface="Arial"/>
              </a:rPr>
              <a:t>ليبنلا </a:t>
            </a:r>
            <a:r>
              <a:rPr dirty="0" sz="4300" spc="-330" b="1">
                <a:solidFill>
                  <a:srgbClr val="562213"/>
                </a:solidFill>
                <a:latin typeface="Arial"/>
                <a:cs typeface="Arial"/>
              </a:rPr>
              <a:t>زاغلا </a:t>
            </a:r>
            <a:r>
              <a:rPr dirty="0" sz="4300" spc="-605" b="1">
                <a:solidFill>
                  <a:srgbClr val="562213"/>
                </a:solidFill>
                <a:latin typeface="Arial"/>
                <a:cs typeface="Arial"/>
              </a:rPr>
              <a:t>زيمرت</a:t>
            </a:r>
            <a:r>
              <a:rPr dirty="0" sz="4300" spc="-575" b="1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dirty="0" sz="4300" spc="-515" b="1">
                <a:solidFill>
                  <a:srgbClr val="562213"/>
                </a:solidFill>
                <a:latin typeface="Arial"/>
                <a:cs typeface="Arial"/>
              </a:rPr>
              <a:t>ةقيرط</a:t>
            </a:r>
            <a:endParaRPr sz="43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487424" y="1085037"/>
            <a:ext cx="4890389" cy="1322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526539" y="1132713"/>
            <a:ext cx="4815840" cy="0"/>
          </a:xfrm>
          <a:custGeom>
            <a:avLst/>
            <a:gdLst/>
            <a:ahLst/>
            <a:cxnLst/>
            <a:rect l="l" t="t" r="r" b="b"/>
            <a:pathLst>
              <a:path w="4815840" h="0">
                <a:moveTo>
                  <a:pt x="0" y="0"/>
                </a:moveTo>
                <a:lnTo>
                  <a:pt x="4815840" y="0"/>
                </a:lnTo>
              </a:path>
            </a:pathLst>
          </a:custGeom>
          <a:ln w="57912">
            <a:solidFill>
              <a:srgbClr val="5622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022847" y="1511757"/>
            <a:ext cx="2491486" cy="903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4530344" y="1618564"/>
            <a:ext cx="4002404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>
                <a:latin typeface="Gill Sans MT"/>
                <a:cs typeface="Gill Sans MT"/>
              </a:rPr>
              <a:t>Example </a:t>
            </a:r>
            <a:r>
              <a:rPr dirty="0" sz="3200" spc="-5">
                <a:latin typeface="Gill Sans MT"/>
                <a:cs typeface="Gill Sans MT"/>
              </a:rPr>
              <a:t>- </a:t>
            </a:r>
            <a:r>
              <a:rPr dirty="0" sz="3200" spc="-5">
                <a:solidFill>
                  <a:srgbClr val="FDB809"/>
                </a:solidFill>
                <a:latin typeface="Gill Sans MT"/>
                <a:cs typeface="Gill Sans MT"/>
              </a:rPr>
              <a:t>Germanium</a:t>
            </a:r>
            <a:r>
              <a:rPr dirty="0" sz="3200" spc="-135">
                <a:solidFill>
                  <a:srgbClr val="FDB809"/>
                </a:solidFill>
                <a:latin typeface="Gill Sans MT"/>
                <a:cs typeface="Gill Sans MT"/>
              </a:rPr>
              <a:t> </a:t>
            </a:r>
            <a:r>
              <a:rPr dirty="0" sz="2550" spc="10">
                <a:solidFill>
                  <a:srgbClr val="3891A7"/>
                </a:solidFill>
                <a:latin typeface="Wingdings 2"/>
                <a:cs typeface="Wingdings 2"/>
              </a:rPr>
              <a:t></a:t>
            </a:r>
            <a:endParaRPr sz="2550">
              <a:latin typeface="Wingdings 2"/>
              <a:cs typeface="Wingdings 2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33272" y="4622393"/>
            <a:ext cx="7132955" cy="2112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8000" spc="-5">
                <a:solidFill>
                  <a:srgbClr val="FDB809"/>
                </a:solidFill>
                <a:latin typeface="Arial"/>
                <a:cs typeface="Arial"/>
              </a:rPr>
              <a:t>[Ar] </a:t>
            </a:r>
            <a:r>
              <a:rPr dirty="0" sz="8000">
                <a:solidFill>
                  <a:srgbClr val="FFCC00"/>
                </a:solidFill>
                <a:latin typeface="Arial"/>
                <a:cs typeface="Arial"/>
              </a:rPr>
              <a:t>4s</a:t>
            </a:r>
            <a:r>
              <a:rPr dirty="0" baseline="25157" sz="7950">
                <a:solidFill>
                  <a:srgbClr val="FFCC00"/>
                </a:solidFill>
                <a:latin typeface="Arial"/>
                <a:cs typeface="Arial"/>
              </a:rPr>
              <a:t>2 </a:t>
            </a:r>
            <a:r>
              <a:rPr dirty="0" sz="8000" spc="-5">
                <a:solidFill>
                  <a:srgbClr val="00FF00"/>
                </a:solidFill>
                <a:latin typeface="Arial"/>
                <a:cs typeface="Arial"/>
              </a:rPr>
              <a:t>3d</a:t>
            </a:r>
            <a:r>
              <a:rPr dirty="0" baseline="25157" sz="7950" spc="-7">
                <a:solidFill>
                  <a:srgbClr val="00FF00"/>
                </a:solidFill>
                <a:latin typeface="Arial"/>
                <a:cs typeface="Arial"/>
              </a:rPr>
              <a:t>10</a:t>
            </a:r>
            <a:r>
              <a:rPr dirty="0" baseline="25157" sz="7950" spc="-225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dirty="0" sz="8000" spc="-5">
                <a:solidFill>
                  <a:srgbClr val="FF66FF"/>
                </a:solidFill>
                <a:latin typeface="Arial"/>
                <a:cs typeface="Arial"/>
              </a:rPr>
              <a:t>4p</a:t>
            </a:r>
            <a:r>
              <a:rPr dirty="0" baseline="25157" sz="7950" spc="-7">
                <a:solidFill>
                  <a:srgbClr val="FF66FF"/>
                </a:solidFill>
                <a:latin typeface="Arial"/>
                <a:cs typeface="Arial"/>
              </a:rPr>
              <a:t>2</a:t>
            </a:r>
            <a:endParaRPr baseline="25157" sz="7950">
              <a:latin typeface="Arial"/>
              <a:cs typeface="Arial"/>
            </a:endParaRPr>
          </a:p>
          <a:p>
            <a:pPr algn="ctr" marR="78740">
              <a:lnSpc>
                <a:spcPct val="100000"/>
              </a:lnSpc>
              <a:spcBef>
                <a:spcPts val="5870"/>
              </a:spcBef>
            </a:pPr>
            <a:r>
              <a:rPr dirty="0" sz="800" spc="-15">
                <a:latin typeface="Arial"/>
                <a:cs typeface="Arial"/>
              </a:rPr>
              <a:t>Courtesy </a:t>
            </a:r>
            <a:r>
              <a:rPr dirty="0" sz="800" spc="-10">
                <a:latin typeface="Arial"/>
                <a:cs typeface="Arial"/>
              </a:rPr>
              <a:t>Christy Johannesson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  <a:hlinkClick r:id="rId6"/>
              </a:rPr>
              <a:t>www.nisd.net/communicationsarts/pages/chem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154923" y="153923"/>
            <a:ext cx="838200" cy="99060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534035">
              <a:lnSpc>
                <a:spcPts val="1964"/>
              </a:lnSpc>
              <a:spcBef>
                <a:spcPts val="300"/>
              </a:spcBef>
            </a:pPr>
            <a:r>
              <a:rPr dirty="0" sz="1800">
                <a:solidFill>
                  <a:srgbClr val="FDB809"/>
                </a:solidFill>
                <a:latin typeface="Arial"/>
                <a:cs typeface="Arial"/>
              </a:rPr>
              <a:t>32</a:t>
            </a:r>
            <a:endParaRPr sz="1800">
              <a:latin typeface="Arial"/>
              <a:cs typeface="Arial"/>
            </a:endParaRPr>
          </a:p>
          <a:p>
            <a:pPr marL="146685">
              <a:lnSpc>
                <a:spcPts val="3550"/>
              </a:lnSpc>
            </a:pPr>
            <a:r>
              <a:rPr dirty="0" sz="3200" spc="-20">
                <a:latin typeface="Arial"/>
                <a:cs typeface="Arial"/>
              </a:rPr>
              <a:t>Ge</a:t>
            </a:r>
            <a:endParaRPr sz="3200">
              <a:latin typeface="Arial"/>
              <a:cs typeface="Arial"/>
            </a:endParaRPr>
          </a:p>
          <a:p>
            <a:pPr marL="195580">
              <a:lnSpc>
                <a:spcPts val="1585"/>
              </a:lnSpc>
            </a:pP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72.61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3835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74109" y="6384756"/>
            <a:ext cx="194945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>
                <a:solidFill>
                  <a:srgbClr val="B5A787"/>
                </a:solidFill>
                <a:latin typeface="Arial"/>
                <a:cs typeface="Arial"/>
              </a:rPr>
              <a:t>Copyright © Houghton</a:t>
            </a:r>
            <a:r>
              <a:rPr dirty="0" sz="1200" spc="-155">
                <a:solidFill>
                  <a:srgbClr val="B5A787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B5A787"/>
                </a:solidFill>
                <a:latin typeface="Arial"/>
                <a:cs typeface="Arial"/>
              </a:rPr>
              <a:t>Mifflin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4458" y="6540500"/>
            <a:ext cx="19710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B5A787"/>
                </a:solidFill>
                <a:latin typeface="Arial"/>
                <a:cs typeface="Arial"/>
              </a:rPr>
              <a:t>Company.All </a:t>
            </a:r>
            <a:r>
              <a:rPr dirty="0" sz="1200">
                <a:solidFill>
                  <a:srgbClr val="B5A787"/>
                </a:solidFill>
                <a:latin typeface="Arial"/>
                <a:cs typeface="Arial"/>
              </a:rPr>
              <a:t>rights</a:t>
            </a:r>
            <a:r>
              <a:rPr dirty="0" sz="1200" spc="-65">
                <a:solidFill>
                  <a:srgbClr val="B5A787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B5A787"/>
                </a:solidFill>
                <a:latin typeface="Arial"/>
                <a:cs typeface="Arial"/>
              </a:rPr>
              <a:t>reserved.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400" y="1828800"/>
            <a:ext cx="8129016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47800" y="152400"/>
            <a:ext cx="6705600" cy="646430"/>
          </a:xfrm>
          <a:prstGeom prst="rect"/>
          <a:solidFill>
            <a:srgbClr val="FFFFFF"/>
          </a:solidFill>
          <a:ln w="24384">
            <a:solidFill>
              <a:srgbClr val="3891A7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162560">
              <a:lnSpc>
                <a:spcPct val="100000"/>
              </a:lnSpc>
              <a:spcBef>
                <a:spcPts val="265"/>
              </a:spcBef>
            </a:pPr>
            <a:r>
              <a:rPr dirty="0" sz="3600" spc="-10">
                <a:solidFill>
                  <a:srgbClr val="00AF50"/>
                </a:solidFill>
              </a:rPr>
              <a:t>؟؟ </a:t>
            </a:r>
            <a:r>
              <a:rPr dirty="0" sz="3600" spc="-595">
                <a:solidFill>
                  <a:srgbClr val="00AF50"/>
                </a:solidFill>
              </a:rPr>
              <a:t>تيربكلا </a:t>
            </a:r>
            <a:r>
              <a:rPr dirty="0" sz="3600" spc="-690">
                <a:solidFill>
                  <a:srgbClr val="00AF50"/>
                </a:solidFill>
              </a:rPr>
              <a:t>رصنعل </a:t>
            </a:r>
            <a:r>
              <a:rPr dirty="0" sz="3600" spc="-465">
                <a:solidFill>
                  <a:srgbClr val="00AF50"/>
                </a:solidFill>
              </a:rPr>
              <a:t>ينورتكللاا </a:t>
            </a:r>
            <a:r>
              <a:rPr dirty="0" sz="3600" spc="-535">
                <a:solidFill>
                  <a:srgbClr val="00AF50"/>
                </a:solidFill>
              </a:rPr>
              <a:t>عيزوتلا</a:t>
            </a:r>
            <a:r>
              <a:rPr dirty="0" sz="3600" spc="-340">
                <a:solidFill>
                  <a:srgbClr val="00AF50"/>
                </a:solidFill>
              </a:rPr>
              <a:t> </a:t>
            </a:r>
            <a:r>
              <a:rPr dirty="0" sz="3600" spc="-725">
                <a:solidFill>
                  <a:srgbClr val="00AF50"/>
                </a:solidFill>
              </a:rPr>
              <a:t>يبتكأ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1716151" y="956563"/>
            <a:ext cx="5744845" cy="1987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16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1</a:t>
            </a:r>
            <a:r>
              <a:rPr dirty="0" sz="2800" spc="-5" b="1" i="1">
                <a:latin typeface="Arial"/>
                <a:cs typeface="Arial"/>
              </a:rPr>
              <a:t>s</a:t>
            </a:r>
            <a:r>
              <a:rPr dirty="0" baseline="28528" sz="2775" spc="-7" b="1">
                <a:latin typeface="Arial"/>
                <a:cs typeface="Arial"/>
              </a:rPr>
              <a:t>2</a:t>
            </a:r>
            <a:r>
              <a:rPr dirty="0" sz="2800" spc="-5" b="1" i="1">
                <a:latin typeface="Arial"/>
                <a:cs typeface="Arial"/>
              </a:rPr>
              <a:t>2s</a:t>
            </a:r>
            <a:r>
              <a:rPr dirty="0" baseline="28528" sz="2775" spc="-7" b="1">
                <a:latin typeface="Arial"/>
                <a:cs typeface="Arial"/>
              </a:rPr>
              <a:t>2</a:t>
            </a:r>
            <a:r>
              <a:rPr dirty="0" sz="2800" spc="-5" b="1" i="1">
                <a:latin typeface="Arial"/>
                <a:cs typeface="Arial"/>
              </a:rPr>
              <a:t>2p</a:t>
            </a:r>
            <a:r>
              <a:rPr dirty="0" baseline="28528" sz="2775" spc="-7" b="1">
                <a:latin typeface="Arial"/>
                <a:cs typeface="Arial"/>
              </a:rPr>
              <a:t>6</a:t>
            </a:r>
            <a:r>
              <a:rPr dirty="0" sz="2800" spc="-5" b="1">
                <a:latin typeface="Arial"/>
                <a:cs typeface="Arial"/>
              </a:rPr>
              <a:t>3s</a:t>
            </a:r>
            <a:r>
              <a:rPr dirty="0" baseline="28528" sz="2775" spc="-7" b="1">
                <a:latin typeface="Arial"/>
                <a:cs typeface="Arial"/>
              </a:rPr>
              <a:t>2</a:t>
            </a:r>
            <a:r>
              <a:rPr dirty="0" sz="2800" spc="-5" b="1">
                <a:latin typeface="Arial"/>
                <a:cs typeface="Arial"/>
              </a:rPr>
              <a:t>3</a:t>
            </a:r>
            <a:r>
              <a:rPr dirty="0" sz="2800" spc="-5" b="1" i="1">
                <a:latin typeface="Arial"/>
                <a:cs typeface="Arial"/>
              </a:rPr>
              <a:t>p</a:t>
            </a:r>
            <a:r>
              <a:rPr dirty="0" baseline="28528" sz="2775" spc="-7" b="1" i="1">
                <a:latin typeface="Arial"/>
                <a:cs typeface="Arial"/>
              </a:rPr>
              <a:t>4</a:t>
            </a:r>
            <a:endParaRPr baseline="28528" sz="2775">
              <a:latin typeface="Arial"/>
              <a:cs typeface="Arial"/>
            </a:endParaRPr>
          </a:p>
          <a:p>
            <a:pPr marL="2486660">
              <a:lnSpc>
                <a:spcPct val="100000"/>
              </a:lnSpc>
              <a:spcBef>
                <a:spcPts val="90"/>
              </a:spcBef>
            </a:pPr>
            <a:r>
              <a:rPr dirty="0" sz="2800" b="1" i="1">
                <a:solidFill>
                  <a:srgbClr val="6F2F9F"/>
                </a:solidFill>
                <a:latin typeface="Arial"/>
                <a:cs typeface="Arial"/>
              </a:rPr>
              <a:t>!!</a:t>
            </a:r>
            <a:r>
              <a:rPr dirty="0" sz="2800" spc="-60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950" spc="-1230" b="1" i="1">
                <a:solidFill>
                  <a:srgbClr val="6F2F9F"/>
                </a:solidFill>
                <a:latin typeface="Arial"/>
                <a:cs typeface="Arial"/>
              </a:rPr>
              <a:t>هرصتخم</a:t>
            </a:r>
            <a:r>
              <a:rPr dirty="0" sz="2950" spc="-8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950" spc="-1475" b="1" i="1">
                <a:solidFill>
                  <a:srgbClr val="6F2F9F"/>
                </a:solidFill>
                <a:latin typeface="Arial"/>
                <a:cs typeface="Arial"/>
              </a:rPr>
              <a:t>ةقيرط</a:t>
            </a:r>
            <a:r>
              <a:rPr dirty="0" sz="2950" spc="-110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950" spc="-2005" b="1" i="1">
                <a:solidFill>
                  <a:srgbClr val="6F2F9F"/>
                </a:solidFill>
                <a:latin typeface="Arial"/>
                <a:cs typeface="Arial"/>
              </a:rPr>
              <a:t>دجوي </a:t>
            </a:r>
            <a:r>
              <a:rPr dirty="0" sz="2950" spc="-810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950" spc="-1235" b="1" i="1">
                <a:solidFill>
                  <a:srgbClr val="6F2F9F"/>
                </a:solidFill>
                <a:latin typeface="Arial"/>
                <a:cs typeface="Arial"/>
              </a:rPr>
              <a:t>له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/>
              <a:cs typeface="Times New Roman"/>
            </a:endParaRPr>
          </a:p>
          <a:p>
            <a:pPr marL="147955">
              <a:lnSpc>
                <a:spcPct val="100000"/>
              </a:lnSpc>
            </a:pPr>
            <a:r>
              <a:rPr dirty="0" sz="2800" spc="-5" b="1">
                <a:latin typeface="Arial"/>
                <a:cs typeface="Arial"/>
              </a:rPr>
              <a:t>[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dirty="0" sz="2800" spc="-5" b="1">
                <a:latin typeface="Arial"/>
                <a:cs typeface="Arial"/>
              </a:rPr>
              <a:t>]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3s</a:t>
            </a:r>
            <a:r>
              <a:rPr dirty="0" baseline="25525" sz="2775" b="1">
                <a:latin typeface="Arial"/>
                <a:cs typeface="Arial"/>
              </a:rPr>
              <a:t>2</a:t>
            </a:r>
            <a:r>
              <a:rPr dirty="0" sz="2800" b="1">
                <a:latin typeface="Arial"/>
                <a:cs typeface="Arial"/>
              </a:rPr>
              <a:t>3</a:t>
            </a:r>
            <a:r>
              <a:rPr dirty="0" sz="2800" b="1" i="1">
                <a:latin typeface="Arial"/>
                <a:cs typeface="Arial"/>
              </a:rPr>
              <a:t>p</a:t>
            </a:r>
            <a:r>
              <a:rPr dirty="0" baseline="25525" sz="2775" b="1" i="1">
                <a:latin typeface="Arial"/>
                <a:cs typeface="Arial"/>
              </a:rPr>
              <a:t>4</a:t>
            </a:r>
            <a:endParaRPr baseline="25525" sz="27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3835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74109" y="6384756"/>
            <a:ext cx="194945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>
                <a:solidFill>
                  <a:srgbClr val="B5A787"/>
                </a:solidFill>
                <a:latin typeface="Arial"/>
                <a:cs typeface="Arial"/>
              </a:rPr>
              <a:t>Copyright © Houghton</a:t>
            </a:r>
            <a:r>
              <a:rPr dirty="0" sz="1200" spc="-155">
                <a:solidFill>
                  <a:srgbClr val="B5A787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B5A787"/>
                </a:solidFill>
                <a:latin typeface="Arial"/>
                <a:cs typeface="Arial"/>
              </a:rPr>
              <a:t>Mifflin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4458" y="6540500"/>
            <a:ext cx="19710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B5A787"/>
                </a:solidFill>
                <a:latin typeface="Arial"/>
                <a:cs typeface="Arial"/>
              </a:rPr>
              <a:t>Company.All </a:t>
            </a:r>
            <a:r>
              <a:rPr dirty="0" sz="1200">
                <a:solidFill>
                  <a:srgbClr val="B5A787"/>
                </a:solidFill>
                <a:latin typeface="Arial"/>
                <a:cs typeface="Arial"/>
              </a:rPr>
              <a:t>rights</a:t>
            </a:r>
            <a:r>
              <a:rPr dirty="0" sz="1200" spc="-65">
                <a:solidFill>
                  <a:srgbClr val="B5A787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B5A787"/>
                </a:solidFill>
                <a:latin typeface="Arial"/>
                <a:cs typeface="Arial"/>
              </a:rPr>
              <a:t>reserved.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016" y="377952"/>
            <a:ext cx="8125968" cy="6099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67304" y="498805"/>
            <a:ext cx="4831080" cy="826135"/>
          </a:xfrm>
          <a:prstGeom prst="rect"/>
        </p:spPr>
        <p:txBody>
          <a:bodyPr wrap="square" lIns="0" tIns="71755" rIns="0" bIns="0" rtlCol="0" vert="horz">
            <a:spAutoFit/>
          </a:bodyPr>
          <a:lstStyle/>
          <a:p>
            <a:pPr marL="727075" marR="30480" indent="-689610">
              <a:lnSpc>
                <a:spcPts val="2930"/>
              </a:lnSpc>
              <a:spcBef>
                <a:spcPts val="565"/>
              </a:spcBef>
            </a:pPr>
            <a:r>
              <a:rPr dirty="0" sz="2800" spc="-5">
                <a:solidFill>
                  <a:srgbClr val="FF0000"/>
                </a:solidFill>
              </a:rPr>
              <a:t>Fe</a:t>
            </a:r>
            <a:r>
              <a:rPr dirty="0" sz="2000" spc="-5">
                <a:solidFill>
                  <a:srgbClr val="FF0000"/>
                </a:solidFill>
              </a:rPr>
              <a:t>26</a:t>
            </a:r>
            <a:r>
              <a:rPr dirty="0" sz="2800" spc="-5">
                <a:solidFill>
                  <a:srgbClr val="FF0000"/>
                </a:solidFill>
              </a:rPr>
              <a:t>= </a:t>
            </a:r>
            <a:r>
              <a:rPr dirty="0" sz="2800">
                <a:solidFill>
                  <a:srgbClr val="000000"/>
                </a:solidFill>
              </a:rPr>
              <a:t>1</a:t>
            </a:r>
            <a:r>
              <a:rPr dirty="0" sz="2800" i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dirty="0" baseline="28528" sz="2775">
                <a:solidFill>
                  <a:srgbClr val="000000"/>
                </a:solidFill>
              </a:rPr>
              <a:t>2</a:t>
            </a:r>
            <a:r>
              <a:rPr dirty="0" sz="2800" i="1">
                <a:solidFill>
                  <a:srgbClr val="000000"/>
                </a:solidFill>
                <a:latin typeface="Arial"/>
                <a:cs typeface="Arial"/>
              </a:rPr>
              <a:t>2s</a:t>
            </a:r>
            <a:r>
              <a:rPr dirty="0" baseline="28528" sz="2775">
                <a:solidFill>
                  <a:srgbClr val="000000"/>
                </a:solidFill>
              </a:rPr>
              <a:t>2</a:t>
            </a:r>
            <a:r>
              <a:rPr dirty="0" sz="2800" i="1">
                <a:solidFill>
                  <a:srgbClr val="000000"/>
                </a:solidFill>
                <a:latin typeface="Arial"/>
                <a:cs typeface="Arial"/>
              </a:rPr>
              <a:t>2p</a:t>
            </a:r>
            <a:r>
              <a:rPr dirty="0" baseline="28528" sz="2775">
                <a:solidFill>
                  <a:srgbClr val="000000"/>
                </a:solidFill>
              </a:rPr>
              <a:t>6</a:t>
            </a:r>
            <a:r>
              <a:rPr dirty="0" sz="2800">
                <a:solidFill>
                  <a:srgbClr val="000000"/>
                </a:solidFill>
              </a:rPr>
              <a:t>3s</a:t>
            </a:r>
            <a:r>
              <a:rPr dirty="0" baseline="28528" sz="2775">
                <a:solidFill>
                  <a:srgbClr val="000000"/>
                </a:solidFill>
              </a:rPr>
              <a:t>2</a:t>
            </a:r>
            <a:r>
              <a:rPr dirty="0" sz="2800">
                <a:solidFill>
                  <a:srgbClr val="000000"/>
                </a:solidFill>
              </a:rPr>
              <a:t>3</a:t>
            </a:r>
            <a:r>
              <a:rPr dirty="0" sz="2800" i="1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baseline="28528" sz="2775" i="1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dirty="0" sz="2800">
                <a:solidFill>
                  <a:srgbClr val="000000"/>
                </a:solidFill>
              </a:rPr>
              <a:t>4</a:t>
            </a:r>
            <a:r>
              <a:rPr dirty="0" sz="2800" i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dirty="0" baseline="28528" sz="2775" i="1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dirty="0" sz="2800">
                <a:solidFill>
                  <a:srgbClr val="000000"/>
                </a:solidFill>
              </a:rPr>
              <a:t>3</a:t>
            </a:r>
            <a:r>
              <a:rPr dirty="0" sz="2800" i="1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dirty="0" baseline="28528" sz="2775">
                <a:solidFill>
                  <a:srgbClr val="000000"/>
                </a:solidFill>
              </a:rPr>
              <a:t>6  </a:t>
            </a:r>
            <a:r>
              <a:rPr dirty="0" sz="2800" spc="-5">
                <a:solidFill>
                  <a:srgbClr val="000000"/>
                </a:solidFill>
              </a:rPr>
              <a:t>or </a:t>
            </a:r>
            <a:r>
              <a:rPr dirty="0" sz="2800" spc="-20">
                <a:solidFill>
                  <a:srgbClr val="000000"/>
                </a:solidFill>
              </a:rPr>
              <a:t>[</a:t>
            </a:r>
            <a:r>
              <a:rPr dirty="0" sz="2800" spc="-20">
                <a:solidFill>
                  <a:srgbClr val="FF0000"/>
                </a:solidFill>
              </a:rPr>
              <a:t>Ar</a:t>
            </a:r>
            <a:r>
              <a:rPr dirty="0" sz="2800" spc="-20">
                <a:solidFill>
                  <a:srgbClr val="000000"/>
                </a:solidFill>
              </a:rPr>
              <a:t>]</a:t>
            </a:r>
            <a:r>
              <a:rPr dirty="0" sz="2800" spc="50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4</a:t>
            </a:r>
            <a:r>
              <a:rPr dirty="0" sz="2800" i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dirty="0" baseline="25525" sz="2775" i="1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dirty="0" sz="2800">
                <a:solidFill>
                  <a:srgbClr val="000000"/>
                </a:solidFill>
              </a:rPr>
              <a:t>3</a:t>
            </a:r>
            <a:r>
              <a:rPr dirty="0" sz="2800" i="1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dirty="0" baseline="25525" sz="2775">
                <a:solidFill>
                  <a:srgbClr val="000000"/>
                </a:solidFill>
              </a:rPr>
              <a:t>6</a:t>
            </a:r>
            <a:endParaRPr baseline="25525" sz="27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53972" y="2272995"/>
            <a:ext cx="1974214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84860" algn="l"/>
              </a:tabLst>
            </a:pPr>
            <a:r>
              <a:rPr dirty="0" sz="4800">
                <a:latin typeface="Arial"/>
                <a:cs typeface="Arial"/>
              </a:rPr>
              <a:t>S	</a:t>
            </a:r>
            <a:r>
              <a:rPr dirty="0" sz="4800" spc="-10">
                <a:latin typeface="Arial"/>
                <a:cs typeface="Arial"/>
              </a:rPr>
              <a:t>16e</a:t>
            </a:r>
            <a:r>
              <a:rPr dirty="0" baseline="25173" sz="4800" spc="-15">
                <a:latin typeface="Arial"/>
                <a:cs typeface="Arial"/>
              </a:rPr>
              <a:t>-</a:t>
            </a:r>
            <a:endParaRPr baseline="25173" sz="4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57059" y="3116579"/>
            <a:ext cx="565785" cy="673735"/>
          </a:xfrm>
          <a:custGeom>
            <a:avLst/>
            <a:gdLst/>
            <a:ahLst/>
            <a:cxnLst/>
            <a:rect l="l" t="t" r="r" b="b"/>
            <a:pathLst>
              <a:path w="565784" h="673735">
                <a:moveTo>
                  <a:pt x="174996" y="151907"/>
                </a:moveTo>
                <a:lnTo>
                  <a:pt x="116255" y="200484"/>
                </a:lnTo>
                <a:lnTo>
                  <a:pt x="507111" y="673481"/>
                </a:lnTo>
                <a:lnTo>
                  <a:pt x="565785" y="624967"/>
                </a:lnTo>
                <a:lnTo>
                  <a:pt x="174996" y="151907"/>
                </a:lnTo>
                <a:close/>
              </a:path>
              <a:path w="565784" h="673735">
                <a:moveTo>
                  <a:pt x="0" y="0"/>
                </a:moveTo>
                <a:lnTo>
                  <a:pt x="57531" y="249047"/>
                </a:lnTo>
                <a:lnTo>
                  <a:pt x="116255" y="200484"/>
                </a:lnTo>
                <a:lnTo>
                  <a:pt x="91948" y="171069"/>
                </a:lnTo>
                <a:lnTo>
                  <a:pt x="150749" y="122555"/>
                </a:lnTo>
                <a:lnTo>
                  <a:pt x="210490" y="122555"/>
                </a:lnTo>
                <a:lnTo>
                  <a:pt x="233680" y="103378"/>
                </a:lnTo>
                <a:lnTo>
                  <a:pt x="0" y="0"/>
                </a:lnTo>
                <a:close/>
              </a:path>
              <a:path w="565784" h="673735">
                <a:moveTo>
                  <a:pt x="150749" y="122555"/>
                </a:moveTo>
                <a:lnTo>
                  <a:pt x="91948" y="171069"/>
                </a:lnTo>
                <a:lnTo>
                  <a:pt x="116255" y="200484"/>
                </a:lnTo>
                <a:lnTo>
                  <a:pt x="174996" y="151907"/>
                </a:lnTo>
                <a:lnTo>
                  <a:pt x="150749" y="122555"/>
                </a:lnTo>
                <a:close/>
              </a:path>
              <a:path w="565784" h="673735">
                <a:moveTo>
                  <a:pt x="210490" y="122555"/>
                </a:moveTo>
                <a:lnTo>
                  <a:pt x="150749" y="122555"/>
                </a:lnTo>
                <a:lnTo>
                  <a:pt x="174996" y="151907"/>
                </a:lnTo>
                <a:lnTo>
                  <a:pt x="210490" y="122555"/>
                </a:lnTo>
                <a:close/>
              </a:path>
            </a:pathLst>
          </a:custGeom>
          <a:solidFill>
            <a:srgbClr val="8DC6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8471" y="3541814"/>
            <a:ext cx="3201797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4255" y="3541814"/>
            <a:ext cx="3357245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27237" y="3665677"/>
            <a:ext cx="65131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25">
                <a:solidFill>
                  <a:srgbClr val="008000"/>
                </a:solidFill>
                <a:latin typeface="Arial"/>
                <a:cs typeface="Arial"/>
              </a:rPr>
              <a:t>ةيلخادلا </a:t>
            </a:r>
            <a:r>
              <a:rPr dirty="0" sz="3600" spc="-500">
                <a:solidFill>
                  <a:srgbClr val="008000"/>
                </a:solidFill>
                <a:latin typeface="Arial"/>
                <a:cs typeface="Arial"/>
              </a:rPr>
              <a:t>تانورتكلا </a:t>
            </a:r>
            <a:r>
              <a:rPr dirty="0" sz="3600" spc="-765">
                <a:solidFill>
                  <a:srgbClr val="FF0000"/>
                </a:solidFill>
                <a:latin typeface="Arial"/>
                <a:cs typeface="Arial"/>
              </a:rPr>
              <a:t>ؤفاكتلا</a:t>
            </a:r>
            <a:r>
              <a:rPr dirty="0" sz="3600" spc="-5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spc="-500">
                <a:solidFill>
                  <a:srgbClr val="FF0000"/>
                </a:solidFill>
                <a:latin typeface="Arial"/>
                <a:cs typeface="Arial"/>
              </a:rPr>
              <a:t>تانورتكلا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04107" y="3080004"/>
            <a:ext cx="565785" cy="670560"/>
          </a:xfrm>
          <a:custGeom>
            <a:avLst/>
            <a:gdLst/>
            <a:ahLst/>
            <a:cxnLst/>
            <a:rect l="l" t="t" r="r" b="b"/>
            <a:pathLst>
              <a:path w="565785" h="670560">
                <a:moveTo>
                  <a:pt x="390428" y="151508"/>
                </a:moveTo>
                <a:lnTo>
                  <a:pt x="0" y="621792"/>
                </a:lnTo>
                <a:lnTo>
                  <a:pt x="58673" y="670560"/>
                </a:lnTo>
                <a:lnTo>
                  <a:pt x="449126" y="200247"/>
                </a:lnTo>
                <a:lnTo>
                  <a:pt x="390428" y="151508"/>
                </a:lnTo>
                <a:close/>
              </a:path>
              <a:path w="565785" h="670560">
                <a:moveTo>
                  <a:pt x="537298" y="122174"/>
                </a:moveTo>
                <a:lnTo>
                  <a:pt x="414781" y="122174"/>
                </a:lnTo>
                <a:lnTo>
                  <a:pt x="473455" y="170942"/>
                </a:lnTo>
                <a:lnTo>
                  <a:pt x="449126" y="200247"/>
                </a:lnTo>
                <a:lnTo>
                  <a:pt x="507745" y="248920"/>
                </a:lnTo>
                <a:lnTo>
                  <a:pt x="537298" y="122174"/>
                </a:lnTo>
                <a:close/>
              </a:path>
              <a:path w="565785" h="670560">
                <a:moveTo>
                  <a:pt x="414781" y="122174"/>
                </a:moveTo>
                <a:lnTo>
                  <a:pt x="390428" y="151508"/>
                </a:lnTo>
                <a:lnTo>
                  <a:pt x="449126" y="200247"/>
                </a:lnTo>
                <a:lnTo>
                  <a:pt x="473455" y="170942"/>
                </a:lnTo>
                <a:lnTo>
                  <a:pt x="414781" y="122174"/>
                </a:lnTo>
                <a:close/>
              </a:path>
              <a:path w="565785" h="670560">
                <a:moveTo>
                  <a:pt x="565784" y="0"/>
                </a:moveTo>
                <a:lnTo>
                  <a:pt x="331850" y="102870"/>
                </a:lnTo>
                <a:lnTo>
                  <a:pt x="390428" y="151508"/>
                </a:lnTo>
                <a:lnTo>
                  <a:pt x="414781" y="122174"/>
                </a:lnTo>
                <a:lnTo>
                  <a:pt x="537298" y="122174"/>
                </a:lnTo>
                <a:lnTo>
                  <a:pt x="56578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53972" y="5587390"/>
            <a:ext cx="215455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52500" algn="l"/>
              </a:tabLst>
            </a:pPr>
            <a:r>
              <a:rPr dirty="0" sz="4800">
                <a:latin typeface="Arial"/>
                <a:cs typeface="Arial"/>
              </a:rPr>
              <a:t>S	</a:t>
            </a:r>
            <a:r>
              <a:rPr dirty="0" sz="4800" spc="-10">
                <a:latin typeface="Arial"/>
                <a:cs typeface="Arial"/>
              </a:rPr>
              <a:t>16e</a:t>
            </a:r>
            <a:r>
              <a:rPr dirty="0" baseline="25173" sz="4800" spc="-15">
                <a:latin typeface="Arial"/>
                <a:cs typeface="Arial"/>
              </a:rPr>
              <a:t>-</a:t>
            </a:r>
            <a:endParaRPr baseline="25173" sz="4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85438" y="4704824"/>
            <a:ext cx="4712335" cy="1640205"/>
          </a:xfrm>
          <a:prstGeom prst="rect">
            <a:avLst/>
          </a:prstGeom>
        </p:spPr>
        <p:txBody>
          <a:bodyPr wrap="square" lIns="0" tIns="170180" rIns="0" bIns="0" rtlCol="0" vert="horz">
            <a:spAutoFit/>
          </a:bodyPr>
          <a:lstStyle/>
          <a:p>
            <a:pPr marL="1146810">
              <a:lnSpc>
                <a:spcPct val="100000"/>
              </a:lnSpc>
              <a:spcBef>
                <a:spcPts val="1340"/>
              </a:spcBef>
            </a:pPr>
            <a:r>
              <a:rPr dirty="0" sz="3200" spc="-670" b="1">
                <a:latin typeface="Arial"/>
                <a:cs typeface="Arial"/>
              </a:rPr>
              <a:t>ليبنلا </a:t>
            </a:r>
            <a:r>
              <a:rPr dirty="0" sz="3200" spc="-245" b="1">
                <a:latin typeface="Arial"/>
                <a:cs typeface="Arial"/>
              </a:rPr>
              <a:t>زاغلا </a:t>
            </a:r>
            <a:r>
              <a:rPr dirty="0" sz="3200" spc="-450" b="1">
                <a:latin typeface="Arial"/>
                <a:cs typeface="Arial"/>
              </a:rPr>
              <a:t>زيمرت </a:t>
            </a:r>
            <a:r>
              <a:rPr dirty="0" sz="3200" spc="-385" b="1">
                <a:latin typeface="Arial"/>
                <a:cs typeface="Arial"/>
              </a:rPr>
              <a:t>ةقيرط</a:t>
            </a:r>
            <a:r>
              <a:rPr dirty="0" sz="3200" spc="-155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870"/>
              </a:spcBef>
            </a:pPr>
            <a:r>
              <a:rPr dirty="0" sz="4800">
                <a:solidFill>
                  <a:srgbClr val="008000"/>
                </a:solidFill>
                <a:latin typeface="Arial"/>
                <a:cs typeface="Arial"/>
              </a:rPr>
              <a:t>[Ne] </a:t>
            </a:r>
            <a:r>
              <a:rPr dirty="0" sz="4800" spc="-5">
                <a:solidFill>
                  <a:srgbClr val="8DC664"/>
                </a:solidFill>
                <a:latin typeface="Arial"/>
                <a:cs typeface="Arial"/>
              </a:rPr>
              <a:t>3s</a:t>
            </a:r>
            <a:r>
              <a:rPr dirty="0" baseline="25173" sz="4800" spc="-7">
                <a:solidFill>
                  <a:srgbClr val="8DC664"/>
                </a:solidFill>
                <a:latin typeface="Arial"/>
                <a:cs typeface="Arial"/>
              </a:rPr>
              <a:t>2</a:t>
            </a:r>
            <a:r>
              <a:rPr dirty="0" baseline="25173" sz="4800" spc="-660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dirty="0" sz="4800" spc="-10">
                <a:solidFill>
                  <a:srgbClr val="8DC664"/>
                </a:solidFill>
                <a:latin typeface="Arial"/>
                <a:cs typeface="Arial"/>
              </a:rPr>
              <a:t>3p</a:t>
            </a:r>
            <a:r>
              <a:rPr dirty="0" baseline="25173" sz="4800" spc="-15">
                <a:solidFill>
                  <a:srgbClr val="8DC664"/>
                </a:solidFill>
                <a:latin typeface="Arial"/>
                <a:cs typeface="Arial"/>
              </a:rPr>
              <a:t>4</a:t>
            </a:r>
            <a:endParaRPr baseline="25173" sz="4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77184" y="332282"/>
            <a:ext cx="3463798" cy="12205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881260" y="488061"/>
            <a:ext cx="260794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710">
                <a:solidFill>
                  <a:srgbClr val="006FC0"/>
                </a:solidFill>
              </a:rPr>
              <a:t>تيربكلا</a:t>
            </a:r>
            <a:r>
              <a:rPr dirty="0" sz="4300" spc="-570">
                <a:solidFill>
                  <a:srgbClr val="006FC0"/>
                </a:solidFill>
              </a:rPr>
              <a:t> </a:t>
            </a:r>
            <a:r>
              <a:rPr dirty="0" sz="4300" spc="-605">
                <a:solidFill>
                  <a:srgbClr val="006FC0"/>
                </a:solidFill>
              </a:rPr>
              <a:t>رصنع</a:t>
            </a:r>
            <a:endParaRPr sz="4300"/>
          </a:p>
        </p:txBody>
      </p:sp>
      <p:sp>
        <p:nvSpPr>
          <p:cNvPr id="23" name="object 23"/>
          <p:cNvSpPr txBox="1"/>
          <p:nvPr/>
        </p:nvSpPr>
        <p:spPr>
          <a:xfrm>
            <a:off x="3385058" y="1504889"/>
            <a:ext cx="5173345" cy="1536700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2435225">
              <a:lnSpc>
                <a:spcPct val="100000"/>
              </a:lnSpc>
              <a:spcBef>
                <a:spcPts val="1010"/>
              </a:spcBef>
            </a:pPr>
            <a:r>
              <a:rPr dirty="0" sz="3200" spc="-420" b="1">
                <a:latin typeface="Arial"/>
                <a:cs typeface="Arial"/>
              </a:rPr>
              <a:t>ينورتكللاا </a:t>
            </a:r>
            <a:r>
              <a:rPr dirty="0" sz="3200" spc="-480" b="1">
                <a:latin typeface="Arial"/>
                <a:cs typeface="Arial"/>
              </a:rPr>
              <a:t>عيزوتلا</a:t>
            </a:r>
            <a:r>
              <a:rPr dirty="0" sz="3200" spc="-110" b="1">
                <a:latin typeface="Arial"/>
                <a:cs typeface="Arial"/>
              </a:rPr>
              <a:t> </a:t>
            </a:r>
            <a:r>
              <a:rPr dirty="0" sz="2550" spc="10">
                <a:solidFill>
                  <a:srgbClr val="3891A7"/>
                </a:solidFill>
                <a:latin typeface="Wingdings 2"/>
                <a:cs typeface="Wingdings 2"/>
              </a:rPr>
              <a:t></a:t>
            </a:r>
            <a:endParaRPr sz="2550">
              <a:latin typeface="Wingdings 2"/>
              <a:cs typeface="Wingdings 2"/>
            </a:endParaRPr>
          </a:p>
          <a:p>
            <a:pPr marL="38100">
              <a:lnSpc>
                <a:spcPct val="100000"/>
              </a:lnSpc>
              <a:spcBef>
                <a:spcPts val="1385"/>
              </a:spcBef>
            </a:pPr>
            <a:r>
              <a:rPr dirty="0" sz="4800" spc="-5">
                <a:solidFill>
                  <a:srgbClr val="008000"/>
                </a:solidFill>
                <a:latin typeface="Arial"/>
                <a:cs typeface="Arial"/>
              </a:rPr>
              <a:t>1s</a:t>
            </a:r>
            <a:r>
              <a:rPr dirty="0" baseline="25173" sz="4800" spc="-7">
                <a:solidFill>
                  <a:srgbClr val="008000"/>
                </a:solidFill>
                <a:latin typeface="Arial"/>
                <a:cs typeface="Arial"/>
              </a:rPr>
              <a:t>2 </a:t>
            </a:r>
            <a:r>
              <a:rPr dirty="0" sz="4800" spc="-5">
                <a:solidFill>
                  <a:srgbClr val="008000"/>
                </a:solidFill>
                <a:latin typeface="Arial"/>
                <a:cs typeface="Arial"/>
              </a:rPr>
              <a:t>2s</a:t>
            </a:r>
            <a:r>
              <a:rPr dirty="0" baseline="25173" sz="4800" spc="-7">
                <a:solidFill>
                  <a:srgbClr val="008000"/>
                </a:solidFill>
                <a:latin typeface="Arial"/>
                <a:cs typeface="Arial"/>
              </a:rPr>
              <a:t>2 </a:t>
            </a:r>
            <a:r>
              <a:rPr dirty="0" sz="4800" spc="-10">
                <a:solidFill>
                  <a:srgbClr val="008000"/>
                </a:solidFill>
                <a:latin typeface="Arial"/>
                <a:cs typeface="Arial"/>
              </a:rPr>
              <a:t>2p</a:t>
            </a:r>
            <a:r>
              <a:rPr dirty="0" baseline="25173" sz="4800" spc="-15">
                <a:solidFill>
                  <a:srgbClr val="008000"/>
                </a:solidFill>
                <a:latin typeface="Arial"/>
                <a:cs typeface="Arial"/>
              </a:rPr>
              <a:t>6 </a:t>
            </a:r>
            <a:r>
              <a:rPr dirty="0" sz="4800" spc="-10">
                <a:solidFill>
                  <a:srgbClr val="8DC664"/>
                </a:solidFill>
                <a:latin typeface="Arial"/>
                <a:cs typeface="Arial"/>
              </a:rPr>
              <a:t>3s</a:t>
            </a:r>
            <a:r>
              <a:rPr dirty="0" baseline="25173" sz="4800" spc="-15">
                <a:solidFill>
                  <a:srgbClr val="8DC664"/>
                </a:solidFill>
                <a:latin typeface="Arial"/>
                <a:cs typeface="Arial"/>
              </a:rPr>
              <a:t>2</a:t>
            </a:r>
            <a:r>
              <a:rPr dirty="0" baseline="25173" sz="4800" spc="112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dirty="0" sz="4800" spc="-10">
                <a:solidFill>
                  <a:srgbClr val="8DC664"/>
                </a:solidFill>
                <a:latin typeface="Arial"/>
                <a:cs typeface="Arial"/>
              </a:rPr>
              <a:t>3p</a:t>
            </a:r>
            <a:r>
              <a:rPr dirty="0" baseline="25173" sz="4800" spc="-15">
                <a:solidFill>
                  <a:srgbClr val="8DC664"/>
                </a:solidFill>
                <a:latin typeface="Arial"/>
                <a:cs typeface="Arial"/>
              </a:rPr>
              <a:t>4</a:t>
            </a:r>
            <a:endParaRPr baseline="25173" sz="4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78379" y="6587743"/>
            <a:ext cx="355600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5">
                <a:latin typeface="Arial"/>
                <a:cs typeface="Arial"/>
              </a:rPr>
              <a:t>Courtesy </a:t>
            </a:r>
            <a:r>
              <a:rPr dirty="0" sz="800" spc="-10">
                <a:latin typeface="Arial"/>
                <a:cs typeface="Arial"/>
              </a:rPr>
              <a:t>Christy Johannesson</a:t>
            </a:r>
            <a:r>
              <a:rPr dirty="0" sz="800" spc="114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  <a:hlinkClick r:id="rId9"/>
              </a:rPr>
              <a:t>www.nisd.net/communicationsarts/pages/chem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16723" y="458723"/>
            <a:ext cx="838200" cy="99060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532130">
              <a:lnSpc>
                <a:spcPts val="1964"/>
              </a:lnSpc>
              <a:spcBef>
                <a:spcPts val="300"/>
              </a:spcBef>
            </a:pPr>
            <a:r>
              <a:rPr dirty="0" sz="1800">
                <a:solidFill>
                  <a:srgbClr val="FDB809"/>
                </a:solidFill>
                <a:latin typeface="Arial"/>
                <a:cs typeface="Arial"/>
              </a:rPr>
              <a:t>16</a:t>
            </a:r>
            <a:endParaRPr sz="1800">
              <a:latin typeface="Arial"/>
              <a:cs typeface="Arial"/>
            </a:endParaRPr>
          </a:p>
          <a:p>
            <a:pPr algn="ctr" marR="63500">
              <a:lnSpc>
                <a:spcPts val="3550"/>
              </a:lnSpc>
            </a:pPr>
            <a:r>
              <a:rPr dirty="0" sz="3200" spc="-1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algn="ctr" marR="19050">
              <a:lnSpc>
                <a:spcPts val="1585"/>
              </a:lnSpc>
            </a:pP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32.066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83540" y="6600850"/>
            <a:ext cx="39535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B5A787"/>
                </a:solidFill>
                <a:latin typeface="Arial"/>
                <a:cs typeface="Arial"/>
              </a:rPr>
              <a:t>Copyright </a:t>
            </a:r>
            <a:r>
              <a:rPr dirty="0" sz="1200">
                <a:solidFill>
                  <a:srgbClr val="B5A787"/>
                </a:solidFill>
                <a:latin typeface="Arial"/>
                <a:cs typeface="Arial"/>
              </a:rPr>
              <a:t>© Houghton Mifflin </a:t>
            </a:r>
            <a:r>
              <a:rPr dirty="0" sz="1200" spc="-15">
                <a:solidFill>
                  <a:srgbClr val="B5A787"/>
                </a:solidFill>
                <a:latin typeface="Arial"/>
                <a:cs typeface="Arial"/>
              </a:rPr>
              <a:t>Company.All </a:t>
            </a:r>
            <a:r>
              <a:rPr dirty="0" sz="1200">
                <a:solidFill>
                  <a:srgbClr val="B5A787"/>
                </a:solidFill>
                <a:latin typeface="Arial"/>
                <a:cs typeface="Arial"/>
              </a:rPr>
              <a:t>rights</a:t>
            </a:r>
            <a:r>
              <a:rPr dirty="0" sz="1200" spc="-245">
                <a:solidFill>
                  <a:srgbClr val="B5A787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B5A787"/>
                </a:solidFill>
                <a:latin typeface="Arial"/>
                <a:cs typeface="Arial"/>
              </a:rPr>
              <a:t>reserved.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81117" y="6608774"/>
            <a:ext cx="2626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5A787"/>
                </a:solidFill>
                <a:latin typeface="Arial"/>
                <a:cs typeface="Arial"/>
              </a:rPr>
              <a:t>Presentation of Lecture </a:t>
            </a:r>
            <a:r>
              <a:rPr dirty="0" sz="1200" spc="5">
                <a:solidFill>
                  <a:srgbClr val="B5A787"/>
                </a:solidFill>
                <a:latin typeface="Arial"/>
                <a:cs typeface="Arial"/>
              </a:rPr>
              <a:t>Outlines,</a:t>
            </a:r>
            <a:r>
              <a:rPr dirty="0" sz="1200" spc="-200">
                <a:solidFill>
                  <a:srgbClr val="B5A787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B5A787"/>
                </a:solidFill>
                <a:latin typeface="Arial"/>
                <a:cs typeface="Arial"/>
              </a:rPr>
              <a:t>8–25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26744" y="2812680"/>
          <a:ext cx="6957059" cy="33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3455"/>
                <a:gridCol w="1682750"/>
                <a:gridCol w="2319655"/>
                <a:gridCol w="753110"/>
                <a:gridCol w="1227454"/>
              </a:tblGrid>
              <a:tr h="339350">
                <a:tc>
                  <a:txBody>
                    <a:bodyPr/>
                    <a:lstStyle/>
                    <a:p>
                      <a:pPr marL="127000">
                        <a:lnSpc>
                          <a:spcPts val="2570"/>
                        </a:lnSpc>
                      </a:pPr>
                      <a:r>
                        <a:rPr dirty="0" sz="2400" spc="-80" b="1">
                          <a:solidFill>
                            <a:srgbClr val="3891A7"/>
                          </a:solidFill>
                          <a:latin typeface="Times New Roman"/>
                          <a:cs typeface="Times New Roman"/>
                        </a:rPr>
                        <a:t>Z=11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2570"/>
                        </a:lnSpc>
                      </a:pPr>
                      <a:r>
                        <a:rPr dirty="0" sz="2400" b="1">
                          <a:solidFill>
                            <a:srgbClr val="3891A7"/>
                          </a:solidFill>
                          <a:latin typeface="Times New Roman"/>
                          <a:cs typeface="Times New Roman"/>
                        </a:rPr>
                        <a:t>Sodium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250">
                        <a:lnSpc>
                          <a:spcPts val="2570"/>
                        </a:lnSpc>
                      </a:pPr>
                      <a:r>
                        <a:rPr dirty="0" sz="2400" b="1">
                          <a:solidFill>
                            <a:srgbClr val="3891A7"/>
                          </a:solidFill>
                          <a:latin typeface="Times New Roman"/>
                          <a:cs typeface="Times New Roman"/>
                        </a:rPr>
                        <a:t>1s</a:t>
                      </a:r>
                      <a:r>
                        <a:rPr dirty="0" baseline="24305" sz="2400" b="1">
                          <a:solidFill>
                            <a:srgbClr val="3891A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400" b="1">
                          <a:solidFill>
                            <a:srgbClr val="3891A7"/>
                          </a:solidFill>
                          <a:latin typeface="Times New Roman"/>
                          <a:cs typeface="Times New Roman"/>
                        </a:rPr>
                        <a:t>2s</a:t>
                      </a:r>
                      <a:r>
                        <a:rPr dirty="0" baseline="24305" sz="2400" b="1">
                          <a:solidFill>
                            <a:srgbClr val="3891A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400" b="1">
                          <a:solidFill>
                            <a:srgbClr val="3891A7"/>
                          </a:solidFill>
                          <a:latin typeface="Times New Roman"/>
                          <a:cs typeface="Times New Roman"/>
                        </a:rPr>
                        <a:t>2p</a:t>
                      </a:r>
                      <a:r>
                        <a:rPr dirty="0" baseline="24305" sz="2400" b="1">
                          <a:solidFill>
                            <a:srgbClr val="3891A7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2400" b="1">
                          <a:solidFill>
                            <a:srgbClr val="3891A7"/>
                          </a:solidFill>
                          <a:latin typeface="Times New Roman"/>
                          <a:cs typeface="Times New Roman"/>
                        </a:rPr>
                        <a:t>3s</a:t>
                      </a:r>
                      <a:r>
                        <a:rPr dirty="0" baseline="24305" sz="2400" b="1">
                          <a:solidFill>
                            <a:srgbClr val="3891A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baseline="24305"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2570"/>
                        </a:lnSpc>
                      </a:pPr>
                      <a:r>
                        <a:rPr dirty="0" sz="2400" b="1">
                          <a:solidFill>
                            <a:srgbClr val="376BB4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2570"/>
                        </a:lnSpc>
                      </a:pPr>
                      <a:r>
                        <a:rPr dirty="0" sz="2400" spc="-5" b="1">
                          <a:solidFill>
                            <a:srgbClr val="3891A7"/>
                          </a:solidFill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dirty="0" sz="2400" spc="-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dirty="0" sz="2400" spc="-5" b="1">
                          <a:solidFill>
                            <a:srgbClr val="3891A7"/>
                          </a:solidFill>
                          <a:latin typeface="Times New Roman"/>
                          <a:cs typeface="Times New Roman"/>
                        </a:rPr>
                        <a:t>]3s</a:t>
                      </a:r>
                      <a:r>
                        <a:rPr dirty="0" baseline="24305" sz="2400" spc="-7" b="1">
                          <a:solidFill>
                            <a:srgbClr val="3891A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baseline="24305"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802944" y="3225495"/>
            <a:ext cx="52222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089025" algn="l"/>
                <a:tab pos="3085465" algn="l"/>
              </a:tabLst>
            </a:pPr>
            <a:r>
              <a:rPr dirty="0" sz="2400" spc="-5" b="1">
                <a:solidFill>
                  <a:srgbClr val="3891A7"/>
                </a:solidFill>
                <a:latin typeface="Times New Roman"/>
                <a:cs typeface="Times New Roman"/>
              </a:rPr>
              <a:t>Z=12	</a:t>
            </a:r>
            <a:r>
              <a:rPr dirty="0" sz="2400" b="1">
                <a:solidFill>
                  <a:srgbClr val="3891A7"/>
                </a:solidFill>
                <a:latin typeface="Times New Roman"/>
                <a:cs typeface="Times New Roman"/>
              </a:rPr>
              <a:t>Magnesium	1s</a:t>
            </a:r>
            <a:r>
              <a:rPr dirty="0" baseline="24305" sz="2400" b="1">
                <a:solidFill>
                  <a:srgbClr val="3891A7"/>
                </a:solidFill>
                <a:latin typeface="Times New Roman"/>
                <a:cs typeface="Times New Roman"/>
              </a:rPr>
              <a:t>2</a:t>
            </a:r>
            <a:r>
              <a:rPr dirty="0" sz="2400" b="1">
                <a:solidFill>
                  <a:srgbClr val="3891A7"/>
                </a:solidFill>
                <a:latin typeface="Times New Roman"/>
                <a:cs typeface="Times New Roman"/>
              </a:rPr>
              <a:t>2s</a:t>
            </a:r>
            <a:r>
              <a:rPr dirty="0" baseline="24305" sz="2400" b="1">
                <a:solidFill>
                  <a:srgbClr val="3891A7"/>
                </a:solidFill>
                <a:latin typeface="Times New Roman"/>
                <a:cs typeface="Times New Roman"/>
              </a:rPr>
              <a:t>2</a:t>
            </a:r>
            <a:r>
              <a:rPr dirty="0" sz="2400" b="1">
                <a:solidFill>
                  <a:srgbClr val="3891A7"/>
                </a:solidFill>
                <a:latin typeface="Times New Roman"/>
                <a:cs typeface="Times New Roman"/>
              </a:rPr>
              <a:t>2p</a:t>
            </a:r>
            <a:r>
              <a:rPr dirty="0" baseline="24305" sz="2400" b="1">
                <a:solidFill>
                  <a:srgbClr val="3891A7"/>
                </a:solidFill>
                <a:latin typeface="Times New Roman"/>
                <a:cs typeface="Times New Roman"/>
              </a:rPr>
              <a:t>2</a:t>
            </a:r>
            <a:r>
              <a:rPr dirty="0" sz="2400" b="1">
                <a:solidFill>
                  <a:srgbClr val="3891A7"/>
                </a:solidFill>
                <a:latin typeface="Times New Roman"/>
                <a:cs typeface="Times New Roman"/>
              </a:rPr>
              <a:t>3s</a:t>
            </a:r>
            <a:r>
              <a:rPr dirty="0" baseline="24305" sz="2400" b="1">
                <a:solidFill>
                  <a:srgbClr val="3891A7"/>
                </a:solidFill>
                <a:latin typeface="Times New Roman"/>
                <a:cs typeface="Times New Roman"/>
              </a:rPr>
              <a:t>2</a:t>
            </a:r>
            <a:endParaRPr baseline="24305"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201930">
              <a:lnSpc>
                <a:spcPct val="100000"/>
              </a:lnSpc>
            </a:pPr>
            <a:r>
              <a:rPr dirty="0" sz="2400">
                <a:solidFill>
                  <a:srgbClr val="CAD990"/>
                </a:solidFill>
                <a:latin typeface="Arial"/>
                <a:cs typeface="Arial"/>
              </a:rPr>
              <a:t>– </a:t>
            </a:r>
            <a:r>
              <a:rPr dirty="0" sz="2400" spc="5">
                <a:solidFill>
                  <a:srgbClr val="376BB4"/>
                </a:solidFill>
                <a:latin typeface="Arial"/>
                <a:cs typeface="Arial"/>
              </a:rPr>
              <a:t>Then </a:t>
            </a:r>
            <a:r>
              <a:rPr dirty="0" sz="2400">
                <a:solidFill>
                  <a:srgbClr val="376BB4"/>
                </a:solidFill>
                <a:latin typeface="Arial"/>
                <a:cs typeface="Arial"/>
              </a:rPr>
              <a:t>the 3p sub shell </a:t>
            </a:r>
            <a:r>
              <a:rPr dirty="0" sz="2400" spc="-5">
                <a:solidFill>
                  <a:srgbClr val="376BB4"/>
                </a:solidFill>
                <a:latin typeface="Arial"/>
                <a:cs typeface="Arial"/>
              </a:rPr>
              <a:t>begins </a:t>
            </a:r>
            <a:r>
              <a:rPr dirty="0" sz="2400">
                <a:solidFill>
                  <a:srgbClr val="376BB4"/>
                </a:solidFill>
                <a:latin typeface="Arial"/>
                <a:cs typeface="Arial"/>
              </a:rPr>
              <a:t>to</a:t>
            </a:r>
            <a:r>
              <a:rPr dirty="0" sz="2400" spc="114">
                <a:solidFill>
                  <a:srgbClr val="376BB4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6BB4"/>
                </a:solidFill>
                <a:latin typeface="Arial"/>
                <a:cs typeface="Arial"/>
              </a:rPr>
              <a:t>fill.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06972" y="3225495"/>
            <a:ext cx="16560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76275" algn="l"/>
              </a:tabLst>
            </a:pPr>
            <a:r>
              <a:rPr dirty="0" sz="2400" spc="-5" b="1">
                <a:solidFill>
                  <a:srgbClr val="376BB4"/>
                </a:solidFill>
                <a:latin typeface="Times New Roman"/>
                <a:cs typeface="Times New Roman"/>
              </a:rPr>
              <a:t>or	</a:t>
            </a:r>
            <a:r>
              <a:rPr dirty="0" sz="2400" spc="-10" b="1">
                <a:solidFill>
                  <a:srgbClr val="3891A7"/>
                </a:solidFill>
                <a:latin typeface="Times New Roman"/>
                <a:cs typeface="Times New Roman"/>
              </a:rPr>
              <a:t>[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Ne</a:t>
            </a:r>
            <a:r>
              <a:rPr dirty="0" sz="2400" spc="-10" b="1">
                <a:solidFill>
                  <a:srgbClr val="3891A7"/>
                </a:solidFill>
                <a:latin typeface="Times New Roman"/>
                <a:cs typeface="Times New Roman"/>
              </a:rPr>
              <a:t>]3s</a:t>
            </a:r>
            <a:r>
              <a:rPr dirty="0" baseline="24305" sz="2400" spc="-15" b="1">
                <a:solidFill>
                  <a:srgbClr val="3891A7"/>
                </a:solidFill>
                <a:latin typeface="Times New Roman"/>
                <a:cs typeface="Times New Roman"/>
              </a:rPr>
              <a:t>2</a:t>
            </a:r>
            <a:endParaRPr baseline="24305"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94709" y="4537405"/>
            <a:ext cx="28924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566035" algn="l"/>
              </a:tabLst>
            </a:pPr>
            <a:r>
              <a:rPr dirty="0" sz="2400" b="1">
                <a:solidFill>
                  <a:srgbClr val="3891A7"/>
                </a:solidFill>
                <a:latin typeface="Times New Roman"/>
                <a:cs typeface="Times New Roman"/>
              </a:rPr>
              <a:t>1s</a:t>
            </a:r>
            <a:r>
              <a:rPr dirty="0" baseline="24305" sz="2400" b="1">
                <a:solidFill>
                  <a:srgbClr val="3891A7"/>
                </a:solidFill>
                <a:latin typeface="Times New Roman"/>
                <a:cs typeface="Times New Roman"/>
              </a:rPr>
              <a:t>2</a:t>
            </a:r>
            <a:r>
              <a:rPr dirty="0" sz="2400" b="1">
                <a:solidFill>
                  <a:srgbClr val="3891A7"/>
                </a:solidFill>
                <a:latin typeface="Times New Roman"/>
                <a:cs typeface="Times New Roman"/>
              </a:rPr>
              <a:t>2s</a:t>
            </a:r>
            <a:r>
              <a:rPr dirty="0" baseline="24305" sz="2400" b="1">
                <a:solidFill>
                  <a:srgbClr val="3891A7"/>
                </a:solidFill>
                <a:latin typeface="Times New Roman"/>
                <a:cs typeface="Times New Roman"/>
              </a:rPr>
              <a:t>2</a:t>
            </a:r>
            <a:r>
              <a:rPr dirty="0" sz="2400" b="1">
                <a:solidFill>
                  <a:srgbClr val="3891A7"/>
                </a:solidFill>
                <a:latin typeface="Times New Roman"/>
                <a:cs typeface="Times New Roman"/>
              </a:rPr>
              <a:t>2p</a:t>
            </a:r>
            <a:r>
              <a:rPr dirty="0" baseline="24305" sz="2400" b="1">
                <a:solidFill>
                  <a:srgbClr val="3891A7"/>
                </a:solidFill>
                <a:latin typeface="Times New Roman"/>
                <a:cs typeface="Times New Roman"/>
              </a:rPr>
              <a:t>6</a:t>
            </a:r>
            <a:r>
              <a:rPr dirty="0" sz="2400" b="1">
                <a:solidFill>
                  <a:srgbClr val="3891A7"/>
                </a:solidFill>
                <a:latin typeface="Times New Roman"/>
                <a:cs typeface="Times New Roman"/>
              </a:rPr>
              <a:t>3s</a:t>
            </a:r>
            <a:r>
              <a:rPr dirty="0" baseline="24305" sz="2400" b="1">
                <a:solidFill>
                  <a:srgbClr val="3891A7"/>
                </a:solidFill>
                <a:latin typeface="Times New Roman"/>
                <a:cs typeface="Times New Roman"/>
              </a:rPr>
              <a:t>2</a:t>
            </a:r>
            <a:r>
              <a:rPr dirty="0" sz="2400" b="1">
                <a:solidFill>
                  <a:srgbClr val="3891A7"/>
                </a:solidFill>
                <a:latin typeface="Times New Roman"/>
                <a:cs typeface="Times New Roman"/>
              </a:rPr>
              <a:t>3p</a:t>
            </a:r>
            <a:r>
              <a:rPr dirty="0" baseline="24305" sz="2400" b="1">
                <a:solidFill>
                  <a:srgbClr val="3891A7"/>
                </a:solidFill>
                <a:latin typeface="Times New Roman"/>
                <a:cs typeface="Times New Roman"/>
              </a:rPr>
              <a:t>1	</a:t>
            </a:r>
            <a:r>
              <a:rPr dirty="0" sz="2400" spc="-5" b="1">
                <a:solidFill>
                  <a:srgbClr val="376BB4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56298" y="4537405"/>
            <a:ext cx="120777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000" spc="-5" b="1">
                <a:solidFill>
                  <a:srgbClr val="3891A7"/>
                </a:solidFill>
                <a:latin typeface="Times New Roman"/>
                <a:cs typeface="Times New Roman"/>
              </a:rPr>
              <a:t>[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Ne</a:t>
            </a:r>
            <a:r>
              <a:rPr dirty="0" sz="2000" spc="-5" b="1">
                <a:solidFill>
                  <a:srgbClr val="3891A7"/>
                </a:solidFill>
                <a:latin typeface="Times New Roman"/>
                <a:cs typeface="Times New Roman"/>
              </a:rPr>
              <a:t>]3s</a:t>
            </a:r>
            <a:r>
              <a:rPr dirty="0" baseline="24691" sz="2025" spc="-7" b="1">
                <a:solidFill>
                  <a:srgbClr val="3891A7"/>
                </a:solidFill>
                <a:latin typeface="Times New Roman"/>
                <a:cs typeface="Times New Roman"/>
              </a:rPr>
              <a:t>2</a:t>
            </a:r>
            <a:r>
              <a:rPr dirty="0" sz="2000" spc="-5" b="1">
                <a:solidFill>
                  <a:srgbClr val="3891A7"/>
                </a:solidFill>
                <a:latin typeface="Times New Roman"/>
                <a:cs typeface="Times New Roman"/>
              </a:rPr>
              <a:t>3p</a:t>
            </a:r>
            <a:r>
              <a:rPr dirty="0" baseline="24691" sz="2025" spc="-7" b="1">
                <a:solidFill>
                  <a:srgbClr val="3891A7"/>
                </a:solidFill>
                <a:latin typeface="Times New Roman"/>
                <a:cs typeface="Times New Roman"/>
              </a:rPr>
              <a:t>1</a:t>
            </a:r>
            <a:endParaRPr baseline="24691" sz="2025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96126" y="5893714"/>
            <a:ext cx="25958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3891A7"/>
                </a:solidFill>
                <a:latin typeface="Arial"/>
                <a:cs typeface="Arial"/>
              </a:rPr>
              <a:t>[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dirty="0" sz="2400" spc="-5" b="1">
                <a:solidFill>
                  <a:srgbClr val="3891A7"/>
                </a:solidFill>
                <a:latin typeface="Arial"/>
                <a:cs typeface="Arial"/>
              </a:rPr>
              <a:t>]3s</a:t>
            </a:r>
            <a:r>
              <a:rPr dirty="0" baseline="24305" sz="2400" spc="-7" b="1">
                <a:solidFill>
                  <a:srgbClr val="3891A7"/>
                </a:solidFill>
                <a:latin typeface="Arial"/>
                <a:cs typeface="Arial"/>
              </a:rPr>
              <a:t>2</a:t>
            </a:r>
            <a:r>
              <a:rPr dirty="0" sz="2400" spc="-5" b="1">
                <a:solidFill>
                  <a:srgbClr val="3891A7"/>
                </a:solidFill>
                <a:latin typeface="Arial"/>
                <a:cs typeface="Arial"/>
              </a:rPr>
              <a:t>3p</a:t>
            </a:r>
            <a:r>
              <a:rPr dirty="0" baseline="24305" sz="2400" spc="-7" b="1">
                <a:solidFill>
                  <a:srgbClr val="3891A7"/>
                </a:solidFill>
                <a:latin typeface="Arial"/>
                <a:cs typeface="Arial"/>
              </a:rPr>
              <a:t>6 </a:t>
            </a:r>
            <a:r>
              <a:rPr dirty="0" sz="2400" b="1">
                <a:solidFill>
                  <a:srgbClr val="3891A7"/>
                </a:solidFill>
                <a:latin typeface="Arial"/>
                <a:cs typeface="Arial"/>
              </a:rPr>
              <a:t>or</a:t>
            </a:r>
            <a:r>
              <a:rPr dirty="0" sz="2400" spc="-265" b="1">
                <a:solidFill>
                  <a:srgbClr val="3891A7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3891A7"/>
                </a:solidFill>
                <a:latin typeface="Arial"/>
                <a:cs typeface="Arial"/>
              </a:rPr>
              <a:t>[</a:t>
            </a:r>
            <a:r>
              <a:rPr dirty="0" sz="2400" spc="-25" b="1">
                <a:solidFill>
                  <a:srgbClr val="FF0000"/>
                </a:solidFill>
                <a:latin typeface="Arial"/>
                <a:cs typeface="Arial"/>
              </a:rPr>
              <a:t>Ar</a:t>
            </a:r>
            <a:r>
              <a:rPr dirty="0" sz="2400" spc="-25" b="1">
                <a:solidFill>
                  <a:srgbClr val="3891A7"/>
                </a:solidFill>
                <a:latin typeface="Arial"/>
                <a:cs typeface="Arial"/>
              </a:rPr>
              <a:t>]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58007" y="5841898"/>
            <a:ext cx="285877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400" b="1">
                <a:solidFill>
                  <a:srgbClr val="3891A7"/>
                </a:solidFill>
                <a:latin typeface="Arial"/>
                <a:cs typeface="Arial"/>
              </a:rPr>
              <a:t>1s</a:t>
            </a:r>
            <a:r>
              <a:rPr dirty="0" baseline="24305" sz="2400" b="1">
                <a:solidFill>
                  <a:srgbClr val="3891A7"/>
                </a:solidFill>
                <a:latin typeface="Arial"/>
                <a:cs typeface="Arial"/>
              </a:rPr>
              <a:t>2</a:t>
            </a:r>
            <a:r>
              <a:rPr dirty="0" sz="2400" b="1">
                <a:solidFill>
                  <a:srgbClr val="3891A7"/>
                </a:solidFill>
                <a:latin typeface="Arial"/>
                <a:cs typeface="Arial"/>
              </a:rPr>
              <a:t>2s</a:t>
            </a:r>
            <a:r>
              <a:rPr dirty="0" baseline="24305" sz="2400" b="1">
                <a:solidFill>
                  <a:srgbClr val="3891A7"/>
                </a:solidFill>
                <a:latin typeface="Arial"/>
                <a:cs typeface="Arial"/>
              </a:rPr>
              <a:t>2</a:t>
            </a:r>
            <a:r>
              <a:rPr dirty="0" sz="2400" b="1">
                <a:solidFill>
                  <a:srgbClr val="3891A7"/>
                </a:solidFill>
                <a:latin typeface="Arial"/>
                <a:cs typeface="Arial"/>
              </a:rPr>
              <a:t>2p</a:t>
            </a:r>
            <a:r>
              <a:rPr dirty="0" baseline="24305" sz="2400" b="1">
                <a:solidFill>
                  <a:srgbClr val="3891A7"/>
                </a:solidFill>
                <a:latin typeface="Arial"/>
                <a:cs typeface="Arial"/>
              </a:rPr>
              <a:t>6</a:t>
            </a:r>
            <a:r>
              <a:rPr dirty="0" sz="2400" b="1">
                <a:solidFill>
                  <a:srgbClr val="3891A7"/>
                </a:solidFill>
                <a:latin typeface="Arial"/>
                <a:cs typeface="Arial"/>
              </a:rPr>
              <a:t>3s</a:t>
            </a:r>
            <a:r>
              <a:rPr dirty="0" baseline="24305" sz="2400" b="1">
                <a:solidFill>
                  <a:srgbClr val="3891A7"/>
                </a:solidFill>
                <a:latin typeface="Arial"/>
                <a:cs typeface="Arial"/>
              </a:rPr>
              <a:t>2</a:t>
            </a:r>
            <a:r>
              <a:rPr dirty="0" sz="2400" b="1">
                <a:solidFill>
                  <a:srgbClr val="3891A7"/>
                </a:solidFill>
                <a:latin typeface="Arial"/>
                <a:cs typeface="Arial"/>
              </a:rPr>
              <a:t>3p</a:t>
            </a:r>
            <a:r>
              <a:rPr dirty="0" baseline="24305" sz="2400" b="1">
                <a:solidFill>
                  <a:srgbClr val="3891A7"/>
                </a:solidFill>
                <a:latin typeface="Arial"/>
                <a:cs typeface="Arial"/>
              </a:rPr>
              <a:t>6</a:t>
            </a:r>
            <a:r>
              <a:rPr dirty="0" baseline="24305" sz="2400" spc="75" b="1">
                <a:solidFill>
                  <a:srgbClr val="3891A7"/>
                </a:solidFill>
                <a:latin typeface="Arial"/>
                <a:cs typeface="Arial"/>
              </a:rPr>
              <a:t> </a:t>
            </a:r>
            <a:r>
              <a:rPr dirty="0" baseline="-7936" sz="4200" spc="-15" b="1">
                <a:latin typeface="Arial"/>
                <a:cs typeface="Arial"/>
              </a:rPr>
              <a:t>or</a:t>
            </a:r>
            <a:endParaRPr baseline="-7936" sz="4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7340" y="4475511"/>
            <a:ext cx="2672080" cy="180975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590"/>
              </a:spcBef>
              <a:tabLst>
                <a:tab pos="1252855" algn="l"/>
              </a:tabLst>
            </a:pPr>
            <a:r>
              <a:rPr dirty="0" sz="2400" spc="-5" b="1">
                <a:solidFill>
                  <a:srgbClr val="3891A7"/>
                </a:solidFill>
                <a:latin typeface="Times New Roman"/>
                <a:cs typeface="Times New Roman"/>
              </a:rPr>
              <a:t>Z=13	Aluminum</a:t>
            </a:r>
            <a:endParaRPr sz="2400">
              <a:latin typeface="Times New Roman"/>
              <a:cs typeface="Times New Roman"/>
            </a:endParaRPr>
          </a:p>
          <a:p>
            <a:pPr marL="336550">
              <a:lnSpc>
                <a:spcPct val="100000"/>
              </a:lnSpc>
              <a:spcBef>
                <a:spcPts val="580"/>
              </a:spcBef>
            </a:pPr>
            <a:r>
              <a:rPr dirty="0" sz="2800">
                <a:solidFill>
                  <a:srgbClr val="3891A7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336550">
              <a:lnSpc>
                <a:spcPct val="100000"/>
              </a:lnSpc>
              <a:spcBef>
                <a:spcPts val="365"/>
              </a:spcBef>
            </a:pPr>
            <a:r>
              <a:rPr dirty="0" sz="2800">
                <a:solidFill>
                  <a:srgbClr val="3891A7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86485" algn="l"/>
              </a:tabLst>
            </a:pPr>
            <a:r>
              <a:rPr dirty="0" sz="2400" spc="-5" b="1">
                <a:solidFill>
                  <a:srgbClr val="3891A7"/>
                </a:solidFill>
                <a:latin typeface="Arial"/>
                <a:cs typeface="Arial"/>
              </a:rPr>
              <a:t>Z=18	</a:t>
            </a:r>
            <a:r>
              <a:rPr dirty="0" sz="2400" spc="-15" b="1">
                <a:solidFill>
                  <a:srgbClr val="3891A7"/>
                </a:solidFill>
                <a:latin typeface="Arial"/>
                <a:cs typeface="Arial"/>
              </a:rPr>
              <a:t>Argon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95272" y="137160"/>
            <a:ext cx="7325741" cy="16929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36319" y="137160"/>
            <a:ext cx="1766189" cy="16929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737823" y="355168"/>
            <a:ext cx="690118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235">
                <a:solidFill>
                  <a:srgbClr val="562213"/>
                </a:solidFill>
              </a:rPr>
              <a:t>ليبنلا </a:t>
            </a:r>
            <a:r>
              <a:rPr dirty="0" sz="6000" spc="-459">
                <a:solidFill>
                  <a:srgbClr val="562213"/>
                </a:solidFill>
              </a:rPr>
              <a:t>زاغلا </a:t>
            </a:r>
            <a:r>
              <a:rPr dirty="0" sz="6000" spc="-835">
                <a:solidFill>
                  <a:srgbClr val="562213"/>
                </a:solidFill>
              </a:rPr>
              <a:t>زيمرت </a:t>
            </a:r>
            <a:r>
              <a:rPr dirty="0" sz="6000" spc="-610">
                <a:solidFill>
                  <a:srgbClr val="562213"/>
                </a:solidFill>
              </a:rPr>
              <a:t>ىلع</a:t>
            </a:r>
            <a:r>
              <a:rPr dirty="0" sz="6000" spc="-900">
                <a:solidFill>
                  <a:srgbClr val="562213"/>
                </a:solidFill>
              </a:rPr>
              <a:t> </a:t>
            </a:r>
            <a:r>
              <a:rPr dirty="0" sz="6000" spc="-565">
                <a:solidFill>
                  <a:srgbClr val="562213"/>
                </a:solidFill>
              </a:rPr>
              <a:t>ةلثمأ</a:t>
            </a:r>
            <a:endParaRPr sz="6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20724" y="275843"/>
            <a:ext cx="7498080" cy="1143000"/>
          </a:xfrm>
          <a:custGeom>
            <a:avLst/>
            <a:gdLst/>
            <a:ahLst/>
            <a:cxnLst/>
            <a:rect l="l" t="t" r="r" b="b"/>
            <a:pathLst>
              <a:path w="7498080" h="1143000">
                <a:moveTo>
                  <a:pt x="0" y="1143000"/>
                </a:moveTo>
                <a:lnTo>
                  <a:pt x="7498080" y="1143000"/>
                </a:lnTo>
                <a:lnTo>
                  <a:pt x="749808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E7DE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20724" y="275843"/>
            <a:ext cx="7498080" cy="1143000"/>
          </a:xfrm>
          <a:custGeom>
            <a:avLst/>
            <a:gdLst/>
            <a:ahLst/>
            <a:cxnLst/>
            <a:rect l="l" t="t" r="r" b="b"/>
            <a:pathLst>
              <a:path w="7498080" h="1143000">
                <a:moveTo>
                  <a:pt x="0" y="1143000"/>
                </a:moveTo>
                <a:lnTo>
                  <a:pt x="7498080" y="1143000"/>
                </a:lnTo>
                <a:lnTo>
                  <a:pt x="749808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00072" y="417626"/>
            <a:ext cx="6636766" cy="10224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66800" y="417626"/>
            <a:ext cx="1644142" cy="10224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493977" y="544448"/>
            <a:ext cx="69481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562213"/>
                </a:solidFill>
              </a:rPr>
              <a:t>؟؟ </a:t>
            </a:r>
            <a:r>
              <a:rPr dirty="0" sz="3600" spc="-745">
                <a:solidFill>
                  <a:srgbClr val="562213"/>
                </a:solidFill>
              </a:rPr>
              <a:t>ليبنلا </a:t>
            </a:r>
            <a:r>
              <a:rPr dirty="0" sz="3600" spc="-275">
                <a:solidFill>
                  <a:srgbClr val="562213"/>
                </a:solidFill>
              </a:rPr>
              <a:t>زاغلا </a:t>
            </a:r>
            <a:r>
              <a:rPr dirty="0" sz="3600" spc="-580">
                <a:solidFill>
                  <a:srgbClr val="562213"/>
                </a:solidFill>
              </a:rPr>
              <a:t>ةقيرطب </a:t>
            </a:r>
            <a:r>
              <a:rPr dirty="0" sz="3600" spc="-470">
                <a:solidFill>
                  <a:srgbClr val="562213"/>
                </a:solidFill>
              </a:rPr>
              <a:t>ينورتكللاا </a:t>
            </a:r>
            <a:r>
              <a:rPr dirty="0" sz="3600" spc="-535">
                <a:solidFill>
                  <a:srgbClr val="562213"/>
                </a:solidFill>
              </a:rPr>
              <a:t>عيزوتلا</a:t>
            </a:r>
            <a:r>
              <a:rPr dirty="0" sz="3600" spc="-565">
                <a:solidFill>
                  <a:srgbClr val="562213"/>
                </a:solidFill>
              </a:rPr>
              <a:t> </a:t>
            </a:r>
            <a:r>
              <a:rPr dirty="0" sz="3600" spc="-725">
                <a:solidFill>
                  <a:srgbClr val="562213"/>
                </a:solidFill>
              </a:rPr>
              <a:t>يبتكا</a:t>
            </a:r>
            <a:endParaRPr sz="3600"/>
          </a:p>
        </p:txBody>
      </p:sp>
      <p:sp>
        <p:nvSpPr>
          <p:cNvPr id="18" name="object 18"/>
          <p:cNvSpPr/>
          <p:nvPr/>
        </p:nvSpPr>
        <p:spPr>
          <a:xfrm>
            <a:off x="1523" y="6173723"/>
            <a:ext cx="609600" cy="356870"/>
          </a:xfrm>
          <a:custGeom>
            <a:avLst/>
            <a:gdLst/>
            <a:ahLst/>
            <a:cxnLst/>
            <a:rect l="l" t="t" r="r" b="b"/>
            <a:pathLst>
              <a:path w="609600" h="356870">
                <a:moveTo>
                  <a:pt x="609600" y="0"/>
                </a:moveTo>
                <a:lnTo>
                  <a:pt x="0" y="0"/>
                </a:lnTo>
                <a:lnTo>
                  <a:pt x="0" y="356615"/>
                </a:lnTo>
                <a:lnTo>
                  <a:pt x="609600" y="356615"/>
                </a:lnTo>
                <a:lnTo>
                  <a:pt x="609600" y="312038"/>
                </a:lnTo>
                <a:lnTo>
                  <a:pt x="171069" y="312038"/>
                </a:lnTo>
                <a:lnTo>
                  <a:pt x="171069" y="44576"/>
                </a:lnTo>
                <a:lnTo>
                  <a:pt x="609600" y="44576"/>
                </a:lnTo>
                <a:lnTo>
                  <a:pt x="609600" y="0"/>
                </a:lnTo>
                <a:close/>
              </a:path>
              <a:path w="609600" h="356870">
                <a:moveTo>
                  <a:pt x="438531" y="44576"/>
                </a:moveTo>
                <a:lnTo>
                  <a:pt x="204508" y="44576"/>
                </a:lnTo>
                <a:lnTo>
                  <a:pt x="204508" y="312038"/>
                </a:lnTo>
                <a:lnTo>
                  <a:pt x="438531" y="312038"/>
                </a:lnTo>
                <a:lnTo>
                  <a:pt x="237934" y="178307"/>
                </a:lnTo>
                <a:lnTo>
                  <a:pt x="438531" y="44576"/>
                </a:lnTo>
                <a:close/>
              </a:path>
              <a:path w="609600" h="356870">
                <a:moveTo>
                  <a:pt x="609600" y="44576"/>
                </a:moveTo>
                <a:lnTo>
                  <a:pt x="438531" y="44576"/>
                </a:lnTo>
                <a:lnTo>
                  <a:pt x="438531" y="312038"/>
                </a:lnTo>
                <a:lnTo>
                  <a:pt x="609600" y="312038"/>
                </a:lnTo>
                <a:lnTo>
                  <a:pt x="609600" y="4457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2593" y="6218301"/>
            <a:ext cx="267970" cy="267970"/>
          </a:xfrm>
          <a:custGeom>
            <a:avLst/>
            <a:gdLst/>
            <a:ahLst/>
            <a:cxnLst/>
            <a:rect l="l" t="t" r="r" b="b"/>
            <a:pathLst>
              <a:path w="267970" h="267970">
                <a:moveTo>
                  <a:pt x="267462" y="0"/>
                </a:moveTo>
                <a:lnTo>
                  <a:pt x="66865" y="133731"/>
                </a:lnTo>
                <a:lnTo>
                  <a:pt x="267462" y="267462"/>
                </a:lnTo>
                <a:lnTo>
                  <a:pt x="267462" y="0"/>
                </a:lnTo>
                <a:close/>
              </a:path>
              <a:path w="267970" h="267970">
                <a:moveTo>
                  <a:pt x="33439" y="0"/>
                </a:moveTo>
                <a:lnTo>
                  <a:pt x="0" y="0"/>
                </a:lnTo>
                <a:lnTo>
                  <a:pt x="0" y="267462"/>
                </a:lnTo>
                <a:lnTo>
                  <a:pt x="33439" y="267462"/>
                </a:lnTo>
                <a:lnTo>
                  <a:pt x="33439" y="0"/>
                </a:lnTo>
                <a:close/>
              </a:path>
            </a:pathLst>
          </a:custGeom>
          <a:solidFill>
            <a:srgbClr val="999999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9458" y="6218301"/>
            <a:ext cx="200660" cy="267970"/>
          </a:xfrm>
          <a:custGeom>
            <a:avLst/>
            <a:gdLst/>
            <a:ahLst/>
            <a:cxnLst/>
            <a:rect l="l" t="t" r="r" b="b"/>
            <a:pathLst>
              <a:path w="200659" h="267970">
                <a:moveTo>
                  <a:pt x="0" y="133731"/>
                </a:moveTo>
                <a:lnTo>
                  <a:pt x="200596" y="0"/>
                </a:lnTo>
                <a:lnTo>
                  <a:pt x="200596" y="267462"/>
                </a:lnTo>
                <a:lnTo>
                  <a:pt x="0" y="13373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2593" y="6218301"/>
            <a:ext cx="33655" cy="267970"/>
          </a:xfrm>
          <a:custGeom>
            <a:avLst/>
            <a:gdLst/>
            <a:ahLst/>
            <a:cxnLst/>
            <a:rect l="l" t="t" r="r" b="b"/>
            <a:pathLst>
              <a:path w="33654" h="267970">
                <a:moveTo>
                  <a:pt x="33439" y="0"/>
                </a:moveTo>
                <a:lnTo>
                  <a:pt x="33439" y="267462"/>
                </a:lnTo>
                <a:lnTo>
                  <a:pt x="0" y="267462"/>
                </a:lnTo>
                <a:lnTo>
                  <a:pt x="0" y="0"/>
                </a:lnTo>
                <a:lnTo>
                  <a:pt x="3343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523" y="6173723"/>
            <a:ext cx="609600" cy="356870"/>
          </a:xfrm>
          <a:custGeom>
            <a:avLst/>
            <a:gdLst/>
            <a:ahLst/>
            <a:cxnLst/>
            <a:rect l="l" t="t" r="r" b="b"/>
            <a:pathLst>
              <a:path w="609600" h="356870">
                <a:moveTo>
                  <a:pt x="0" y="356615"/>
                </a:moveTo>
                <a:lnTo>
                  <a:pt x="609600" y="356615"/>
                </a:lnTo>
                <a:lnTo>
                  <a:pt x="609600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68723" y="2592323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68723" y="3125723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68723" y="4192523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68723" y="4725923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947173" y="1469517"/>
            <a:ext cx="2191385" cy="1080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800" spc="-365" b="1">
                <a:solidFill>
                  <a:srgbClr val="006FC0"/>
                </a:solidFill>
                <a:latin typeface="Arial"/>
                <a:cs typeface="Arial"/>
              </a:rPr>
              <a:t>ينورتكللاا</a:t>
            </a:r>
            <a:r>
              <a:rPr dirty="0" sz="2800" spc="-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800" spc="-415" b="1">
                <a:solidFill>
                  <a:srgbClr val="006FC0"/>
                </a:solidFill>
                <a:latin typeface="Arial"/>
                <a:cs typeface="Arial"/>
              </a:rPr>
              <a:t>عيزوتلا</a:t>
            </a:r>
            <a:endParaRPr sz="2800">
              <a:latin typeface="Arial"/>
              <a:cs typeface="Arial"/>
            </a:endParaRPr>
          </a:p>
          <a:p>
            <a:pPr marL="195580">
              <a:lnSpc>
                <a:spcPct val="100000"/>
              </a:lnSpc>
              <a:spcBef>
                <a:spcPts val="2060"/>
              </a:spcBef>
            </a:pPr>
            <a:r>
              <a:rPr dirty="0" sz="2400">
                <a:latin typeface="Arial"/>
                <a:cs typeface="Arial"/>
              </a:rPr>
              <a:t>[Ar]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4</a:t>
            </a:r>
            <a:r>
              <a:rPr dirty="0" sz="2400" i="1">
                <a:latin typeface="Arial"/>
                <a:cs typeface="Arial"/>
              </a:rPr>
              <a:t>s</a:t>
            </a:r>
            <a:r>
              <a:rPr dirty="0" baseline="24305" sz="2400">
                <a:latin typeface="Arial"/>
                <a:cs typeface="Arial"/>
              </a:rPr>
              <a:t>2</a:t>
            </a:r>
            <a:endParaRPr baseline="24305"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68723" y="3659123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68723" y="5792723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68723" y="6326123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68723" y="5259323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105146" y="2692400"/>
            <a:ext cx="15805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DB809"/>
                </a:solidFill>
                <a:latin typeface="Arial"/>
                <a:cs typeface="Arial"/>
              </a:rPr>
              <a:t>[Ar] 4</a:t>
            </a:r>
            <a:r>
              <a:rPr dirty="0" sz="2400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r>
              <a:rPr dirty="0" baseline="24305" sz="2400">
                <a:solidFill>
                  <a:srgbClr val="FDB809"/>
                </a:solidFill>
                <a:latin typeface="Arial"/>
                <a:cs typeface="Arial"/>
              </a:rPr>
              <a:t>2</a:t>
            </a:r>
            <a:r>
              <a:rPr dirty="0" baseline="24305" sz="2400" spc="-142">
                <a:solidFill>
                  <a:srgbClr val="FDB80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DB809"/>
                </a:solidFill>
                <a:latin typeface="Arial"/>
                <a:cs typeface="Arial"/>
              </a:rPr>
              <a:t>3</a:t>
            </a:r>
            <a:r>
              <a:rPr dirty="0" sz="2400" i="1">
                <a:solidFill>
                  <a:srgbClr val="FDB809"/>
                </a:solidFill>
                <a:latin typeface="Arial"/>
                <a:cs typeface="Arial"/>
              </a:rPr>
              <a:t>d</a:t>
            </a:r>
            <a:r>
              <a:rPr dirty="0" baseline="24305" sz="2400">
                <a:solidFill>
                  <a:srgbClr val="FDB809"/>
                </a:solidFill>
                <a:latin typeface="Arial"/>
                <a:cs typeface="Arial"/>
              </a:rPr>
              <a:t>3</a:t>
            </a:r>
            <a:endParaRPr baseline="24305"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55717" y="5893714"/>
            <a:ext cx="22028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DB809"/>
                </a:solidFill>
                <a:latin typeface="Arial"/>
                <a:cs typeface="Arial"/>
              </a:rPr>
              <a:t>[Rn] 7</a:t>
            </a:r>
            <a:r>
              <a:rPr dirty="0" sz="2400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r>
              <a:rPr dirty="0" baseline="24305" sz="2400">
                <a:solidFill>
                  <a:srgbClr val="FDB809"/>
                </a:solidFill>
                <a:latin typeface="Arial"/>
                <a:cs typeface="Arial"/>
              </a:rPr>
              <a:t>2 </a:t>
            </a:r>
            <a:r>
              <a:rPr dirty="0" sz="2400">
                <a:solidFill>
                  <a:srgbClr val="FDB809"/>
                </a:solidFill>
                <a:latin typeface="Arial"/>
                <a:cs typeface="Arial"/>
              </a:rPr>
              <a:t>5</a:t>
            </a:r>
            <a:r>
              <a:rPr dirty="0" sz="2400" i="1">
                <a:solidFill>
                  <a:srgbClr val="FDB809"/>
                </a:solidFill>
                <a:latin typeface="Arial"/>
                <a:cs typeface="Arial"/>
              </a:rPr>
              <a:t>f</a:t>
            </a:r>
            <a:r>
              <a:rPr dirty="0" baseline="24305" sz="2400">
                <a:solidFill>
                  <a:srgbClr val="FDB809"/>
                </a:solidFill>
                <a:latin typeface="Arial"/>
                <a:cs typeface="Arial"/>
              </a:rPr>
              <a:t>14</a:t>
            </a:r>
            <a:r>
              <a:rPr dirty="0" baseline="24305" sz="2400" spc="-165">
                <a:solidFill>
                  <a:srgbClr val="FDB809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FDB809"/>
                </a:solidFill>
                <a:latin typeface="Arial"/>
                <a:cs typeface="Arial"/>
              </a:rPr>
              <a:t>6</a:t>
            </a:r>
            <a:r>
              <a:rPr dirty="0" sz="2400" spc="5" i="1">
                <a:solidFill>
                  <a:srgbClr val="FDB809"/>
                </a:solidFill>
                <a:latin typeface="Arial"/>
                <a:cs typeface="Arial"/>
              </a:rPr>
              <a:t>d</a:t>
            </a:r>
            <a:r>
              <a:rPr dirty="0" baseline="24305" sz="2400" spc="7">
                <a:solidFill>
                  <a:srgbClr val="FDB809"/>
                </a:solidFill>
                <a:latin typeface="Arial"/>
                <a:cs typeface="Arial"/>
              </a:rPr>
              <a:t>4</a:t>
            </a:r>
            <a:endParaRPr baseline="24305"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09692" y="3225495"/>
            <a:ext cx="16656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[He] 2</a:t>
            </a:r>
            <a:r>
              <a:rPr dirty="0" sz="2400" i="1">
                <a:latin typeface="Arial"/>
                <a:cs typeface="Arial"/>
              </a:rPr>
              <a:t>s</a:t>
            </a:r>
            <a:r>
              <a:rPr dirty="0" baseline="24305" sz="2400">
                <a:latin typeface="Arial"/>
                <a:cs typeface="Arial"/>
              </a:rPr>
              <a:t>2</a:t>
            </a:r>
            <a:r>
              <a:rPr dirty="0" baseline="24305" sz="2400" spc="-142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2</a:t>
            </a:r>
            <a:r>
              <a:rPr dirty="0" sz="2400" spc="5" i="1">
                <a:latin typeface="Arial"/>
                <a:cs typeface="Arial"/>
              </a:rPr>
              <a:t>p</a:t>
            </a:r>
            <a:r>
              <a:rPr dirty="0" baseline="24305" sz="2400" spc="7">
                <a:latin typeface="Arial"/>
                <a:cs typeface="Arial"/>
              </a:rPr>
              <a:t>5</a:t>
            </a:r>
            <a:endParaRPr baseline="24305"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09692" y="3759149"/>
            <a:ext cx="15805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DB809"/>
                </a:solidFill>
                <a:latin typeface="Arial"/>
                <a:cs typeface="Arial"/>
              </a:rPr>
              <a:t>[Kr] </a:t>
            </a:r>
            <a:r>
              <a:rPr dirty="0" sz="2400">
                <a:solidFill>
                  <a:srgbClr val="FDB809"/>
                </a:solidFill>
                <a:latin typeface="Arial"/>
                <a:cs typeface="Arial"/>
              </a:rPr>
              <a:t>5</a:t>
            </a:r>
            <a:r>
              <a:rPr dirty="0" sz="2400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r>
              <a:rPr dirty="0" baseline="24305" sz="2400">
                <a:solidFill>
                  <a:srgbClr val="FDB809"/>
                </a:solidFill>
                <a:latin typeface="Arial"/>
                <a:cs typeface="Arial"/>
              </a:rPr>
              <a:t>2</a:t>
            </a:r>
            <a:r>
              <a:rPr dirty="0" baseline="24305" sz="2400" spc="-127">
                <a:solidFill>
                  <a:srgbClr val="FDB809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FDB809"/>
                </a:solidFill>
                <a:latin typeface="Arial"/>
                <a:cs typeface="Arial"/>
              </a:rPr>
              <a:t>4</a:t>
            </a:r>
            <a:r>
              <a:rPr dirty="0" sz="2400" spc="5" i="1">
                <a:solidFill>
                  <a:srgbClr val="FDB809"/>
                </a:solidFill>
                <a:latin typeface="Arial"/>
                <a:cs typeface="Arial"/>
              </a:rPr>
              <a:t>d</a:t>
            </a:r>
            <a:r>
              <a:rPr dirty="0" baseline="24305" sz="2400" spc="7">
                <a:solidFill>
                  <a:srgbClr val="FDB809"/>
                </a:solidFill>
                <a:latin typeface="Arial"/>
                <a:cs typeface="Arial"/>
              </a:rPr>
              <a:t>9</a:t>
            </a:r>
            <a:endParaRPr baseline="24305"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09692" y="4293234"/>
            <a:ext cx="2202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DB809"/>
                </a:solidFill>
                <a:latin typeface="Arial"/>
                <a:cs typeface="Arial"/>
              </a:rPr>
              <a:t>[Kr] 5</a:t>
            </a:r>
            <a:r>
              <a:rPr dirty="0" sz="2400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r>
              <a:rPr dirty="0" baseline="24305" sz="2400">
                <a:solidFill>
                  <a:srgbClr val="FDB809"/>
                </a:solidFill>
                <a:latin typeface="Arial"/>
                <a:cs typeface="Arial"/>
              </a:rPr>
              <a:t>2 </a:t>
            </a:r>
            <a:r>
              <a:rPr dirty="0" sz="2400">
                <a:solidFill>
                  <a:srgbClr val="FDB809"/>
                </a:solidFill>
                <a:latin typeface="Arial"/>
                <a:cs typeface="Arial"/>
              </a:rPr>
              <a:t>4</a:t>
            </a:r>
            <a:r>
              <a:rPr dirty="0" sz="2400" i="1">
                <a:solidFill>
                  <a:srgbClr val="FDB809"/>
                </a:solidFill>
                <a:latin typeface="Arial"/>
                <a:cs typeface="Arial"/>
              </a:rPr>
              <a:t>d</a:t>
            </a:r>
            <a:r>
              <a:rPr dirty="0" baseline="24305" sz="2400">
                <a:solidFill>
                  <a:srgbClr val="FDB809"/>
                </a:solidFill>
                <a:latin typeface="Arial"/>
                <a:cs typeface="Arial"/>
              </a:rPr>
              <a:t>10</a:t>
            </a:r>
            <a:r>
              <a:rPr dirty="0" baseline="24305" sz="2400" spc="-165">
                <a:solidFill>
                  <a:srgbClr val="FDB80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DB809"/>
                </a:solidFill>
                <a:latin typeface="Arial"/>
                <a:cs typeface="Arial"/>
              </a:rPr>
              <a:t>5</a:t>
            </a:r>
            <a:r>
              <a:rPr dirty="0" sz="2400" i="1">
                <a:solidFill>
                  <a:srgbClr val="FDB809"/>
                </a:solidFill>
                <a:latin typeface="Arial"/>
                <a:cs typeface="Arial"/>
              </a:rPr>
              <a:t>p</a:t>
            </a:r>
            <a:r>
              <a:rPr dirty="0" baseline="24305" sz="2400">
                <a:solidFill>
                  <a:srgbClr val="FDB809"/>
                </a:solidFill>
                <a:latin typeface="Arial"/>
                <a:cs typeface="Arial"/>
              </a:rPr>
              <a:t>5</a:t>
            </a:r>
            <a:endParaRPr baseline="24305"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09692" y="4826889"/>
            <a:ext cx="2202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[Kr] 5</a:t>
            </a:r>
            <a:r>
              <a:rPr dirty="0" sz="2400" i="1">
                <a:latin typeface="Arial"/>
                <a:cs typeface="Arial"/>
              </a:rPr>
              <a:t>s</a:t>
            </a:r>
            <a:r>
              <a:rPr dirty="0" baseline="24305" sz="2400">
                <a:latin typeface="Arial"/>
                <a:cs typeface="Arial"/>
              </a:rPr>
              <a:t>2 </a:t>
            </a:r>
            <a:r>
              <a:rPr dirty="0" sz="2400">
                <a:latin typeface="Arial"/>
                <a:cs typeface="Arial"/>
              </a:rPr>
              <a:t>4</a:t>
            </a:r>
            <a:r>
              <a:rPr dirty="0" sz="2400" i="1">
                <a:latin typeface="Arial"/>
                <a:cs typeface="Arial"/>
              </a:rPr>
              <a:t>d</a:t>
            </a:r>
            <a:r>
              <a:rPr dirty="0" baseline="24305" sz="2400">
                <a:latin typeface="Arial"/>
                <a:cs typeface="Arial"/>
              </a:rPr>
              <a:t>10</a:t>
            </a:r>
            <a:r>
              <a:rPr dirty="0" baseline="24305" sz="2400" spc="-1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5</a:t>
            </a:r>
            <a:r>
              <a:rPr dirty="0" sz="2400" i="1">
                <a:latin typeface="Arial"/>
                <a:cs typeface="Arial"/>
              </a:rPr>
              <a:t>p</a:t>
            </a:r>
            <a:r>
              <a:rPr dirty="0" baseline="24305" sz="2400">
                <a:latin typeface="Arial"/>
                <a:cs typeface="Arial"/>
              </a:rPr>
              <a:t>6</a:t>
            </a:r>
            <a:endParaRPr baseline="24305"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87988" y="1329161"/>
            <a:ext cx="841375" cy="4956175"/>
          </a:xfrm>
          <a:prstGeom prst="rect">
            <a:avLst/>
          </a:prstGeom>
        </p:spPr>
        <p:txBody>
          <a:bodyPr wrap="square" lIns="0" tIns="2298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dirty="0" sz="2800" spc="-575" b="1">
                <a:solidFill>
                  <a:srgbClr val="006FC0"/>
                </a:solidFill>
                <a:latin typeface="Arial"/>
                <a:cs typeface="Arial"/>
              </a:rPr>
              <a:t>رص</a:t>
            </a:r>
            <a:r>
              <a:rPr dirty="0" sz="2800" spc="-409" b="1">
                <a:solidFill>
                  <a:srgbClr val="006FC0"/>
                </a:solidFill>
                <a:latin typeface="Arial"/>
                <a:cs typeface="Arial"/>
              </a:rPr>
              <a:t>ن</a:t>
            </a:r>
            <a:r>
              <a:rPr dirty="0" sz="2800" spc="-610" b="1">
                <a:solidFill>
                  <a:srgbClr val="006FC0"/>
                </a:solidFill>
                <a:latin typeface="Arial"/>
                <a:cs typeface="Arial"/>
              </a:rPr>
              <a:t>ع</a:t>
            </a:r>
            <a:r>
              <a:rPr dirty="0" sz="2800" spc="-520" b="1">
                <a:solidFill>
                  <a:srgbClr val="006FC0"/>
                </a:solidFill>
                <a:latin typeface="Arial"/>
                <a:cs typeface="Arial"/>
              </a:rPr>
              <a:t>ل</a:t>
            </a:r>
            <a:r>
              <a:rPr dirty="0" sz="2800" b="1">
                <a:solidFill>
                  <a:srgbClr val="006FC0"/>
                </a:solidFill>
                <a:latin typeface="Arial"/>
                <a:cs typeface="Arial"/>
              </a:rPr>
              <a:t>ا</a:t>
            </a:r>
            <a:endParaRPr sz="28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460"/>
              </a:spcBef>
              <a:tabLst>
                <a:tab pos="780415" algn="l"/>
              </a:tabLst>
            </a:pPr>
            <a:r>
              <a:rPr dirty="0" u="sng" sz="2400">
                <a:solidFill>
                  <a:srgbClr val="FDB80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140">
                <a:solidFill>
                  <a:srgbClr val="FDB80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5">
                <a:solidFill>
                  <a:srgbClr val="FDB80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	</a:t>
            </a:r>
            <a:endParaRPr sz="24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325"/>
              </a:spcBef>
              <a:tabLst>
                <a:tab pos="780415" algn="l"/>
              </a:tabLst>
            </a:pP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	</a:t>
            </a:r>
            <a:endParaRPr sz="24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320"/>
              </a:spcBef>
              <a:tabLst>
                <a:tab pos="260985" algn="l"/>
                <a:tab pos="780415" algn="l"/>
              </a:tabLst>
            </a:pPr>
            <a:r>
              <a:rPr dirty="0" u="sng" sz="2400">
                <a:solidFill>
                  <a:srgbClr val="FDB80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>
                <a:solidFill>
                  <a:srgbClr val="FDB80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F	</a:t>
            </a:r>
            <a:endParaRPr sz="24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320"/>
              </a:spcBef>
              <a:tabLst>
                <a:tab pos="780415" algn="l"/>
              </a:tabLst>
            </a:pP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	</a:t>
            </a:r>
            <a:endParaRPr sz="24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325"/>
              </a:spcBef>
              <a:tabLst>
                <a:tab pos="297815" algn="l"/>
                <a:tab pos="780415" algn="l"/>
              </a:tabLst>
            </a:pP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I	</a:t>
            </a:r>
            <a:endParaRPr sz="24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320"/>
              </a:spcBef>
              <a:tabLst>
                <a:tab pos="780415" algn="l"/>
              </a:tabLst>
            </a:pPr>
            <a:r>
              <a:rPr dirty="0" u="sng" sz="2400">
                <a:solidFill>
                  <a:srgbClr val="FDB80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25">
                <a:solidFill>
                  <a:srgbClr val="FDB80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10">
                <a:solidFill>
                  <a:srgbClr val="FDB80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Xe	</a:t>
            </a:r>
            <a:endParaRPr sz="24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320"/>
              </a:spcBef>
              <a:tabLst>
                <a:tab pos="780415" algn="l"/>
              </a:tabLst>
            </a:pPr>
            <a:r>
              <a:rPr dirty="0" u="sng" sz="2400">
                <a:solidFill>
                  <a:srgbClr val="FDB80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25">
                <a:solidFill>
                  <a:srgbClr val="FDB80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>
                <a:solidFill>
                  <a:srgbClr val="FDB80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	</a:t>
            </a:r>
            <a:endParaRPr sz="24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320"/>
              </a:spcBef>
              <a:tabLst>
                <a:tab pos="780415" algn="l"/>
              </a:tabLst>
            </a:pP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2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Sg	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85539" y="5360619"/>
            <a:ext cx="33915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[He] </a:t>
            </a:r>
            <a:r>
              <a:rPr dirty="0" sz="2400" spc="-455">
                <a:latin typeface="Arial"/>
                <a:cs typeface="Arial"/>
              </a:rPr>
              <a:t>2</a:t>
            </a:r>
            <a:r>
              <a:rPr dirty="0" sz="2400" spc="-455" i="1">
                <a:latin typeface="Arial"/>
                <a:cs typeface="Arial"/>
              </a:rPr>
              <a:t>s</a:t>
            </a:r>
            <a:r>
              <a:rPr dirty="0" sz="2400" spc="-455">
                <a:latin typeface="Arial"/>
                <a:cs typeface="Arial"/>
              </a:rPr>
              <a:t>[</a:t>
            </a:r>
            <a:r>
              <a:rPr dirty="0" baseline="24305" sz="2400" spc="-682">
                <a:latin typeface="Arial"/>
                <a:cs typeface="Arial"/>
              </a:rPr>
              <a:t>2</a:t>
            </a:r>
            <a:r>
              <a:rPr dirty="0" sz="2400" spc="-455">
                <a:latin typeface="Arial"/>
                <a:cs typeface="Arial"/>
              </a:rPr>
              <a:t>A2r</a:t>
            </a:r>
            <a:r>
              <a:rPr dirty="0" sz="2400" spc="-455" i="1">
                <a:latin typeface="Arial"/>
                <a:cs typeface="Arial"/>
              </a:rPr>
              <a:t>p</a:t>
            </a:r>
            <a:r>
              <a:rPr dirty="0" sz="2400" spc="-455">
                <a:latin typeface="Arial"/>
                <a:cs typeface="Arial"/>
              </a:rPr>
              <a:t>]</a:t>
            </a:r>
            <a:r>
              <a:rPr dirty="0" sz="2400" spc="-340">
                <a:latin typeface="Arial"/>
                <a:cs typeface="Arial"/>
              </a:rPr>
              <a:t> </a:t>
            </a:r>
            <a:r>
              <a:rPr dirty="0" baseline="24305" sz="2400" spc="-555">
                <a:latin typeface="Arial"/>
                <a:cs typeface="Arial"/>
              </a:rPr>
              <a:t>6</a:t>
            </a:r>
            <a:r>
              <a:rPr dirty="0" sz="2400" spc="-370">
                <a:latin typeface="Arial"/>
                <a:cs typeface="Arial"/>
              </a:rPr>
              <a:t>43</a:t>
            </a:r>
            <a:r>
              <a:rPr dirty="0" sz="2400" spc="-370" i="1">
                <a:latin typeface="Arial"/>
                <a:cs typeface="Arial"/>
              </a:rPr>
              <a:t>ss</a:t>
            </a:r>
            <a:r>
              <a:rPr dirty="0" baseline="24305" sz="2400" spc="-555">
                <a:latin typeface="Arial"/>
                <a:cs typeface="Arial"/>
              </a:rPr>
              <a:t>22</a:t>
            </a:r>
            <a:r>
              <a:rPr dirty="0" sz="2400" spc="-370">
                <a:latin typeface="Arial"/>
                <a:cs typeface="Arial"/>
              </a:rPr>
              <a:t>33</a:t>
            </a:r>
            <a:r>
              <a:rPr dirty="0" sz="2400" spc="-370" i="1">
                <a:latin typeface="Arial"/>
                <a:cs typeface="Arial"/>
              </a:rPr>
              <a:t>dp</a:t>
            </a:r>
            <a:r>
              <a:rPr dirty="0" baseline="24305" sz="2400" spc="-555">
                <a:latin typeface="Arial"/>
                <a:cs typeface="Arial"/>
              </a:rPr>
              <a:t>66</a:t>
            </a:r>
            <a:r>
              <a:rPr dirty="0" sz="2400" spc="-370">
                <a:latin typeface="Arial"/>
                <a:cs typeface="Arial"/>
              </a:rPr>
              <a:t>4</a:t>
            </a:r>
            <a:r>
              <a:rPr dirty="0" sz="2400" spc="-370" i="1">
                <a:latin typeface="Arial"/>
                <a:cs typeface="Arial"/>
              </a:rPr>
              <a:t>s</a:t>
            </a:r>
            <a:r>
              <a:rPr dirty="0" baseline="24305" sz="2400" spc="-555">
                <a:latin typeface="Arial"/>
                <a:cs typeface="Arial"/>
              </a:rPr>
              <a:t>2</a:t>
            </a:r>
            <a:r>
              <a:rPr dirty="0" sz="2400" spc="-370">
                <a:latin typeface="Arial"/>
                <a:cs typeface="Arial"/>
              </a:rPr>
              <a:t>3</a:t>
            </a:r>
            <a:r>
              <a:rPr dirty="0" sz="2400" spc="-370" i="1">
                <a:latin typeface="Arial"/>
                <a:cs typeface="Arial"/>
              </a:rPr>
              <a:t>d</a:t>
            </a:r>
            <a:r>
              <a:rPr dirty="0" baseline="24305" sz="2400" spc="-555">
                <a:latin typeface="Arial"/>
                <a:cs typeface="Arial"/>
              </a:rPr>
              <a:t>6</a:t>
            </a:r>
            <a:endParaRPr baseline="24305"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343110" y="1850212"/>
            <a:ext cx="468058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800" spc="-500" b="1">
                <a:solidFill>
                  <a:srgbClr val="006FC0"/>
                </a:solidFill>
                <a:latin typeface="Arial"/>
                <a:cs typeface="Arial"/>
              </a:rPr>
              <a:t>نوينلل </a:t>
            </a:r>
            <a:r>
              <a:rPr dirty="0" sz="2800" spc="-365" b="1">
                <a:solidFill>
                  <a:srgbClr val="006FC0"/>
                </a:solidFill>
                <a:latin typeface="Arial"/>
                <a:cs typeface="Arial"/>
              </a:rPr>
              <a:t>ينورتكللاا</a:t>
            </a:r>
            <a:r>
              <a:rPr dirty="0" sz="2800" spc="-1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800" spc="-140" b="1">
                <a:solidFill>
                  <a:srgbClr val="006FC0"/>
                </a:solidFill>
                <a:latin typeface="Arial"/>
                <a:cs typeface="Arial"/>
              </a:rPr>
              <a:t>عيزوت(1</a:t>
            </a:r>
            <a:r>
              <a:rPr dirty="0" sz="2800" spc="-140" b="1" i="1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dirty="0" baseline="25525" sz="2775" spc="-209" b="1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dirty="0" sz="2800" spc="-140" b="1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dirty="0" sz="2800" spc="-140" b="1" i="1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dirty="0" baseline="25525" sz="2775" spc="-209" b="1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dirty="0" sz="2800" spc="-140" b="1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dirty="0" sz="2800" spc="-140" b="1" i="1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dirty="0" baseline="25525" sz="2775" spc="-209" b="1">
                <a:solidFill>
                  <a:srgbClr val="006FC0"/>
                </a:solidFill>
                <a:latin typeface="Arial"/>
                <a:cs typeface="Arial"/>
              </a:rPr>
              <a:t>6</a:t>
            </a:r>
            <a:r>
              <a:rPr dirty="0" sz="2800" spc="-140" b="1">
                <a:solidFill>
                  <a:srgbClr val="006FC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86528" y="323138"/>
            <a:ext cx="2881629" cy="12479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62072" y="323138"/>
            <a:ext cx="2869565" cy="12479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34767" y="323138"/>
            <a:ext cx="1272285" cy="12479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859441" y="480441"/>
            <a:ext cx="465201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335">
                <a:solidFill>
                  <a:srgbClr val="FF0000"/>
                </a:solidFill>
              </a:rPr>
              <a:t>!!تاراصتخلأا </a:t>
            </a:r>
            <a:r>
              <a:rPr dirty="0" spc="180">
                <a:solidFill>
                  <a:srgbClr val="FF0000"/>
                </a:solidFill>
              </a:rPr>
              <a:t>هذه</a:t>
            </a:r>
            <a:r>
              <a:rPr dirty="0" spc="-590">
                <a:solidFill>
                  <a:srgbClr val="FF0000"/>
                </a:solidFill>
              </a:rPr>
              <a:t> </a:t>
            </a:r>
            <a:r>
              <a:rPr dirty="0" spc="-270">
                <a:solidFill>
                  <a:srgbClr val="FF0000"/>
                </a:solidFill>
              </a:rPr>
              <a:t>يظحلا</a:t>
            </a:r>
          </a:p>
        </p:txBody>
      </p:sp>
      <p:sp>
        <p:nvSpPr>
          <p:cNvPr id="18" name="object 18"/>
          <p:cNvSpPr/>
          <p:nvPr/>
        </p:nvSpPr>
        <p:spPr>
          <a:xfrm>
            <a:off x="1523" y="6173723"/>
            <a:ext cx="609600" cy="356870"/>
          </a:xfrm>
          <a:custGeom>
            <a:avLst/>
            <a:gdLst/>
            <a:ahLst/>
            <a:cxnLst/>
            <a:rect l="l" t="t" r="r" b="b"/>
            <a:pathLst>
              <a:path w="609600" h="356870">
                <a:moveTo>
                  <a:pt x="609600" y="0"/>
                </a:moveTo>
                <a:lnTo>
                  <a:pt x="0" y="0"/>
                </a:lnTo>
                <a:lnTo>
                  <a:pt x="0" y="356615"/>
                </a:lnTo>
                <a:lnTo>
                  <a:pt x="609600" y="356615"/>
                </a:lnTo>
                <a:lnTo>
                  <a:pt x="609600" y="312038"/>
                </a:lnTo>
                <a:lnTo>
                  <a:pt x="171069" y="312038"/>
                </a:lnTo>
                <a:lnTo>
                  <a:pt x="171069" y="44576"/>
                </a:lnTo>
                <a:lnTo>
                  <a:pt x="609600" y="44576"/>
                </a:lnTo>
                <a:lnTo>
                  <a:pt x="609600" y="0"/>
                </a:lnTo>
                <a:close/>
              </a:path>
              <a:path w="609600" h="356870">
                <a:moveTo>
                  <a:pt x="438531" y="44576"/>
                </a:moveTo>
                <a:lnTo>
                  <a:pt x="204508" y="44576"/>
                </a:lnTo>
                <a:lnTo>
                  <a:pt x="204508" y="312038"/>
                </a:lnTo>
                <a:lnTo>
                  <a:pt x="438531" y="312038"/>
                </a:lnTo>
                <a:lnTo>
                  <a:pt x="237934" y="178307"/>
                </a:lnTo>
                <a:lnTo>
                  <a:pt x="438531" y="44576"/>
                </a:lnTo>
                <a:close/>
              </a:path>
              <a:path w="609600" h="356870">
                <a:moveTo>
                  <a:pt x="609600" y="44576"/>
                </a:moveTo>
                <a:lnTo>
                  <a:pt x="438531" y="44576"/>
                </a:lnTo>
                <a:lnTo>
                  <a:pt x="438531" y="312038"/>
                </a:lnTo>
                <a:lnTo>
                  <a:pt x="609600" y="312038"/>
                </a:lnTo>
                <a:lnTo>
                  <a:pt x="609600" y="4457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2593" y="6218301"/>
            <a:ext cx="267970" cy="267970"/>
          </a:xfrm>
          <a:custGeom>
            <a:avLst/>
            <a:gdLst/>
            <a:ahLst/>
            <a:cxnLst/>
            <a:rect l="l" t="t" r="r" b="b"/>
            <a:pathLst>
              <a:path w="267970" h="267970">
                <a:moveTo>
                  <a:pt x="267462" y="0"/>
                </a:moveTo>
                <a:lnTo>
                  <a:pt x="66865" y="133731"/>
                </a:lnTo>
                <a:lnTo>
                  <a:pt x="267462" y="267462"/>
                </a:lnTo>
                <a:lnTo>
                  <a:pt x="267462" y="0"/>
                </a:lnTo>
                <a:close/>
              </a:path>
              <a:path w="267970" h="267970">
                <a:moveTo>
                  <a:pt x="33439" y="0"/>
                </a:moveTo>
                <a:lnTo>
                  <a:pt x="0" y="0"/>
                </a:lnTo>
                <a:lnTo>
                  <a:pt x="0" y="267462"/>
                </a:lnTo>
                <a:lnTo>
                  <a:pt x="33439" y="267462"/>
                </a:lnTo>
                <a:lnTo>
                  <a:pt x="33439" y="0"/>
                </a:lnTo>
                <a:close/>
              </a:path>
            </a:pathLst>
          </a:custGeom>
          <a:solidFill>
            <a:srgbClr val="999999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9458" y="6218301"/>
            <a:ext cx="200660" cy="267970"/>
          </a:xfrm>
          <a:custGeom>
            <a:avLst/>
            <a:gdLst/>
            <a:ahLst/>
            <a:cxnLst/>
            <a:rect l="l" t="t" r="r" b="b"/>
            <a:pathLst>
              <a:path w="200659" h="267970">
                <a:moveTo>
                  <a:pt x="0" y="133731"/>
                </a:moveTo>
                <a:lnTo>
                  <a:pt x="200596" y="0"/>
                </a:lnTo>
                <a:lnTo>
                  <a:pt x="200596" y="267462"/>
                </a:lnTo>
                <a:lnTo>
                  <a:pt x="0" y="13373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2593" y="6218301"/>
            <a:ext cx="33655" cy="267970"/>
          </a:xfrm>
          <a:custGeom>
            <a:avLst/>
            <a:gdLst/>
            <a:ahLst/>
            <a:cxnLst/>
            <a:rect l="l" t="t" r="r" b="b"/>
            <a:pathLst>
              <a:path w="33654" h="267970">
                <a:moveTo>
                  <a:pt x="33439" y="0"/>
                </a:moveTo>
                <a:lnTo>
                  <a:pt x="33439" y="267462"/>
                </a:lnTo>
                <a:lnTo>
                  <a:pt x="0" y="267462"/>
                </a:lnTo>
                <a:lnTo>
                  <a:pt x="0" y="0"/>
                </a:lnTo>
                <a:lnTo>
                  <a:pt x="3343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523" y="6173723"/>
            <a:ext cx="609600" cy="356870"/>
          </a:xfrm>
          <a:custGeom>
            <a:avLst/>
            <a:gdLst/>
            <a:ahLst/>
            <a:cxnLst/>
            <a:rect l="l" t="t" r="r" b="b"/>
            <a:pathLst>
              <a:path w="609600" h="356870">
                <a:moveTo>
                  <a:pt x="0" y="356615"/>
                </a:moveTo>
                <a:lnTo>
                  <a:pt x="609600" y="356615"/>
                </a:lnTo>
                <a:lnTo>
                  <a:pt x="609600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92223" y="2211323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31750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50" y="622300"/>
                </a:lnTo>
                <a:lnTo>
                  <a:pt x="31750" y="622300"/>
                </a:lnTo>
                <a:lnTo>
                  <a:pt x="31750" y="609600"/>
                </a:lnTo>
                <a:close/>
              </a:path>
              <a:path w="76200" h="685800">
                <a:moveTo>
                  <a:pt x="44450" y="0"/>
                </a:moveTo>
                <a:lnTo>
                  <a:pt x="31750" y="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4450" y="609600"/>
                </a:lnTo>
                <a:lnTo>
                  <a:pt x="44450" y="622300"/>
                </a:lnTo>
                <a:lnTo>
                  <a:pt x="69850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30323" y="2211323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 h="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54223" y="2744723"/>
            <a:ext cx="76200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92323" y="2744723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 h="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59023" y="3582923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44450" y="63500"/>
                </a:moveTo>
                <a:lnTo>
                  <a:pt x="31750" y="63500"/>
                </a:lnTo>
                <a:lnTo>
                  <a:pt x="31750" y="762000"/>
                </a:lnTo>
                <a:lnTo>
                  <a:pt x="44450" y="762000"/>
                </a:lnTo>
                <a:lnTo>
                  <a:pt x="44450" y="63500"/>
                </a:lnTo>
                <a:close/>
              </a:path>
              <a:path w="76200" h="762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762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897123" y="4344923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 h="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87623" y="3430523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4450" y="63500"/>
                </a:moveTo>
                <a:lnTo>
                  <a:pt x="31750" y="63500"/>
                </a:lnTo>
                <a:lnTo>
                  <a:pt x="31750" y="381000"/>
                </a:lnTo>
                <a:lnTo>
                  <a:pt x="44450" y="381000"/>
                </a:lnTo>
                <a:lnTo>
                  <a:pt x="44450" y="635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125723" y="3811523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68723" y="2363723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68044" y="5033213"/>
            <a:ext cx="4664710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4000" spc="5">
                <a:latin typeface="Arial"/>
                <a:cs typeface="Arial"/>
              </a:rPr>
              <a:t>Na = [1</a:t>
            </a:r>
            <a:r>
              <a:rPr dirty="0" sz="4000" spc="5" i="1">
                <a:latin typeface="Arial"/>
                <a:cs typeface="Arial"/>
              </a:rPr>
              <a:t>s</a:t>
            </a:r>
            <a:r>
              <a:rPr dirty="0" baseline="25157" sz="3975" spc="7">
                <a:latin typeface="Arial"/>
                <a:cs typeface="Arial"/>
              </a:rPr>
              <a:t>2</a:t>
            </a:r>
            <a:r>
              <a:rPr dirty="0" sz="4000" spc="5">
                <a:latin typeface="Arial"/>
                <a:cs typeface="Arial"/>
              </a:rPr>
              <a:t>2</a:t>
            </a:r>
            <a:r>
              <a:rPr dirty="0" sz="4000" spc="5" i="1">
                <a:latin typeface="Arial"/>
                <a:cs typeface="Arial"/>
              </a:rPr>
              <a:t>s</a:t>
            </a:r>
            <a:r>
              <a:rPr dirty="0" baseline="25157" sz="3975" spc="7">
                <a:latin typeface="Arial"/>
                <a:cs typeface="Arial"/>
              </a:rPr>
              <a:t>2</a:t>
            </a:r>
            <a:r>
              <a:rPr dirty="0" sz="4000" spc="5">
                <a:latin typeface="Arial"/>
                <a:cs typeface="Arial"/>
              </a:rPr>
              <a:t>2</a:t>
            </a:r>
            <a:r>
              <a:rPr dirty="0" sz="4000" spc="5" i="1">
                <a:latin typeface="Arial"/>
                <a:cs typeface="Arial"/>
              </a:rPr>
              <a:t>p</a:t>
            </a:r>
            <a:r>
              <a:rPr dirty="0" baseline="25157" sz="3975" spc="7">
                <a:latin typeface="Arial"/>
                <a:cs typeface="Arial"/>
              </a:rPr>
              <a:t>6</a:t>
            </a:r>
            <a:r>
              <a:rPr dirty="0" sz="4000" spc="5">
                <a:latin typeface="Arial"/>
                <a:cs typeface="Arial"/>
              </a:rPr>
              <a:t>]</a:t>
            </a:r>
            <a:r>
              <a:rPr dirty="0" sz="4000" spc="-120">
                <a:latin typeface="Arial"/>
                <a:cs typeface="Arial"/>
              </a:rPr>
              <a:t> </a:t>
            </a:r>
            <a:r>
              <a:rPr dirty="0" sz="4000" spc="5">
                <a:latin typeface="Arial"/>
                <a:cs typeface="Arial"/>
              </a:rPr>
              <a:t>3</a:t>
            </a:r>
            <a:r>
              <a:rPr dirty="0" sz="4000" spc="5" i="1">
                <a:latin typeface="Arial"/>
                <a:cs typeface="Arial"/>
              </a:rPr>
              <a:t>s</a:t>
            </a:r>
            <a:r>
              <a:rPr dirty="0" baseline="25157" sz="3975" spc="7">
                <a:latin typeface="Arial"/>
                <a:cs typeface="Arial"/>
              </a:rPr>
              <a:t>1</a:t>
            </a:r>
            <a:endParaRPr baseline="25157" sz="397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27629" y="5267909"/>
            <a:ext cx="18319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5" b="1">
                <a:solidFill>
                  <a:srgbClr val="00AF50"/>
                </a:solidFill>
                <a:latin typeface="Arial"/>
                <a:cs typeface="Arial"/>
              </a:rPr>
              <a:t>ينورتكللاا</a:t>
            </a:r>
            <a:r>
              <a:rPr dirty="0" sz="2400" spc="-3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spc="-365" b="1">
                <a:solidFill>
                  <a:srgbClr val="00AF50"/>
                </a:solidFill>
                <a:latin typeface="Arial"/>
                <a:cs typeface="Arial"/>
              </a:rPr>
              <a:t>عيزوتلا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22776" y="2051265"/>
            <a:ext cx="370103" cy="4066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4026789" y="2099563"/>
            <a:ext cx="15303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938015" y="2572473"/>
            <a:ext cx="373227" cy="4066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938015" y="3639273"/>
            <a:ext cx="373227" cy="4066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938015" y="4172673"/>
            <a:ext cx="373227" cy="4066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893060">
              <a:lnSpc>
                <a:spcPts val="3145"/>
              </a:lnSpc>
              <a:spcBef>
                <a:spcPts val="110"/>
              </a:spcBef>
            </a:pPr>
            <a:r>
              <a:rPr dirty="0" u="none" baseline="29761" sz="2100" spc="-7">
                <a:solidFill>
                  <a:srgbClr val="FF0000"/>
                </a:solidFill>
              </a:rPr>
              <a:t>B</a:t>
            </a:r>
            <a:r>
              <a:rPr dirty="0" sz="1400" spc="-5"/>
              <a:t> </a:t>
            </a:r>
            <a:r>
              <a:rPr dirty="0" sz="2800" spc="-545"/>
              <a:t>ةيسيئرلا </a:t>
            </a:r>
            <a:r>
              <a:rPr dirty="0" sz="2800" spc="-204"/>
              <a:t>ةقاطلا</a:t>
            </a:r>
            <a:r>
              <a:rPr dirty="0" sz="2800" spc="-190"/>
              <a:t> </a:t>
            </a:r>
            <a:r>
              <a:rPr dirty="0" sz="2800" spc="-345"/>
              <a:t>ىوت</a:t>
            </a:r>
            <a:r>
              <a:rPr dirty="0" u="none" sz="2800" spc="-345"/>
              <a:t>سم</a:t>
            </a:r>
            <a:endParaRPr sz="2800"/>
          </a:p>
          <a:p>
            <a:pPr marL="209550">
              <a:lnSpc>
                <a:spcPts val="4320"/>
              </a:lnSpc>
            </a:pPr>
            <a:r>
              <a:rPr dirty="0" u="none" sz="4000" b="0">
                <a:solidFill>
                  <a:srgbClr val="000000"/>
                </a:solidFill>
                <a:latin typeface="Arial"/>
                <a:cs typeface="Arial"/>
              </a:rPr>
              <a:t>[</a:t>
            </a:r>
            <a:r>
              <a:rPr dirty="0" u="none" sz="4000" b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dirty="0" u="none" sz="4000" b="0">
                <a:solidFill>
                  <a:srgbClr val="000000"/>
                </a:solidFill>
                <a:latin typeface="Arial"/>
                <a:cs typeface="Arial"/>
              </a:rPr>
              <a:t>]</a:t>
            </a:r>
            <a:r>
              <a:rPr dirty="0" u="none" sz="4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u="none" sz="4000" spc="5" b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dirty="0" u="none" sz="4000" spc="5" b="0" i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dirty="0" u="none" baseline="25157" sz="3975" spc="7" b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baseline="25157" sz="3975">
              <a:latin typeface="Arial"/>
              <a:cs typeface="Arial"/>
            </a:endParaRPr>
          </a:p>
          <a:p>
            <a:pPr marL="2893060">
              <a:lnSpc>
                <a:spcPts val="3100"/>
              </a:lnSpc>
            </a:pPr>
            <a:r>
              <a:rPr dirty="0" u="none" baseline="-17857" sz="2100" spc="-15">
                <a:solidFill>
                  <a:srgbClr val="FF0000"/>
                </a:solidFill>
              </a:rPr>
              <a:t>C</a:t>
            </a:r>
            <a:r>
              <a:rPr dirty="0" sz="1400" spc="-10"/>
              <a:t> </a:t>
            </a:r>
            <a:r>
              <a:rPr dirty="0" sz="2800" spc="-40"/>
              <a:t>دحاو</a:t>
            </a:r>
            <a:r>
              <a:rPr dirty="0" sz="2800" spc="50"/>
              <a:t> </a:t>
            </a:r>
            <a:r>
              <a:rPr dirty="0" sz="2800" spc="-310"/>
              <a:t>نورتكلا           </a:t>
            </a:r>
            <a:r>
              <a:rPr dirty="0" sz="2800" spc="-360"/>
              <a:t> </a:t>
            </a:r>
            <a:endParaRPr sz="2800"/>
          </a:p>
          <a:p>
            <a:pPr marL="2893060">
              <a:lnSpc>
                <a:spcPct val="100000"/>
              </a:lnSpc>
              <a:spcBef>
                <a:spcPts val="2039"/>
              </a:spcBef>
            </a:pPr>
            <a:r>
              <a:rPr dirty="0" u="none" baseline="29761" sz="2100" spc="-15">
                <a:solidFill>
                  <a:srgbClr val="FF0000"/>
                </a:solidFill>
              </a:rPr>
              <a:t>D</a:t>
            </a:r>
            <a:r>
              <a:rPr dirty="0" sz="1400" spc="-10"/>
              <a:t> </a:t>
            </a:r>
            <a:r>
              <a:rPr dirty="0" sz="2800" spc="-75"/>
              <a:t>رادملا</a:t>
            </a:r>
            <a:r>
              <a:rPr dirty="0" sz="2800" spc="-180"/>
              <a:t> </a:t>
            </a:r>
            <a:r>
              <a:rPr dirty="0" sz="2800" spc="-440"/>
              <a:t>لكش        </a:t>
            </a:r>
            <a:r>
              <a:rPr dirty="0" sz="2800" spc="140"/>
              <a:t> </a:t>
            </a:r>
            <a:endParaRPr sz="2800"/>
          </a:p>
        </p:txBody>
      </p:sp>
      <p:sp>
        <p:nvSpPr>
          <p:cNvPr id="40" name="object 40"/>
          <p:cNvSpPr/>
          <p:nvPr/>
        </p:nvSpPr>
        <p:spPr>
          <a:xfrm>
            <a:off x="228600" y="152400"/>
            <a:ext cx="2465832" cy="1847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17264" y="326186"/>
            <a:ext cx="2180590" cy="12479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533520" y="483488"/>
            <a:ext cx="130683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04">
                <a:solidFill>
                  <a:srgbClr val="562213"/>
                </a:solidFill>
              </a:rPr>
              <a:t>بجاولا</a:t>
            </a:r>
          </a:p>
        </p:txBody>
      </p:sp>
      <p:sp>
        <p:nvSpPr>
          <p:cNvPr id="15" name="object 15"/>
          <p:cNvSpPr/>
          <p:nvPr/>
        </p:nvSpPr>
        <p:spPr>
          <a:xfrm>
            <a:off x="4572000" y="1447800"/>
            <a:ext cx="3886200" cy="502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1936" y="153923"/>
            <a:ext cx="3175" cy="228600"/>
          </a:xfrm>
          <a:custGeom>
            <a:avLst/>
            <a:gdLst/>
            <a:ahLst/>
            <a:cxnLst/>
            <a:rect l="l" t="t" r="r" b="b"/>
            <a:pathLst>
              <a:path w="3175" h="228600">
                <a:moveTo>
                  <a:pt x="0" y="228600"/>
                </a:moveTo>
                <a:lnTo>
                  <a:pt x="3047" y="228600"/>
                </a:lnTo>
                <a:lnTo>
                  <a:pt x="3047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1936" y="687323"/>
            <a:ext cx="3175" cy="396240"/>
          </a:xfrm>
          <a:custGeom>
            <a:avLst/>
            <a:gdLst/>
            <a:ahLst/>
            <a:cxnLst/>
            <a:rect l="l" t="t" r="r" b="b"/>
            <a:pathLst>
              <a:path w="3175" h="396240">
                <a:moveTo>
                  <a:pt x="0" y="396239"/>
                </a:moveTo>
                <a:lnTo>
                  <a:pt x="3047" y="396239"/>
                </a:lnTo>
                <a:lnTo>
                  <a:pt x="3047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11936" y="1388363"/>
            <a:ext cx="3175" cy="289560"/>
          </a:xfrm>
          <a:custGeom>
            <a:avLst/>
            <a:gdLst/>
            <a:ahLst/>
            <a:cxnLst/>
            <a:rect l="l" t="t" r="r" b="b"/>
            <a:pathLst>
              <a:path w="3175" h="289560">
                <a:moveTo>
                  <a:pt x="0" y="289560"/>
                </a:moveTo>
                <a:lnTo>
                  <a:pt x="3047" y="289560"/>
                </a:lnTo>
                <a:lnTo>
                  <a:pt x="3047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1936" y="1982723"/>
            <a:ext cx="3175" cy="457200"/>
          </a:xfrm>
          <a:custGeom>
            <a:avLst/>
            <a:gdLst/>
            <a:ahLst/>
            <a:cxnLst/>
            <a:rect l="l" t="t" r="r" b="b"/>
            <a:pathLst>
              <a:path w="3175" h="457200">
                <a:moveTo>
                  <a:pt x="0" y="457200"/>
                </a:moveTo>
                <a:lnTo>
                  <a:pt x="3047" y="457200"/>
                </a:lnTo>
                <a:lnTo>
                  <a:pt x="3047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11936" y="2744723"/>
            <a:ext cx="3175" cy="381000"/>
          </a:xfrm>
          <a:custGeom>
            <a:avLst/>
            <a:gdLst/>
            <a:ahLst/>
            <a:cxnLst/>
            <a:rect l="l" t="t" r="r" b="b"/>
            <a:pathLst>
              <a:path w="3175" h="381000">
                <a:moveTo>
                  <a:pt x="0" y="381000"/>
                </a:moveTo>
                <a:lnTo>
                  <a:pt x="3047" y="381000"/>
                </a:lnTo>
                <a:lnTo>
                  <a:pt x="3047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1936" y="3430523"/>
            <a:ext cx="3175" cy="609600"/>
          </a:xfrm>
          <a:custGeom>
            <a:avLst/>
            <a:gdLst/>
            <a:ahLst/>
            <a:cxnLst/>
            <a:rect l="l" t="t" r="r" b="b"/>
            <a:pathLst>
              <a:path w="3175" h="609600">
                <a:moveTo>
                  <a:pt x="0" y="609600"/>
                </a:moveTo>
                <a:lnTo>
                  <a:pt x="3047" y="609600"/>
                </a:lnTo>
                <a:lnTo>
                  <a:pt x="3047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11936" y="4344923"/>
            <a:ext cx="3175" cy="609600"/>
          </a:xfrm>
          <a:custGeom>
            <a:avLst/>
            <a:gdLst/>
            <a:ahLst/>
            <a:cxnLst/>
            <a:rect l="l" t="t" r="r" b="b"/>
            <a:pathLst>
              <a:path w="3175" h="609600">
                <a:moveTo>
                  <a:pt x="0" y="609600"/>
                </a:moveTo>
                <a:lnTo>
                  <a:pt x="3047" y="609600"/>
                </a:lnTo>
                <a:lnTo>
                  <a:pt x="3047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1936" y="5259323"/>
            <a:ext cx="3175" cy="1598930"/>
          </a:xfrm>
          <a:custGeom>
            <a:avLst/>
            <a:gdLst/>
            <a:ahLst/>
            <a:cxnLst/>
            <a:rect l="l" t="t" r="r" b="b"/>
            <a:pathLst>
              <a:path w="3175" h="1598929">
                <a:moveTo>
                  <a:pt x="0" y="1598675"/>
                </a:moveTo>
                <a:lnTo>
                  <a:pt x="3047" y="1598675"/>
                </a:lnTo>
                <a:lnTo>
                  <a:pt x="3047" y="0"/>
                </a:lnTo>
                <a:lnTo>
                  <a:pt x="0" y="0"/>
                </a:lnTo>
                <a:lnTo>
                  <a:pt x="0" y="1598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5736" y="0"/>
            <a:ext cx="153835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22019" y="1415796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0494" y="1338072"/>
            <a:ext cx="307849" cy="289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77923" y="458723"/>
            <a:ext cx="7467600" cy="0"/>
          </a:xfrm>
          <a:custGeom>
            <a:avLst/>
            <a:gdLst/>
            <a:ahLst/>
            <a:cxnLst/>
            <a:rect l="l" t="t" r="r" b="b"/>
            <a:pathLst>
              <a:path w="7467600" h="0">
                <a:moveTo>
                  <a:pt x="0" y="0"/>
                </a:moveTo>
                <a:lnTo>
                  <a:pt x="7467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4923" y="458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23" y="458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16923" y="60213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23" y="6021323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 h="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916923" y="5411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4923" y="5411723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 h="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23" y="5411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916923" y="48021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23" y="4802123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 h="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916923" y="41925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77923" y="4192523"/>
            <a:ext cx="3810000" cy="0"/>
          </a:xfrm>
          <a:custGeom>
            <a:avLst/>
            <a:gdLst/>
            <a:ahLst/>
            <a:cxnLst/>
            <a:rect l="l" t="t" r="r" b="b"/>
            <a:pathLst>
              <a:path w="3810000" h="0">
                <a:moveTo>
                  <a:pt x="0" y="0"/>
                </a:moveTo>
                <a:lnTo>
                  <a:pt x="38100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23" y="4192523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916923" y="35829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506723" y="3582923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 h="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4923" y="3582923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 h="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23" y="35829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916923" y="29733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34923" y="2973323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 h="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523" y="29733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4923" y="236372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 h="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23" y="2363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77923" y="1754123"/>
            <a:ext cx="7467600" cy="0"/>
          </a:xfrm>
          <a:custGeom>
            <a:avLst/>
            <a:gdLst/>
            <a:ahLst/>
            <a:cxnLst/>
            <a:rect l="l" t="t" r="r" b="b"/>
            <a:pathLst>
              <a:path w="7467600" h="0">
                <a:moveTo>
                  <a:pt x="0" y="0"/>
                </a:moveTo>
                <a:lnTo>
                  <a:pt x="7467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34923" y="17541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523" y="17541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993123" y="114452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677923" y="1144524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 h="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34923" y="114452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523" y="114452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30124" y="6173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30124" y="6173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31140" y="6383223"/>
            <a:ext cx="269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1s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0124" y="5335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30124" y="5335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31140" y="5544108"/>
            <a:ext cx="2692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2s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30124" y="4421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30124" y="4421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231140" y="4629657"/>
            <a:ext cx="269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3s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30124" y="3506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30124" y="3506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31140" y="3715004"/>
            <a:ext cx="269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4s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30124" y="2820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30124" y="2820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231140" y="3028950"/>
            <a:ext cx="269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5s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30124" y="218389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30124" y="218389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231140" y="2390394"/>
            <a:ext cx="269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6s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63523" y="4954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63523" y="4954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68324" y="4954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68324" y="4954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993444" y="5194757"/>
            <a:ext cx="2813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2</a:t>
            </a:r>
            <a:r>
              <a:rPr dirty="0" sz="180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373124" y="4954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373124" y="4954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63523" y="4040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63523" y="4040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68324" y="4040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68324" y="4040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993444" y="4280407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3</a:t>
            </a:r>
            <a:r>
              <a:rPr dirty="0" sz="1800" spc="-5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373124" y="4040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373124" y="4040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63523" y="3125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63523" y="3125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068324" y="3125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068324" y="3125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993444" y="3365068"/>
            <a:ext cx="281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4p</a:t>
            </a:r>
            <a:endParaRPr sz="18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373124" y="3125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373124" y="3125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763523" y="2439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763523" y="2439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68324" y="2439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68324" y="2439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993444" y="2679014"/>
            <a:ext cx="281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5p</a:t>
            </a:r>
            <a:endParaRPr sz="18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373124" y="2439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373124" y="2439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63523" y="1677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63523" y="1677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068324" y="1677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068324" y="1677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993444" y="1916633"/>
            <a:ext cx="281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6p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373124" y="1677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373124" y="1677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2875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2875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5923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5923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 txBox="1"/>
          <p:nvPr/>
        </p:nvSpPr>
        <p:spPr>
          <a:xfrm>
            <a:off x="2518029" y="3594354"/>
            <a:ext cx="281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3d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8971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8971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9827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9827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2019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2019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7" name="object 107"/>
          <p:cNvGraphicFramePr>
            <a:graphicFrameLocks noGrp="1"/>
          </p:cNvGraphicFramePr>
          <p:nvPr/>
        </p:nvGraphicFramePr>
        <p:xfrm>
          <a:off x="1978151" y="2587751"/>
          <a:ext cx="1537970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</a:tbl>
          </a:graphicData>
        </a:graphic>
      </p:graphicFrame>
      <p:sp>
        <p:nvSpPr>
          <p:cNvPr id="108" name="object 108"/>
          <p:cNvSpPr txBox="1"/>
          <p:nvPr/>
        </p:nvSpPr>
        <p:spPr>
          <a:xfrm>
            <a:off x="2518029" y="2831972"/>
            <a:ext cx="281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4d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09" name="object 109"/>
          <p:cNvGraphicFramePr>
            <a:graphicFrameLocks noGrp="1"/>
          </p:cNvGraphicFramePr>
          <p:nvPr/>
        </p:nvGraphicFramePr>
        <p:xfrm>
          <a:off x="1978151" y="1840992"/>
          <a:ext cx="1537970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10" name="object 110"/>
          <p:cNvSpPr txBox="1"/>
          <p:nvPr/>
        </p:nvSpPr>
        <p:spPr>
          <a:xfrm>
            <a:off x="2518029" y="2085594"/>
            <a:ext cx="281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5d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11" name="object 111"/>
          <p:cNvGraphicFramePr>
            <a:graphicFrameLocks noGrp="1"/>
          </p:cNvGraphicFramePr>
          <p:nvPr/>
        </p:nvGraphicFramePr>
        <p:xfrm>
          <a:off x="1978151" y="1216152"/>
          <a:ext cx="1537970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</a:tr>
            </a:tbl>
          </a:graphicData>
        </a:graphic>
      </p:graphicFrame>
      <p:sp>
        <p:nvSpPr>
          <p:cNvPr id="112" name="object 112"/>
          <p:cNvSpPr txBox="1"/>
          <p:nvPr/>
        </p:nvSpPr>
        <p:spPr>
          <a:xfrm>
            <a:off x="2518029" y="1459738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6</a:t>
            </a:r>
            <a:r>
              <a:rPr dirty="0" sz="1800" spc="-5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4211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44211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47259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47259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 txBox="1"/>
          <p:nvPr/>
        </p:nvSpPr>
        <p:spPr>
          <a:xfrm>
            <a:off x="4652264" y="2298319"/>
            <a:ext cx="2171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4</a:t>
            </a:r>
            <a:r>
              <a:rPr dirty="0" sz="180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50307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0307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1163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41163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3355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3355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8115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8115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6403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6403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8" name="object 128"/>
          <p:cNvGraphicFramePr>
            <a:graphicFrameLocks noGrp="1"/>
          </p:cNvGraphicFramePr>
          <p:nvPr/>
        </p:nvGraphicFramePr>
        <p:xfrm>
          <a:off x="3806952" y="1307591"/>
          <a:ext cx="2147570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29" name="object 129"/>
          <p:cNvSpPr txBox="1"/>
          <p:nvPr/>
        </p:nvSpPr>
        <p:spPr>
          <a:xfrm>
            <a:off x="4652264" y="1551813"/>
            <a:ext cx="218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5f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30" name="object 130"/>
          <p:cNvGraphicFramePr>
            <a:graphicFrameLocks noGrp="1"/>
          </p:cNvGraphicFramePr>
          <p:nvPr/>
        </p:nvGraphicFramePr>
        <p:xfrm>
          <a:off x="3806952" y="621791"/>
          <a:ext cx="2147570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</a:tr>
            </a:tbl>
          </a:graphicData>
        </a:graphic>
      </p:graphicFrame>
      <p:sp>
        <p:nvSpPr>
          <p:cNvPr id="131" name="object 131"/>
          <p:cNvSpPr txBox="1"/>
          <p:nvPr/>
        </p:nvSpPr>
        <p:spPr>
          <a:xfrm>
            <a:off x="4652264" y="865759"/>
            <a:ext cx="218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6f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1643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1643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4691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4691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7739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7739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8595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8595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0787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80787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65547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5547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83835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83835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 txBox="1"/>
          <p:nvPr/>
        </p:nvSpPr>
        <p:spPr>
          <a:xfrm>
            <a:off x="7396353" y="1154684"/>
            <a:ext cx="282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5g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62499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62499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86883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6883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1643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1643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74691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74691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77739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7739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68595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68595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0787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80787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65547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5547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3835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3835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 txBox="1"/>
          <p:nvPr/>
        </p:nvSpPr>
        <p:spPr>
          <a:xfrm>
            <a:off x="7396353" y="392429"/>
            <a:ext cx="282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6g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62499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2499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86883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86883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8916923" y="6554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523" y="6554723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 h="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30124" y="149809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30124" y="149809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 txBox="1"/>
          <p:nvPr/>
        </p:nvSpPr>
        <p:spPr>
          <a:xfrm>
            <a:off x="231140" y="1704213"/>
            <a:ext cx="269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7s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763523" y="10835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763523" y="10835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068324" y="10835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068324" y="10835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 txBox="1"/>
          <p:nvPr/>
        </p:nvSpPr>
        <p:spPr>
          <a:xfrm>
            <a:off x="993444" y="1322654"/>
            <a:ext cx="281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7p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373124" y="10835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373124" y="10835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82" name="object 182"/>
          <p:cNvGraphicFramePr>
            <a:graphicFrameLocks noGrp="1"/>
          </p:cNvGraphicFramePr>
          <p:nvPr/>
        </p:nvGraphicFramePr>
        <p:xfrm>
          <a:off x="1978151" y="560831"/>
          <a:ext cx="1537970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</a:tr>
            </a:tbl>
          </a:graphicData>
        </a:graphic>
      </p:graphicFrame>
      <p:sp>
        <p:nvSpPr>
          <p:cNvPr id="183" name="object 183"/>
          <p:cNvSpPr txBox="1"/>
          <p:nvPr/>
        </p:nvSpPr>
        <p:spPr>
          <a:xfrm>
            <a:off x="2518029" y="805434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7</a:t>
            </a:r>
            <a:r>
              <a:rPr dirty="0" sz="1800" spc="-5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230124" y="96469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230124" y="96469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 txBox="1"/>
          <p:nvPr/>
        </p:nvSpPr>
        <p:spPr>
          <a:xfrm>
            <a:off x="231140" y="1170254"/>
            <a:ext cx="2679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8</a:t>
            </a:r>
            <a:r>
              <a:rPr dirty="0" sz="180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763523" y="3825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763523" y="3825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068324" y="3825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068324" y="3825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 txBox="1"/>
          <p:nvPr/>
        </p:nvSpPr>
        <p:spPr>
          <a:xfrm>
            <a:off x="993444" y="620725"/>
            <a:ext cx="281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8p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373124" y="3825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373124" y="3825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94" name="object 194"/>
          <p:cNvGraphicFramePr>
            <a:graphicFrameLocks noGrp="1"/>
          </p:cNvGraphicFramePr>
          <p:nvPr/>
        </p:nvGraphicFramePr>
        <p:xfrm>
          <a:off x="3806952" y="12191"/>
          <a:ext cx="2147570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</a:tr>
            </a:tbl>
          </a:graphicData>
        </a:graphic>
      </p:graphicFrame>
      <p:sp>
        <p:nvSpPr>
          <p:cNvPr id="195" name="object 195"/>
          <p:cNvSpPr txBox="1"/>
          <p:nvPr/>
        </p:nvSpPr>
        <p:spPr>
          <a:xfrm>
            <a:off x="4652264" y="255778"/>
            <a:ext cx="218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7f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96" name="object 196"/>
          <p:cNvGraphicFramePr>
            <a:graphicFrameLocks noGrp="1"/>
          </p:cNvGraphicFramePr>
          <p:nvPr/>
        </p:nvGraphicFramePr>
        <p:xfrm>
          <a:off x="1978151" y="0"/>
          <a:ext cx="1537970" cy="25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</a:tblGrid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sp>
        <p:nvSpPr>
          <p:cNvPr id="197" name="object 197"/>
          <p:cNvSpPr txBox="1"/>
          <p:nvPr/>
        </p:nvSpPr>
        <p:spPr>
          <a:xfrm>
            <a:off x="2518029" y="179578"/>
            <a:ext cx="281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8d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230124" y="3063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230124" y="3063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 txBox="1"/>
          <p:nvPr/>
        </p:nvSpPr>
        <p:spPr>
          <a:xfrm>
            <a:off x="231140" y="513079"/>
            <a:ext cx="269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9s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763523" y="0"/>
            <a:ext cx="304800" cy="154305"/>
          </a:xfrm>
          <a:custGeom>
            <a:avLst/>
            <a:gdLst/>
            <a:ahLst/>
            <a:cxnLst/>
            <a:rect l="l" t="t" r="r" b="b"/>
            <a:pathLst>
              <a:path w="304800" h="154305">
                <a:moveTo>
                  <a:pt x="0" y="153924"/>
                </a:moveTo>
                <a:lnTo>
                  <a:pt x="304800" y="153924"/>
                </a:lnTo>
                <a:lnTo>
                  <a:pt x="304800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63523" y="0"/>
            <a:ext cx="304800" cy="154305"/>
          </a:xfrm>
          <a:custGeom>
            <a:avLst/>
            <a:gdLst/>
            <a:ahLst/>
            <a:cxnLst/>
            <a:rect l="l" t="t" r="r" b="b"/>
            <a:pathLst>
              <a:path w="304800" h="154305">
                <a:moveTo>
                  <a:pt x="0" y="153924"/>
                </a:moveTo>
                <a:lnTo>
                  <a:pt x="304800" y="153924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763523" y="0"/>
            <a:ext cx="0" cy="154305"/>
          </a:xfrm>
          <a:custGeom>
            <a:avLst/>
            <a:gdLst/>
            <a:ahLst/>
            <a:cxnLst/>
            <a:rect l="l" t="t" r="r" b="b"/>
            <a:pathLst>
              <a:path w="0" h="154305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068324" y="0"/>
            <a:ext cx="304800" cy="154305"/>
          </a:xfrm>
          <a:custGeom>
            <a:avLst/>
            <a:gdLst/>
            <a:ahLst/>
            <a:cxnLst/>
            <a:rect l="l" t="t" r="r" b="b"/>
            <a:pathLst>
              <a:path w="304800" h="154305">
                <a:moveTo>
                  <a:pt x="0" y="153924"/>
                </a:moveTo>
                <a:lnTo>
                  <a:pt x="304800" y="153924"/>
                </a:lnTo>
                <a:lnTo>
                  <a:pt x="304800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068324" y="0"/>
            <a:ext cx="304800" cy="154305"/>
          </a:xfrm>
          <a:custGeom>
            <a:avLst/>
            <a:gdLst/>
            <a:ahLst/>
            <a:cxnLst/>
            <a:rect l="l" t="t" r="r" b="b"/>
            <a:pathLst>
              <a:path w="304800" h="154305">
                <a:moveTo>
                  <a:pt x="0" y="153924"/>
                </a:moveTo>
                <a:lnTo>
                  <a:pt x="304800" y="153924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068324" y="0"/>
            <a:ext cx="0" cy="154305"/>
          </a:xfrm>
          <a:custGeom>
            <a:avLst/>
            <a:gdLst/>
            <a:ahLst/>
            <a:cxnLst/>
            <a:rect l="l" t="t" r="r" b="b"/>
            <a:pathLst>
              <a:path w="0" h="154305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 txBox="1"/>
          <p:nvPr/>
        </p:nvSpPr>
        <p:spPr>
          <a:xfrm>
            <a:off x="993444" y="86944"/>
            <a:ext cx="281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9p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373124" y="0"/>
            <a:ext cx="304800" cy="154305"/>
          </a:xfrm>
          <a:custGeom>
            <a:avLst/>
            <a:gdLst/>
            <a:ahLst/>
            <a:cxnLst/>
            <a:rect l="l" t="t" r="r" b="b"/>
            <a:pathLst>
              <a:path w="304800" h="154305">
                <a:moveTo>
                  <a:pt x="0" y="153924"/>
                </a:moveTo>
                <a:lnTo>
                  <a:pt x="304800" y="153924"/>
                </a:lnTo>
                <a:lnTo>
                  <a:pt x="304800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373124" y="0"/>
            <a:ext cx="304800" cy="154305"/>
          </a:xfrm>
          <a:custGeom>
            <a:avLst/>
            <a:gdLst/>
            <a:ahLst/>
            <a:cxnLst/>
            <a:rect l="l" t="t" r="r" b="b"/>
            <a:pathLst>
              <a:path w="304800" h="154305">
                <a:moveTo>
                  <a:pt x="0" y="153924"/>
                </a:moveTo>
                <a:lnTo>
                  <a:pt x="304800" y="153924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373124" y="0"/>
            <a:ext cx="0" cy="154305"/>
          </a:xfrm>
          <a:custGeom>
            <a:avLst/>
            <a:gdLst/>
            <a:ahLst/>
            <a:cxnLst/>
            <a:rect l="l" t="t" r="r" b="b"/>
            <a:pathLst>
              <a:path w="0" h="154305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230124" y="3886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77724">
            <a:solidFill>
              <a:srgbClr val="FFFF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230124" y="0"/>
            <a:ext cx="304800" cy="78105"/>
          </a:xfrm>
          <a:custGeom>
            <a:avLst/>
            <a:gdLst/>
            <a:ahLst/>
            <a:cxnLst/>
            <a:rect l="l" t="t" r="r" b="b"/>
            <a:pathLst>
              <a:path w="304800" h="78105">
                <a:moveTo>
                  <a:pt x="0" y="77724"/>
                </a:moveTo>
                <a:lnTo>
                  <a:pt x="304800" y="77724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230124" y="0"/>
            <a:ext cx="0" cy="78105"/>
          </a:xfrm>
          <a:custGeom>
            <a:avLst/>
            <a:gdLst/>
            <a:ahLst/>
            <a:cxnLst/>
            <a:rect l="l" t="t" r="r" b="b"/>
            <a:pathLst>
              <a:path w="0" h="78105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 txBox="1"/>
          <p:nvPr/>
        </p:nvSpPr>
        <p:spPr>
          <a:xfrm>
            <a:off x="154939" y="0"/>
            <a:ext cx="3968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10s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5487923" y="2592323"/>
            <a:ext cx="3429000" cy="4038600"/>
          </a:xfrm>
          <a:custGeom>
            <a:avLst/>
            <a:gdLst/>
            <a:ahLst/>
            <a:cxnLst/>
            <a:rect l="l" t="t" r="r" b="b"/>
            <a:pathLst>
              <a:path w="3429000" h="4038600">
                <a:moveTo>
                  <a:pt x="0" y="4038600"/>
                </a:moveTo>
                <a:lnTo>
                  <a:pt x="3429000" y="4038600"/>
                </a:lnTo>
                <a:lnTo>
                  <a:pt x="3429000" y="0"/>
                </a:lnTo>
                <a:lnTo>
                  <a:pt x="0" y="0"/>
                </a:lnTo>
                <a:lnTo>
                  <a:pt x="0" y="40386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5487923" y="2592323"/>
            <a:ext cx="3429000" cy="4038600"/>
          </a:xfrm>
          <a:custGeom>
            <a:avLst/>
            <a:gdLst/>
            <a:ahLst/>
            <a:cxnLst/>
            <a:rect l="l" t="t" r="r" b="b"/>
            <a:pathLst>
              <a:path w="3429000" h="4038600">
                <a:moveTo>
                  <a:pt x="0" y="4038600"/>
                </a:moveTo>
                <a:lnTo>
                  <a:pt x="3429000" y="4038600"/>
                </a:lnTo>
                <a:lnTo>
                  <a:pt x="3429000" y="0"/>
                </a:lnTo>
                <a:lnTo>
                  <a:pt x="0" y="0"/>
                </a:lnTo>
                <a:lnTo>
                  <a:pt x="0" y="4038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 txBox="1"/>
          <p:nvPr/>
        </p:nvSpPr>
        <p:spPr>
          <a:xfrm>
            <a:off x="5744717" y="2511673"/>
            <a:ext cx="2998470" cy="3837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4135" marR="5080" indent="-52069">
              <a:lnSpc>
                <a:spcPct val="139000"/>
              </a:lnSpc>
              <a:spcBef>
                <a:spcPts val="100"/>
              </a:spcBef>
            </a:pPr>
            <a:r>
              <a:rPr dirty="0" sz="1800" spc="-10">
                <a:latin typeface="Arial Narrow"/>
                <a:cs typeface="Arial Narrow"/>
              </a:rPr>
              <a:t>10s 10p 10d 10f 10g 10h  </a:t>
            </a:r>
            <a:r>
              <a:rPr dirty="0" sz="1800" spc="-5">
                <a:latin typeface="Arial Narrow"/>
                <a:cs typeface="Arial Narrow"/>
              </a:rPr>
              <a:t>9s 9p 9d 9f 9g 9h  8s 8p 8d 8f 8g </a:t>
            </a:r>
            <a:r>
              <a:rPr dirty="0" sz="1800" spc="-10">
                <a:latin typeface="Arial Narrow"/>
                <a:cs typeface="Arial Narrow"/>
              </a:rPr>
              <a:t>8h  </a:t>
            </a:r>
            <a:r>
              <a:rPr dirty="0" sz="1800" spc="-5">
                <a:latin typeface="Arial Narrow"/>
                <a:cs typeface="Arial Narrow"/>
              </a:rPr>
              <a:t>7s 7p 7d 7f 7g 7h  6s 6p 6d 6f 6g 6h  5s 5p 5d 5f</a:t>
            </a:r>
            <a:r>
              <a:rPr dirty="0" sz="1800" spc="7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5g</a:t>
            </a:r>
            <a:endParaRPr sz="1800">
              <a:latin typeface="Arial Narrow"/>
              <a:cs typeface="Arial Narrow"/>
            </a:endParaRPr>
          </a:p>
          <a:p>
            <a:pPr marL="64135">
              <a:lnSpc>
                <a:spcPct val="100000"/>
              </a:lnSpc>
              <a:spcBef>
                <a:spcPts val="845"/>
              </a:spcBef>
              <a:tabLst>
                <a:tab pos="591185" algn="l"/>
                <a:tab pos="1125220" algn="l"/>
                <a:tab pos="1685925" algn="l"/>
              </a:tabLst>
            </a:pPr>
            <a:r>
              <a:rPr dirty="0" sz="1800" spc="-5">
                <a:latin typeface="Arial Narrow"/>
                <a:cs typeface="Arial Narrow"/>
              </a:rPr>
              <a:t>4s	4p	4d	4f</a:t>
            </a:r>
            <a:endParaRPr sz="1800">
              <a:latin typeface="Arial Narrow"/>
              <a:cs typeface="Arial Narrow"/>
            </a:endParaRPr>
          </a:p>
          <a:p>
            <a:pPr marL="64135">
              <a:lnSpc>
                <a:spcPct val="100000"/>
              </a:lnSpc>
              <a:spcBef>
                <a:spcPts val="840"/>
              </a:spcBef>
              <a:tabLst>
                <a:tab pos="591185" algn="l"/>
                <a:tab pos="1125220" algn="l"/>
              </a:tabLst>
            </a:pPr>
            <a:r>
              <a:rPr dirty="0" sz="1800" spc="-5">
                <a:latin typeface="Arial Narrow"/>
                <a:cs typeface="Arial Narrow"/>
              </a:rPr>
              <a:t>3s	3p	</a:t>
            </a:r>
            <a:r>
              <a:rPr dirty="0" sz="1800" spc="-10">
                <a:latin typeface="Arial Narrow"/>
                <a:cs typeface="Arial Narrow"/>
              </a:rPr>
              <a:t>3d</a:t>
            </a:r>
            <a:endParaRPr sz="1800">
              <a:latin typeface="Arial Narrow"/>
              <a:cs typeface="Arial Narrow"/>
            </a:endParaRPr>
          </a:p>
          <a:p>
            <a:pPr marL="64135" marR="2191385">
              <a:lnSpc>
                <a:spcPct val="139000"/>
              </a:lnSpc>
              <a:tabLst>
                <a:tab pos="591185" algn="l"/>
              </a:tabLst>
            </a:pPr>
            <a:r>
              <a:rPr dirty="0" sz="1800" spc="-5">
                <a:latin typeface="Arial Narrow"/>
                <a:cs typeface="Arial Narrow"/>
              </a:rPr>
              <a:t>2</a:t>
            </a:r>
            <a:r>
              <a:rPr dirty="0" sz="1800">
                <a:latin typeface="Arial Narrow"/>
                <a:cs typeface="Arial Narrow"/>
              </a:rPr>
              <a:t>s	</a:t>
            </a:r>
            <a:r>
              <a:rPr dirty="0" sz="1800" spc="-5">
                <a:latin typeface="Arial Narrow"/>
                <a:cs typeface="Arial Narrow"/>
              </a:rPr>
              <a:t>2p  1s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5640323" y="5335523"/>
            <a:ext cx="1146810" cy="767715"/>
          </a:xfrm>
          <a:custGeom>
            <a:avLst/>
            <a:gdLst/>
            <a:ahLst/>
            <a:cxnLst/>
            <a:rect l="l" t="t" r="r" b="b"/>
            <a:pathLst>
              <a:path w="1146809" h="767714">
                <a:moveTo>
                  <a:pt x="66926" y="36997"/>
                </a:moveTo>
                <a:lnTo>
                  <a:pt x="59868" y="47574"/>
                </a:lnTo>
                <a:lnTo>
                  <a:pt x="1139444" y="767283"/>
                </a:lnTo>
                <a:lnTo>
                  <a:pt x="1146555" y="756716"/>
                </a:lnTo>
                <a:lnTo>
                  <a:pt x="66926" y="36997"/>
                </a:lnTo>
                <a:close/>
              </a:path>
              <a:path w="1146809" h="767714">
                <a:moveTo>
                  <a:pt x="0" y="0"/>
                </a:moveTo>
                <a:lnTo>
                  <a:pt x="42290" y="73913"/>
                </a:lnTo>
                <a:lnTo>
                  <a:pt x="59868" y="47574"/>
                </a:lnTo>
                <a:lnTo>
                  <a:pt x="49275" y="40512"/>
                </a:lnTo>
                <a:lnTo>
                  <a:pt x="56387" y="29971"/>
                </a:lnTo>
                <a:lnTo>
                  <a:pt x="71615" y="29971"/>
                </a:lnTo>
                <a:lnTo>
                  <a:pt x="84581" y="10540"/>
                </a:lnTo>
                <a:lnTo>
                  <a:pt x="0" y="0"/>
                </a:lnTo>
                <a:close/>
              </a:path>
              <a:path w="1146809" h="767714">
                <a:moveTo>
                  <a:pt x="56387" y="29971"/>
                </a:moveTo>
                <a:lnTo>
                  <a:pt x="49275" y="40512"/>
                </a:lnTo>
                <a:lnTo>
                  <a:pt x="59868" y="47574"/>
                </a:lnTo>
                <a:lnTo>
                  <a:pt x="66926" y="36997"/>
                </a:lnTo>
                <a:lnTo>
                  <a:pt x="56387" y="29971"/>
                </a:lnTo>
                <a:close/>
              </a:path>
              <a:path w="1146809" h="767714">
                <a:moveTo>
                  <a:pt x="71615" y="29971"/>
                </a:moveTo>
                <a:lnTo>
                  <a:pt x="56387" y="29971"/>
                </a:lnTo>
                <a:lnTo>
                  <a:pt x="66926" y="36997"/>
                </a:lnTo>
                <a:lnTo>
                  <a:pt x="71615" y="29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5640323" y="4954523"/>
            <a:ext cx="1146810" cy="767715"/>
          </a:xfrm>
          <a:custGeom>
            <a:avLst/>
            <a:gdLst/>
            <a:ahLst/>
            <a:cxnLst/>
            <a:rect l="l" t="t" r="r" b="b"/>
            <a:pathLst>
              <a:path w="1146809" h="767714">
                <a:moveTo>
                  <a:pt x="66926" y="36997"/>
                </a:moveTo>
                <a:lnTo>
                  <a:pt x="59868" y="47574"/>
                </a:lnTo>
                <a:lnTo>
                  <a:pt x="1139444" y="767283"/>
                </a:lnTo>
                <a:lnTo>
                  <a:pt x="1146555" y="756716"/>
                </a:lnTo>
                <a:lnTo>
                  <a:pt x="66926" y="36997"/>
                </a:lnTo>
                <a:close/>
              </a:path>
              <a:path w="1146809" h="767714">
                <a:moveTo>
                  <a:pt x="0" y="0"/>
                </a:moveTo>
                <a:lnTo>
                  <a:pt x="42290" y="73913"/>
                </a:lnTo>
                <a:lnTo>
                  <a:pt x="59868" y="47574"/>
                </a:lnTo>
                <a:lnTo>
                  <a:pt x="49275" y="40512"/>
                </a:lnTo>
                <a:lnTo>
                  <a:pt x="56387" y="29971"/>
                </a:lnTo>
                <a:lnTo>
                  <a:pt x="71615" y="29971"/>
                </a:lnTo>
                <a:lnTo>
                  <a:pt x="84581" y="10540"/>
                </a:lnTo>
                <a:lnTo>
                  <a:pt x="0" y="0"/>
                </a:lnTo>
                <a:close/>
              </a:path>
              <a:path w="1146809" h="767714">
                <a:moveTo>
                  <a:pt x="56387" y="29971"/>
                </a:moveTo>
                <a:lnTo>
                  <a:pt x="49275" y="40512"/>
                </a:lnTo>
                <a:lnTo>
                  <a:pt x="59868" y="47574"/>
                </a:lnTo>
                <a:lnTo>
                  <a:pt x="66926" y="36997"/>
                </a:lnTo>
                <a:lnTo>
                  <a:pt x="56387" y="29971"/>
                </a:lnTo>
                <a:close/>
              </a:path>
              <a:path w="1146809" h="767714">
                <a:moveTo>
                  <a:pt x="71615" y="29971"/>
                </a:moveTo>
                <a:lnTo>
                  <a:pt x="56387" y="29971"/>
                </a:lnTo>
                <a:lnTo>
                  <a:pt x="66926" y="36997"/>
                </a:lnTo>
                <a:lnTo>
                  <a:pt x="71615" y="29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5640323" y="4573523"/>
            <a:ext cx="1604010" cy="1072515"/>
          </a:xfrm>
          <a:custGeom>
            <a:avLst/>
            <a:gdLst/>
            <a:ahLst/>
            <a:cxnLst/>
            <a:rect l="l" t="t" r="r" b="b"/>
            <a:pathLst>
              <a:path w="1604009" h="1072514">
                <a:moveTo>
                  <a:pt x="66926" y="36997"/>
                </a:moveTo>
                <a:lnTo>
                  <a:pt x="59868" y="47574"/>
                </a:lnTo>
                <a:lnTo>
                  <a:pt x="1596644" y="1072083"/>
                </a:lnTo>
                <a:lnTo>
                  <a:pt x="1603755" y="1061516"/>
                </a:lnTo>
                <a:lnTo>
                  <a:pt x="66926" y="36997"/>
                </a:lnTo>
                <a:close/>
              </a:path>
              <a:path w="1604009" h="1072514">
                <a:moveTo>
                  <a:pt x="0" y="0"/>
                </a:moveTo>
                <a:lnTo>
                  <a:pt x="42290" y="73913"/>
                </a:lnTo>
                <a:lnTo>
                  <a:pt x="59868" y="47574"/>
                </a:lnTo>
                <a:lnTo>
                  <a:pt x="49275" y="40512"/>
                </a:lnTo>
                <a:lnTo>
                  <a:pt x="56387" y="29971"/>
                </a:lnTo>
                <a:lnTo>
                  <a:pt x="71615" y="29971"/>
                </a:lnTo>
                <a:lnTo>
                  <a:pt x="84581" y="10540"/>
                </a:lnTo>
                <a:lnTo>
                  <a:pt x="0" y="0"/>
                </a:lnTo>
                <a:close/>
              </a:path>
              <a:path w="1604009" h="1072514">
                <a:moveTo>
                  <a:pt x="56387" y="29971"/>
                </a:moveTo>
                <a:lnTo>
                  <a:pt x="49275" y="40512"/>
                </a:lnTo>
                <a:lnTo>
                  <a:pt x="59868" y="47574"/>
                </a:lnTo>
                <a:lnTo>
                  <a:pt x="66926" y="36997"/>
                </a:lnTo>
                <a:lnTo>
                  <a:pt x="56387" y="29971"/>
                </a:lnTo>
                <a:close/>
              </a:path>
              <a:path w="1604009" h="1072514">
                <a:moveTo>
                  <a:pt x="71615" y="29971"/>
                </a:moveTo>
                <a:lnTo>
                  <a:pt x="56387" y="29971"/>
                </a:lnTo>
                <a:lnTo>
                  <a:pt x="66926" y="36997"/>
                </a:lnTo>
                <a:lnTo>
                  <a:pt x="71615" y="29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5640323" y="4192523"/>
            <a:ext cx="1604010" cy="1072515"/>
          </a:xfrm>
          <a:custGeom>
            <a:avLst/>
            <a:gdLst/>
            <a:ahLst/>
            <a:cxnLst/>
            <a:rect l="l" t="t" r="r" b="b"/>
            <a:pathLst>
              <a:path w="1604009" h="1072514">
                <a:moveTo>
                  <a:pt x="66926" y="36997"/>
                </a:moveTo>
                <a:lnTo>
                  <a:pt x="59868" y="47574"/>
                </a:lnTo>
                <a:lnTo>
                  <a:pt x="1596644" y="1072134"/>
                </a:lnTo>
                <a:lnTo>
                  <a:pt x="1603755" y="1061466"/>
                </a:lnTo>
                <a:lnTo>
                  <a:pt x="66926" y="36997"/>
                </a:lnTo>
                <a:close/>
              </a:path>
              <a:path w="1604009" h="1072514">
                <a:moveTo>
                  <a:pt x="0" y="0"/>
                </a:moveTo>
                <a:lnTo>
                  <a:pt x="42290" y="73913"/>
                </a:lnTo>
                <a:lnTo>
                  <a:pt x="59868" y="47574"/>
                </a:lnTo>
                <a:lnTo>
                  <a:pt x="49275" y="40512"/>
                </a:lnTo>
                <a:lnTo>
                  <a:pt x="56387" y="29971"/>
                </a:lnTo>
                <a:lnTo>
                  <a:pt x="71615" y="29971"/>
                </a:lnTo>
                <a:lnTo>
                  <a:pt x="84581" y="10540"/>
                </a:lnTo>
                <a:lnTo>
                  <a:pt x="0" y="0"/>
                </a:lnTo>
                <a:close/>
              </a:path>
              <a:path w="1604009" h="1072514">
                <a:moveTo>
                  <a:pt x="56387" y="29971"/>
                </a:moveTo>
                <a:lnTo>
                  <a:pt x="49275" y="40512"/>
                </a:lnTo>
                <a:lnTo>
                  <a:pt x="59868" y="47574"/>
                </a:lnTo>
                <a:lnTo>
                  <a:pt x="66926" y="36997"/>
                </a:lnTo>
                <a:lnTo>
                  <a:pt x="56387" y="29971"/>
                </a:lnTo>
                <a:close/>
              </a:path>
              <a:path w="1604009" h="1072514">
                <a:moveTo>
                  <a:pt x="71615" y="29971"/>
                </a:moveTo>
                <a:lnTo>
                  <a:pt x="56387" y="29971"/>
                </a:lnTo>
                <a:lnTo>
                  <a:pt x="66926" y="36997"/>
                </a:lnTo>
                <a:lnTo>
                  <a:pt x="71615" y="29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5640323" y="3811523"/>
            <a:ext cx="2061210" cy="1377315"/>
          </a:xfrm>
          <a:custGeom>
            <a:avLst/>
            <a:gdLst/>
            <a:ahLst/>
            <a:cxnLst/>
            <a:rect l="l" t="t" r="r" b="b"/>
            <a:pathLst>
              <a:path w="2061209" h="1377314">
                <a:moveTo>
                  <a:pt x="66926" y="36997"/>
                </a:moveTo>
                <a:lnTo>
                  <a:pt x="59868" y="47574"/>
                </a:lnTo>
                <a:lnTo>
                  <a:pt x="2053844" y="1376933"/>
                </a:lnTo>
                <a:lnTo>
                  <a:pt x="2060955" y="1366265"/>
                </a:lnTo>
                <a:lnTo>
                  <a:pt x="66926" y="36997"/>
                </a:lnTo>
                <a:close/>
              </a:path>
              <a:path w="2061209" h="1377314">
                <a:moveTo>
                  <a:pt x="0" y="0"/>
                </a:moveTo>
                <a:lnTo>
                  <a:pt x="42290" y="73913"/>
                </a:lnTo>
                <a:lnTo>
                  <a:pt x="59868" y="47574"/>
                </a:lnTo>
                <a:lnTo>
                  <a:pt x="49275" y="40512"/>
                </a:lnTo>
                <a:lnTo>
                  <a:pt x="56387" y="29971"/>
                </a:lnTo>
                <a:lnTo>
                  <a:pt x="71615" y="29971"/>
                </a:lnTo>
                <a:lnTo>
                  <a:pt x="84581" y="10540"/>
                </a:lnTo>
                <a:lnTo>
                  <a:pt x="0" y="0"/>
                </a:lnTo>
                <a:close/>
              </a:path>
              <a:path w="2061209" h="1377314">
                <a:moveTo>
                  <a:pt x="56387" y="29971"/>
                </a:moveTo>
                <a:lnTo>
                  <a:pt x="49275" y="40512"/>
                </a:lnTo>
                <a:lnTo>
                  <a:pt x="59868" y="47574"/>
                </a:lnTo>
                <a:lnTo>
                  <a:pt x="66926" y="36997"/>
                </a:lnTo>
                <a:lnTo>
                  <a:pt x="56387" y="29971"/>
                </a:lnTo>
                <a:close/>
              </a:path>
              <a:path w="2061209" h="1377314">
                <a:moveTo>
                  <a:pt x="71615" y="29971"/>
                </a:moveTo>
                <a:lnTo>
                  <a:pt x="56387" y="29971"/>
                </a:lnTo>
                <a:lnTo>
                  <a:pt x="66926" y="36997"/>
                </a:lnTo>
                <a:lnTo>
                  <a:pt x="71615" y="29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5640323" y="3430523"/>
            <a:ext cx="2061210" cy="1377315"/>
          </a:xfrm>
          <a:custGeom>
            <a:avLst/>
            <a:gdLst/>
            <a:ahLst/>
            <a:cxnLst/>
            <a:rect l="l" t="t" r="r" b="b"/>
            <a:pathLst>
              <a:path w="2061209" h="1377314">
                <a:moveTo>
                  <a:pt x="66926" y="36997"/>
                </a:moveTo>
                <a:lnTo>
                  <a:pt x="59868" y="47574"/>
                </a:lnTo>
                <a:lnTo>
                  <a:pt x="2053844" y="1376933"/>
                </a:lnTo>
                <a:lnTo>
                  <a:pt x="2060955" y="1366265"/>
                </a:lnTo>
                <a:lnTo>
                  <a:pt x="66926" y="36997"/>
                </a:lnTo>
                <a:close/>
              </a:path>
              <a:path w="2061209" h="1377314">
                <a:moveTo>
                  <a:pt x="0" y="0"/>
                </a:moveTo>
                <a:lnTo>
                  <a:pt x="42290" y="73913"/>
                </a:lnTo>
                <a:lnTo>
                  <a:pt x="59868" y="47574"/>
                </a:lnTo>
                <a:lnTo>
                  <a:pt x="49275" y="40512"/>
                </a:lnTo>
                <a:lnTo>
                  <a:pt x="56387" y="29972"/>
                </a:lnTo>
                <a:lnTo>
                  <a:pt x="71615" y="29972"/>
                </a:lnTo>
                <a:lnTo>
                  <a:pt x="84581" y="10540"/>
                </a:lnTo>
                <a:lnTo>
                  <a:pt x="0" y="0"/>
                </a:lnTo>
                <a:close/>
              </a:path>
              <a:path w="2061209" h="1377314">
                <a:moveTo>
                  <a:pt x="56387" y="29972"/>
                </a:moveTo>
                <a:lnTo>
                  <a:pt x="49275" y="40512"/>
                </a:lnTo>
                <a:lnTo>
                  <a:pt x="59868" y="47574"/>
                </a:lnTo>
                <a:lnTo>
                  <a:pt x="66926" y="36997"/>
                </a:lnTo>
                <a:lnTo>
                  <a:pt x="56387" y="29972"/>
                </a:lnTo>
                <a:close/>
              </a:path>
              <a:path w="2061209" h="1377314">
                <a:moveTo>
                  <a:pt x="71615" y="29972"/>
                </a:moveTo>
                <a:lnTo>
                  <a:pt x="56387" y="29972"/>
                </a:lnTo>
                <a:lnTo>
                  <a:pt x="66926" y="36997"/>
                </a:lnTo>
                <a:lnTo>
                  <a:pt x="71615" y="29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5640323" y="3049523"/>
            <a:ext cx="2670810" cy="1834514"/>
          </a:xfrm>
          <a:custGeom>
            <a:avLst/>
            <a:gdLst/>
            <a:ahLst/>
            <a:cxnLst/>
            <a:rect l="l" t="t" r="r" b="b"/>
            <a:pathLst>
              <a:path w="2670809" h="1834514">
                <a:moveTo>
                  <a:pt x="66459" y="37775"/>
                </a:moveTo>
                <a:lnTo>
                  <a:pt x="59234" y="48324"/>
                </a:lnTo>
                <a:lnTo>
                  <a:pt x="2663444" y="1834007"/>
                </a:lnTo>
                <a:lnTo>
                  <a:pt x="2670555" y="1823593"/>
                </a:lnTo>
                <a:lnTo>
                  <a:pt x="66459" y="37775"/>
                </a:lnTo>
                <a:close/>
              </a:path>
              <a:path w="2670809" h="1834514">
                <a:moveTo>
                  <a:pt x="0" y="0"/>
                </a:moveTo>
                <a:lnTo>
                  <a:pt x="41275" y="74549"/>
                </a:lnTo>
                <a:lnTo>
                  <a:pt x="59234" y="48324"/>
                </a:lnTo>
                <a:lnTo>
                  <a:pt x="48767" y="41148"/>
                </a:lnTo>
                <a:lnTo>
                  <a:pt x="56006" y="30606"/>
                </a:lnTo>
                <a:lnTo>
                  <a:pt x="71368" y="30606"/>
                </a:lnTo>
                <a:lnTo>
                  <a:pt x="84327" y="11684"/>
                </a:lnTo>
                <a:lnTo>
                  <a:pt x="0" y="0"/>
                </a:lnTo>
                <a:close/>
              </a:path>
              <a:path w="2670809" h="1834514">
                <a:moveTo>
                  <a:pt x="56006" y="30606"/>
                </a:moveTo>
                <a:lnTo>
                  <a:pt x="48767" y="41148"/>
                </a:lnTo>
                <a:lnTo>
                  <a:pt x="59234" y="48324"/>
                </a:lnTo>
                <a:lnTo>
                  <a:pt x="66459" y="37775"/>
                </a:lnTo>
                <a:lnTo>
                  <a:pt x="56006" y="30606"/>
                </a:lnTo>
                <a:close/>
              </a:path>
              <a:path w="2670809" h="1834514">
                <a:moveTo>
                  <a:pt x="71368" y="30606"/>
                </a:moveTo>
                <a:lnTo>
                  <a:pt x="56006" y="30606"/>
                </a:lnTo>
                <a:lnTo>
                  <a:pt x="66459" y="37775"/>
                </a:lnTo>
                <a:lnTo>
                  <a:pt x="71368" y="306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5640323" y="2668523"/>
            <a:ext cx="2670810" cy="1834514"/>
          </a:xfrm>
          <a:custGeom>
            <a:avLst/>
            <a:gdLst/>
            <a:ahLst/>
            <a:cxnLst/>
            <a:rect l="l" t="t" r="r" b="b"/>
            <a:pathLst>
              <a:path w="2670809" h="1834514">
                <a:moveTo>
                  <a:pt x="66459" y="37775"/>
                </a:moveTo>
                <a:lnTo>
                  <a:pt x="59234" y="48324"/>
                </a:lnTo>
                <a:lnTo>
                  <a:pt x="2663444" y="1834007"/>
                </a:lnTo>
                <a:lnTo>
                  <a:pt x="2670555" y="1823593"/>
                </a:lnTo>
                <a:lnTo>
                  <a:pt x="66459" y="37775"/>
                </a:lnTo>
                <a:close/>
              </a:path>
              <a:path w="2670809" h="1834514">
                <a:moveTo>
                  <a:pt x="0" y="0"/>
                </a:moveTo>
                <a:lnTo>
                  <a:pt x="41275" y="74549"/>
                </a:lnTo>
                <a:lnTo>
                  <a:pt x="59234" y="48324"/>
                </a:lnTo>
                <a:lnTo>
                  <a:pt x="48767" y="41148"/>
                </a:lnTo>
                <a:lnTo>
                  <a:pt x="56006" y="30606"/>
                </a:lnTo>
                <a:lnTo>
                  <a:pt x="71368" y="30606"/>
                </a:lnTo>
                <a:lnTo>
                  <a:pt x="84327" y="11684"/>
                </a:lnTo>
                <a:lnTo>
                  <a:pt x="0" y="0"/>
                </a:lnTo>
                <a:close/>
              </a:path>
              <a:path w="2670809" h="1834514">
                <a:moveTo>
                  <a:pt x="56006" y="30606"/>
                </a:moveTo>
                <a:lnTo>
                  <a:pt x="48767" y="41148"/>
                </a:lnTo>
                <a:lnTo>
                  <a:pt x="59234" y="48324"/>
                </a:lnTo>
                <a:lnTo>
                  <a:pt x="66459" y="37775"/>
                </a:lnTo>
                <a:lnTo>
                  <a:pt x="56006" y="30606"/>
                </a:lnTo>
                <a:close/>
              </a:path>
              <a:path w="2670809" h="1834514">
                <a:moveTo>
                  <a:pt x="71368" y="30606"/>
                </a:moveTo>
                <a:lnTo>
                  <a:pt x="56006" y="30606"/>
                </a:lnTo>
                <a:lnTo>
                  <a:pt x="66459" y="37775"/>
                </a:lnTo>
                <a:lnTo>
                  <a:pt x="71368" y="306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5640323" y="5716523"/>
            <a:ext cx="613410" cy="386715"/>
          </a:xfrm>
          <a:custGeom>
            <a:avLst/>
            <a:gdLst/>
            <a:ahLst/>
            <a:cxnLst/>
            <a:rect l="l" t="t" r="r" b="b"/>
            <a:pathLst>
              <a:path w="613410" h="386714">
                <a:moveTo>
                  <a:pt x="67983" y="35041"/>
                </a:moveTo>
                <a:lnTo>
                  <a:pt x="61252" y="45810"/>
                </a:lnTo>
                <a:lnTo>
                  <a:pt x="606171" y="386384"/>
                </a:lnTo>
                <a:lnTo>
                  <a:pt x="612901" y="375615"/>
                </a:lnTo>
                <a:lnTo>
                  <a:pt x="67983" y="35041"/>
                </a:lnTo>
                <a:close/>
              </a:path>
              <a:path w="613410" h="386714">
                <a:moveTo>
                  <a:pt x="0" y="0"/>
                </a:moveTo>
                <a:lnTo>
                  <a:pt x="44450" y="72694"/>
                </a:lnTo>
                <a:lnTo>
                  <a:pt x="61252" y="45810"/>
                </a:lnTo>
                <a:lnTo>
                  <a:pt x="50418" y="39039"/>
                </a:lnTo>
                <a:lnTo>
                  <a:pt x="57150" y="28270"/>
                </a:lnTo>
                <a:lnTo>
                  <a:pt x="72215" y="28270"/>
                </a:lnTo>
                <a:lnTo>
                  <a:pt x="84836" y="8077"/>
                </a:lnTo>
                <a:lnTo>
                  <a:pt x="0" y="0"/>
                </a:lnTo>
                <a:close/>
              </a:path>
              <a:path w="613410" h="386714">
                <a:moveTo>
                  <a:pt x="57150" y="28270"/>
                </a:moveTo>
                <a:lnTo>
                  <a:pt x="50418" y="39039"/>
                </a:lnTo>
                <a:lnTo>
                  <a:pt x="61252" y="45810"/>
                </a:lnTo>
                <a:lnTo>
                  <a:pt x="67983" y="35041"/>
                </a:lnTo>
                <a:lnTo>
                  <a:pt x="57150" y="28270"/>
                </a:lnTo>
                <a:close/>
              </a:path>
              <a:path w="613410" h="386714">
                <a:moveTo>
                  <a:pt x="72215" y="28270"/>
                </a:moveTo>
                <a:lnTo>
                  <a:pt x="57150" y="28270"/>
                </a:lnTo>
                <a:lnTo>
                  <a:pt x="67983" y="35041"/>
                </a:lnTo>
                <a:lnTo>
                  <a:pt x="72215" y="28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5640323" y="6097523"/>
            <a:ext cx="537210" cy="386715"/>
          </a:xfrm>
          <a:custGeom>
            <a:avLst/>
            <a:gdLst/>
            <a:ahLst/>
            <a:cxnLst/>
            <a:rect l="l" t="t" r="r" b="b"/>
            <a:pathLst>
              <a:path w="537210" h="386714">
                <a:moveTo>
                  <a:pt x="65725" y="39133"/>
                </a:moveTo>
                <a:lnTo>
                  <a:pt x="58344" y="49460"/>
                </a:lnTo>
                <a:lnTo>
                  <a:pt x="529716" y="386168"/>
                </a:lnTo>
                <a:lnTo>
                  <a:pt x="537083" y="375831"/>
                </a:lnTo>
                <a:lnTo>
                  <a:pt x="65725" y="39133"/>
                </a:lnTo>
                <a:close/>
              </a:path>
              <a:path w="537210" h="386714">
                <a:moveTo>
                  <a:pt x="0" y="0"/>
                </a:moveTo>
                <a:lnTo>
                  <a:pt x="39877" y="75298"/>
                </a:lnTo>
                <a:lnTo>
                  <a:pt x="58344" y="49460"/>
                </a:lnTo>
                <a:lnTo>
                  <a:pt x="48005" y="42075"/>
                </a:lnTo>
                <a:lnTo>
                  <a:pt x="55372" y="31737"/>
                </a:lnTo>
                <a:lnTo>
                  <a:pt x="71012" y="31737"/>
                </a:lnTo>
                <a:lnTo>
                  <a:pt x="84200" y="13284"/>
                </a:lnTo>
                <a:lnTo>
                  <a:pt x="0" y="0"/>
                </a:lnTo>
                <a:close/>
              </a:path>
              <a:path w="537210" h="386714">
                <a:moveTo>
                  <a:pt x="55372" y="31737"/>
                </a:moveTo>
                <a:lnTo>
                  <a:pt x="48005" y="42075"/>
                </a:lnTo>
                <a:lnTo>
                  <a:pt x="58344" y="49460"/>
                </a:lnTo>
                <a:lnTo>
                  <a:pt x="65725" y="39133"/>
                </a:lnTo>
                <a:lnTo>
                  <a:pt x="55372" y="31737"/>
                </a:lnTo>
                <a:close/>
              </a:path>
              <a:path w="537210" h="386714">
                <a:moveTo>
                  <a:pt x="71012" y="31737"/>
                </a:moveTo>
                <a:lnTo>
                  <a:pt x="55372" y="31737"/>
                </a:lnTo>
                <a:lnTo>
                  <a:pt x="65725" y="39133"/>
                </a:lnTo>
                <a:lnTo>
                  <a:pt x="71012" y="31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46073" y="6629400"/>
            <a:ext cx="746052" cy="228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46073" y="6629400"/>
            <a:ext cx="746125" cy="228600"/>
          </a:xfrm>
          <a:custGeom>
            <a:avLst/>
            <a:gdLst/>
            <a:ahLst/>
            <a:cxnLst/>
            <a:rect l="l" t="t" r="r" b="b"/>
            <a:pathLst>
              <a:path w="746125" h="228600">
                <a:moveTo>
                  <a:pt x="0" y="228597"/>
                </a:moveTo>
                <a:lnTo>
                  <a:pt x="19176" y="194424"/>
                </a:lnTo>
                <a:lnTo>
                  <a:pt x="45999" y="156973"/>
                </a:lnTo>
                <a:lnTo>
                  <a:pt x="76679" y="122751"/>
                </a:lnTo>
                <a:lnTo>
                  <a:pt x="110902" y="92071"/>
                </a:lnTo>
                <a:lnTo>
                  <a:pt x="148354" y="65248"/>
                </a:lnTo>
                <a:lnTo>
                  <a:pt x="188719" y="42597"/>
                </a:lnTo>
                <a:lnTo>
                  <a:pt x="231683" y="24432"/>
                </a:lnTo>
                <a:lnTo>
                  <a:pt x="276932" y="11068"/>
                </a:lnTo>
                <a:lnTo>
                  <a:pt x="324151" y="2819"/>
                </a:lnTo>
                <a:lnTo>
                  <a:pt x="373026" y="0"/>
                </a:lnTo>
                <a:lnTo>
                  <a:pt x="421901" y="2819"/>
                </a:lnTo>
                <a:lnTo>
                  <a:pt x="469120" y="11068"/>
                </a:lnTo>
                <a:lnTo>
                  <a:pt x="514369" y="24432"/>
                </a:lnTo>
                <a:lnTo>
                  <a:pt x="557333" y="42597"/>
                </a:lnTo>
                <a:lnTo>
                  <a:pt x="597698" y="65248"/>
                </a:lnTo>
                <a:lnTo>
                  <a:pt x="635150" y="92071"/>
                </a:lnTo>
                <a:lnTo>
                  <a:pt x="669373" y="122751"/>
                </a:lnTo>
                <a:lnTo>
                  <a:pt x="700053" y="156973"/>
                </a:lnTo>
                <a:lnTo>
                  <a:pt x="726876" y="194424"/>
                </a:lnTo>
                <a:lnTo>
                  <a:pt x="746052" y="228597"/>
                </a:lnTo>
              </a:path>
            </a:pathLst>
          </a:custGeom>
          <a:ln w="12192">
            <a:solidFill>
              <a:srgbClr val="256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 txBox="1"/>
          <p:nvPr/>
        </p:nvSpPr>
        <p:spPr>
          <a:xfrm>
            <a:off x="288137" y="6576771"/>
            <a:ext cx="262890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">
                <a:latin typeface="Arial"/>
                <a:cs typeface="Arial"/>
              </a:rPr>
              <a:t>+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1936" y="153923"/>
            <a:ext cx="3175" cy="228600"/>
          </a:xfrm>
          <a:custGeom>
            <a:avLst/>
            <a:gdLst/>
            <a:ahLst/>
            <a:cxnLst/>
            <a:rect l="l" t="t" r="r" b="b"/>
            <a:pathLst>
              <a:path w="3175" h="228600">
                <a:moveTo>
                  <a:pt x="0" y="228600"/>
                </a:moveTo>
                <a:lnTo>
                  <a:pt x="3047" y="228600"/>
                </a:lnTo>
                <a:lnTo>
                  <a:pt x="3047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1936" y="687323"/>
            <a:ext cx="3175" cy="396240"/>
          </a:xfrm>
          <a:custGeom>
            <a:avLst/>
            <a:gdLst/>
            <a:ahLst/>
            <a:cxnLst/>
            <a:rect l="l" t="t" r="r" b="b"/>
            <a:pathLst>
              <a:path w="3175" h="396240">
                <a:moveTo>
                  <a:pt x="0" y="396239"/>
                </a:moveTo>
                <a:lnTo>
                  <a:pt x="3047" y="396239"/>
                </a:lnTo>
                <a:lnTo>
                  <a:pt x="3047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11936" y="1388363"/>
            <a:ext cx="3175" cy="289560"/>
          </a:xfrm>
          <a:custGeom>
            <a:avLst/>
            <a:gdLst/>
            <a:ahLst/>
            <a:cxnLst/>
            <a:rect l="l" t="t" r="r" b="b"/>
            <a:pathLst>
              <a:path w="3175" h="289560">
                <a:moveTo>
                  <a:pt x="0" y="289560"/>
                </a:moveTo>
                <a:lnTo>
                  <a:pt x="3047" y="289560"/>
                </a:lnTo>
                <a:lnTo>
                  <a:pt x="3047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1936" y="1982723"/>
            <a:ext cx="3175" cy="457200"/>
          </a:xfrm>
          <a:custGeom>
            <a:avLst/>
            <a:gdLst/>
            <a:ahLst/>
            <a:cxnLst/>
            <a:rect l="l" t="t" r="r" b="b"/>
            <a:pathLst>
              <a:path w="3175" h="457200">
                <a:moveTo>
                  <a:pt x="0" y="457200"/>
                </a:moveTo>
                <a:lnTo>
                  <a:pt x="3047" y="457200"/>
                </a:lnTo>
                <a:lnTo>
                  <a:pt x="3047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11936" y="2744723"/>
            <a:ext cx="3175" cy="381000"/>
          </a:xfrm>
          <a:custGeom>
            <a:avLst/>
            <a:gdLst/>
            <a:ahLst/>
            <a:cxnLst/>
            <a:rect l="l" t="t" r="r" b="b"/>
            <a:pathLst>
              <a:path w="3175" h="381000">
                <a:moveTo>
                  <a:pt x="0" y="381000"/>
                </a:moveTo>
                <a:lnTo>
                  <a:pt x="3047" y="381000"/>
                </a:lnTo>
                <a:lnTo>
                  <a:pt x="3047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1936" y="3430523"/>
            <a:ext cx="3175" cy="609600"/>
          </a:xfrm>
          <a:custGeom>
            <a:avLst/>
            <a:gdLst/>
            <a:ahLst/>
            <a:cxnLst/>
            <a:rect l="l" t="t" r="r" b="b"/>
            <a:pathLst>
              <a:path w="3175" h="609600">
                <a:moveTo>
                  <a:pt x="0" y="609600"/>
                </a:moveTo>
                <a:lnTo>
                  <a:pt x="3047" y="609600"/>
                </a:lnTo>
                <a:lnTo>
                  <a:pt x="3047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11936" y="4344923"/>
            <a:ext cx="3175" cy="609600"/>
          </a:xfrm>
          <a:custGeom>
            <a:avLst/>
            <a:gdLst/>
            <a:ahLst/>
            <a:cxnLst/>
            <a:rect l="l" t="t" r="r" b="b"/>
            <a:pathLst>
              <a:path w="3175" h="609600">
                <a:moveTo>
                  <a:pt x="0" y="609600"/>
                </a:moveTo>
                <a:lnTo>
                  <a:pt x="3047" y="609600"/>
                </a:lnTo>
                <a:lnTo>
                  <a:pt x="3047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1936" y="5259323"/>
            <a:ext cx="3175" cy="1598930"/>
          </a:xfrm>
          <a:custGeom>
            <a:avLst/>
            <a:gdLst/>
            <a:ahLst/>
            <a:cxnLst/>
            <a:rect l="l" t="t" r="r" b="b"/>
            <a:pathLst>
              <a:path w="3175" h="1598929">
                <a:moveTo>
                  <a:pt x="0" y="1598675"/>
                </a:moveTo>
                <a:lnTo>
                  <a:pt x="3047" y="1598675"/>
                </a:lnTo>
                <a:lnTo>
                  <a:pt x="3047" y="0"/>
                </a:lnTo>
                <a:lnTo>
                  <a:pt x="0" y="0"/>
                </a:lnTo>
                <a:lnTo>
                  <a:pt x="0" y="1598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5736" y="0"/>
            <a:ext cx="153835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22019" y="1415796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0494" y="1338072"/>
            <a:ext cx="307849" cy="289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77923" y="458723"/>
            <a:ext cx="7467600" cy="0"/>
          </a:xfrm>
          <a:custGeom>
            <a:avLst/>
            <a:gdLst/>
            <a:ahLst/>
            <a:cxnLst/>
            <a:rect l="l" t="t" r="r" b="b"/>
            <a:pathLst>
              <a:path w="7467600" h="0">
                <a:moveTo>
                  <a:pt x="0" y="0"/>
                </a:moveTo>
                <a:lnTo>
                  <a:pt x="7467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4923" y="458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23" y="458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16923" y="60213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23" y="6021323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 h="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916923" y="5411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4923" y="5411723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 h="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23" y="5411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916923" y="48021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23" y="4802123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 h="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916923" y="41925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57800" y="419252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77923" y="4192523"/>
            <a:ext cx="303530" cy="0"/>
          </a:xfrm>
          <a:custGeom>
            <a:avLst/>
            <a:gdLst/>
            <a:ahLst/>
            <a:cxnLst/>
            <a:rect l="l" t="t" r="r" b="b"/>
            <a:pathLst>
              <a:path w="303530" h="0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23" y="4192523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916923" y="35829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06723" y="3582923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 h="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34923" y="3582923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 h="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523" y="35829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916923" y="29733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34923" y="2973323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 h="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23" y="29733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34923" y="236372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 h="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523" y="2363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677923" y="1754123"/>
            <a:ext cx="7467600" cy="0"/>
          </a:xfrm>
          <a:custGeom>
            <a:avLst/>
            <a:gdLst/>
            <a:ahLst/>
            <a:cxnLst/>
            <a:rect l="l" t="t" r="r" b="b"/>
            <a:pathLst>
              <a:path w="7467600" h="0">
                <a:moveTo>
                  <a:pt x="0" y="0"/>
                </a:moveTo>
                <a:lnTo>
                  <a:pt x="7467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34923" y="17541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23" y="17541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993123" y="114452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677923" y="1144524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 h="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4923" y="114452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523" y="114452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30124" y="6173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30124" y="6173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31140" y="6383223"/>
            <a:ext cx="269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1s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30124" y="5335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30124" y="5335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231140" y="5544108"/>
            <a:ext cx="2692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2s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30124" y="4421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30124" y="4421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231140" y="4629657"/>
            <a:ext cx="267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3</a:t>
            </a:r>
            <a:r>
              <a:rPr dirty="0" sz="180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30124" y="3506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30124" y="3506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231140" y="3715004"/>
            <a:ext cx="267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4</a:t>
            </a:r>
            <a:r>
              <a:rPr dirty="0" sz="180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30124" y="2820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30124" y="2820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231140" y="3028950"/>
            <a:ext cx="269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5s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30124" y="218389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30124" y="218389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231140" y="2390394"/>
            <a:ext cx="269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6s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63523" y="4954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63523" y="4954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68324" y="4954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68324" y="4954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993444" y="5194757"/>
            <a:ext cx="281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2p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373124" y="4954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373124" y="49545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63523" y="4040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63523" y="4040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68324" y="4040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068324" y="4040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993444" y="4280407"/>
            <a:ext cx="281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3p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373124" y="4040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373124" y="40401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63523" y="3125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63523" y="3125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068324" y="3125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68324" y="3125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993444" y="3365068"/>
            <a:ext cx="281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4p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373124" y="3125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373124" y="3125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763523" y="2439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763523" y="2439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68324" y="2439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068324" y="2439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993444" y="2679014"/>
            <a:ext cx="281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5p</a:t>
            </a:r>
            <a:endParaRPr sz="18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373124" y="2439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373124" y="2439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63523" y="1677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63523" y="1677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068324" y="1677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68324" y="1677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993444" y="1916633"/>
            <a:ext cx="2813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6</a:t>
            </a:r>
            <a:r>
              <a:rPr dirty="0" sz="180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373124" y="1677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373124" y="1677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2875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2875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5923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5923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2518029" y="3594354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3</a:t>
            </a:r>
            <a:r>
              <a:rPr dirty="0" sz="1800" spc="-5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8971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8971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9827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9827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2019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201923" y="33543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8" name="object 108"/>
          <p:cNvGraphicFramePr>
            <a:graphicFrameLocks noGrp="1"/>
          </p:cNvGraphicFramePr>
          <p:nvPr/>
        </p:nvGraphicFramePr>
        <p:xfrm>
          <a:off x="1978151" y="2587751"/>
          <a:ext cx="1537970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</a:tbl>
          </a:graphicData>
        </a:graphic>
      </p:graphicFrame>
      <p:sp>
        <p:nvSpPr>
          <p:cNvPr id="109" name="object 109"/>
          <p:cNvSpPr txBox="1"/>
          <p:nvPr/>
        </p:nvSpPr>
        <p:spPr>
          <a:xfrm>
            <a:off x="2518029" y="2831972"/>
            <a:ext cx="281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4d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10" name="object 110"/>
          <p:cNvGraphicFramePr>
            <a:graphicFrameLocks noGrp="1"/>
          </p:cNvGraphicFramePr>
          <p:nvPr/>
        </p:nvGraphicFramePr>
        <p:xfrm>
          <a:off x="1978151" y="1840992"/>
          <a:ext cx="1537970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11" name="object 111"/>
          <p:cNvSpPr txBox="1"/>
          <p:nvPr/>
        </p:nvSpPr>
        <p:spPr>
          <a:xfrm>
            <a:off x="2518029" y="2085594"/>
            <a:ext cx="281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5d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12" name="object 112"/>
          <p:cNvGraphicFramePr>
            <a:graphicFrameLocks noGrp="1"/>
          </p:cNvGraphicFramePr>
          <p:nvPr/>
        </p:nvGraphicFramePr>
        <p:xfrm>
          <a:off x="1978151" y="1216152"/>
          <a:ext cx="1537970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</a:tr>
            </a:tbl>
          </a:graphicData>
        </a:graphic>
      </p:graphicFrame>
      <p:sp>
        <p:nvSpPr>
          <p:cNvPr id="113" name="object 113"/>
          <p:cNvSpPr txBox="1"/>
          <p:nvPr/>
        </p:nvSpPr>
        <p:spPr>
          <a:xfrm>
            <a:off x="2518029" y="1459738"/>
            <a:ext cx="281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6d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44211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44211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47259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7259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 txBox="1"/>
          <p:nvPr/>
        </p:nvSpPr>
        <p:spPr>
          <a:xfrm>
            <a:off x="4652264" y="2298319"/>
            <a:ext cx="218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4f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0307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0307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41163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41163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3355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53355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8115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8115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6403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640323" y="2058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9" name="object 129"/>
          <p:cNvGraphicFramePr>
            <a:graphicFrameLocks noGrp="1"/>
          </p:cNvGraphicFramePr>
          <p:nvPr/>
        </p:nvGraphicFramePr>
        <p:xfrm>
          <a:off x="3806952" y="1307591"/>
          <a:ext cx="2147570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30" name="object 130"/>
          <p:cNvSpPr txBox="1"/>
          <p:nvPr/>
        </p:nvSpPr>
        <p:spPr>
          <a:xfrm>
            <a:off x="4652264" y="1551813"/>
            <a:ext cx="218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5f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31" name="object 131"/>
          <p:cNvGraphicFramePr>
            <a:graphicFrameLocks noGrp="1"/>
          </p:cNvGraphicFramePr>
          <p:nvPr/>
        </p:nvGraphicFramePr>
        <p:xfrm>
          <a:off x="3806952" y="621791"/>
          <a:ext cx="2147570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</a:tr>
            </a:tbl>
          </a:graphicData>
        </a:graphic>
      </p:graphicFrame>
      <p:sp>
        <p:nvSpPr>
          <p:cNvPr id="132" name="object 132"/>
          <p:cNvSpPr txBox="1"/>
          <p:nvPr/>
        </p:nvSpPr>
        <p:spPr>
          <a:xfrm>
            <a:off x="4652264" y="865759"/>
            <a:ext cx="218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6f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1643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1643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4691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4691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7739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77739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8595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68595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80787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80787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5547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65547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83835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83835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 txBox="1"/>
          <p:nvPr/>
        </p:nvSpPr>
        <p:spPr>
          <a:xfrm>
            <a:off x="7396353" y="1154684"/>
            <a:ext cx="2813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5</a:t>
            </a:r>
            <a:r>
              <a:rPr dirty="0" sz="1800" spc="-5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62499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62499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6883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8688323" y="9159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1643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71643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74691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74691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7739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7739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68595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68595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80787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80787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5547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5547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3835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3835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 txBox="1"/>
          <p:nvPr/>
        </p:nvSpPr>
        <p:spPr>
          <a:xfrm>
            <a:off x="7396353" y="392429"/>
            <a:ext cx="2813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6</a:t>
            </a:r>
            <a:r>
              <a:rPr dirty="0" sz="1800" spc="-5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62499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2499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86883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8688323" y="1539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8916923" y="6554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523" y="6554723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 h="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30124" y="149809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30124" y="149809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 txBox="1"/>
          <p:nvPr/>
        </p:nvSpPr>
        <p:spPr>
          <a:xfrm>
            <a:off x="231140" y="1704213"/>
            <a:ext cx="269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7s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763523" y="10835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63523" y="10835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068324" y="10835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068324" y="10835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 txBox="1"/>
          <p:nvPr/>
        </p:nvSpPr>
        <p:spPr>
          <a:xfrm>
            <a:off x="993444" y="1322654"/>
            <a:ext cx="281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7p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373124" y="10835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373124" y="108356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83" name="object 183"/>
          <p:cNvGraphicFramePr>
            <a:graphicFrameLocks noGrp="1"/>
          </p:cNvGraphicFramePr>
          <p:nvPr/>
        </p:nvGraphicFramePr>
        <p:xfrm>
          <a:off x="1978151" y="560831"/>
          <a:ext cx="1537970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</a:tr>
            </a:tbl>
          </a:graphicData>
        </a:graphic>
      </p:graphicFrame>
      <p:sp>
        <p:nvSpPr>
          <p:cNvPr id="184" name="object 184"/>
          <p:cNvSpPr txBox="1"/>
          <p:nvPr/>
        </p:nvSpPr>
        <p:spPr>
          <a:xfrm>
            <a:off x="2518029" y="805434"/>
            <a:ext cx="281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7d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230124" y="96469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230124" y="96469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 txBox="1"/>
          <p:nvPr/>
        </p:nvSpPr>
        <p:spPr>
          <a:xfrm>
            <a:off x="231140" y="1170254"/>
            <a:ext cx="2692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8s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763523" y="3825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763523" y="3825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068324" y="3825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068324" y="3825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 txBox="1"/>
          <p:nvPr/>
        </p:nvSpPr>
        <p:spPr>
          <a:xfrm>
            <a:off x="993444" y="620725"/>
            <a:ext cx="281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8p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373124" y="3825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373124" y="3825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95" name="object 195"/>
          <p:cNvGraphicFramePr>
            <a:graphicFrameLocks noGrp="1"/>
          </p:cNvGraphicFramePr>
          <p:nvPr/>
        </p:nvGraphicFramePr>
        <p:xfrm>
          <a:off x="3806952" y="12191"/>
          <a:ext cx="2147570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</a:tr>
            </a:tbl>
          </a:graphicData>
        </a:graphic>
      </p:graphicFrame>
      <p:sp>
        <p:nvSpPr>
          <p:cNvPr id="196" name="object 196"/>
          <p:cNvSpPr txBox="1"/>
          <p:nvPr/>
        </p:nvSpPr>
        <p:spPr>
          <a:xfrm>
            <a:off x="4652264" y="255778"/>
            <a:ext cx="218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7f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97" name="object 197"/>
          <p:cNvGraphicFramePr>
            <a:graphicFrameLocks noGrp="1"/>
          </p:cNvGraphicFramePr>
          <p:nvPr/>
        </p:nvGraphicFramePr>
        <p:xfrm>
          <a:off x="1978151" y="0"/>
          <a:ext cx="1537970" cy="25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</a:tblGrid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sp>
        <p:nvSpPr>
          <p:cNvPr id="198" name="object 198"/>
          <p:cNvSpPr txBox="1"/>
          <p:nvPr/>
        </p:nvSpPr>
        <p:spPr>
          <a:xfrm>
            <a:off x="2518029" y="179578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8</a:t>
            </a:r>
            <a:r>
              <a:rPr dirty="0" sz="1800" spc="-5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230124" y="3063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230124" y="30632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 txBox="1"/>
          <p:nvPr/>
        </p:nvSpPr>
        <p:spPr>
          <a:xfrm>
            <a:off x="231140" y="513079"/>
            <a:ext cx="267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9</a:t>
            </a:r>
            <a:r>
              <a:rPr dirty="0" sz="180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763523" y="0"/>
            <a:ext cx="304800" cy="154305"/>
          </a:xfrm>
          <a:custGeom>
            <a:avLst/>
            <a:gdLst/>
            <a:ahLst/>
            <a:cxnLst/>
            <a:rect l="l" t="t" r="r" b="b"/>
            <a:pathLst>
              <a:path w="304800" h="154305">
                <a:moveTo>
                  <a:pt x="0" y="153924"/>
                </a:moveTo>
                <a:lnTo>
                  <a:pt x="304800" y="153924"/>
                </a:lnTo>
                <a:lnTo>
                  <a:pt x="304800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763523" y="0"/>
            <a:ext cx="304800" cy="154305"/>
          </a:xfrm>
          <a:custGeom>
            <a:avLst/>
            <a:gdLst/>
            <a:ahLst/>
            <a:cxnLst/>
            <a:rect l="l" t="t" r="r" b="b"/>
            <a:pathLst>
              <a:path w="304800" h="154305">
                <a:moveTo>
                  <a:pt x="0" y="153924"/>
                </a:moveTo>
                <a:lnTo>
                  <a:pt x="304800" y="153924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763523" y="0"/>
            <a:ext cx="0" cy="154305"/>
          </a:xfrm>
          <a:custGeom>
            <a:avLst/>
            <a:gdLst/>
            <a:ahLst/>
            <a:cxnLst/>
            <a:rect l="l" t="t" r="r" b="b"/>
            <a:pathLst>
              <a:path w="0" h="154305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068324" y="0"/>
            <a:ext cx="304800" cy="154305"/>
          </a:xfrm>
          <a:custGeom>
            <a:avLst/>
            <a:gdLst/>
            <a:ahLst/>
            <a:cxnLst/>
            <a:rect l="l" t="t" r="r" b="b"/>
            <a:pathLst>
              <a:path w="304800" h="154305">
                <a:moveTo>
                  <a:pt x="0" y="153924"/>
                </a:moveTo>
                <a:lnTo>
                  <a:pt x="304800" y="153924"/>
                </a:lnTo>
                <a:lnTo>
                  <a:pt x="304800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068324" y="0"/>
            <a:ext cx="304800" cy="154305"/>
          </a:xfrm>
          <a:custGeom>
            <a:avLst/>
            <a:gdLst/>
            <a:ahLst/>
            <a:cxnLst/>
            <a:rect l="l" t="t" r="r" b="b"/>
            <a:pathLst>
              <a:path w="304800" h="154305">
                <a:moveTo>
                  <a:pt x="0" y="153924"/>
                </a:moveTo>
                <a:lnTo>
                  <a:pt x="304800" y="153924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068324" y="0"/>
            <a:ext cx="0" cy="154305"/>
          </a:xfrm>
          <a:custGeom>
            <a:avLst/>
            <a:gdLst/>
            <a:ahLst/>
            <a:cxnLst/>
            <a:rect l="l" t="t" r="r" b="b"/>
            <a:pathLst>
              <a:path w="0" h="154305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 txBox="1"/>
          <p:nvPr/>
        </p:nvSpPr>
        <p:spPr>
          <a:xfrm>
            <a:off x="993444" y="86944"/>
            <a:ext cx="281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"/>
                <a:cs typeface="Arial"/>
              </a:rPr>
              <a:t>9p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373124" y="0"/>
            <a:ext cx="304800" cy="154305"/>
          </a:xfrm>
          <a:custGeom>
            <a:avLst/>
            <a:gdLst/>
            <a:ahLst/>
            <a:cxnLst/>
            <a:rect l="l" t="t" r="r" b="b"/>
            <a:pathLst>
              <a:path w="304800" h="154305">
                <a:moveTo>
                  <a:pt x="0" y="153924"/>
                </a:moveTo>
                <a:lnTo>
                  <a:pt x="304800" y="153924"/>
                </a:lnTo>
                <a:lnTo>
                  <a:pt x="304800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373124" y="0"/>
            <a:ext cx="304800" cy="154305"/>
          </a:xfrm>
          <a:custGeom>
            <a:avLst/>
            <a:gdLst/>
            <a:ahLst/>
            <a:cxnLst/>
            <a:rect l="l" t="t" r="r" b="b"/>
            <a:pathLst>
              <a:path w="304800" h="154305">
                <a:moveTo>
                  <a:pt x="0" y="153924"/>
                </a:moveTo>
                <a:lnTo>
                  <a:pt x="304800" y="153924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373124" y="0"/>
            <a:ext cx="0" cy="154305"/>
          </a:xfrm>
          <a:custGeom>
            <a:avLst/>
            <a:gdLst/>
            <a:ahLst/>
            <a:cxnLst/>
            <a:rect l="l" t="t" r="r" b="b"/>
            <a:pathLst>
              <a:path w="0" h="154305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230124" y="3886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77724">
            <a:solidFill>
              <a:srgbClr val="FFFF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230124" y="0"/>
            <a:ext cx="304800" cy="78105"/>
          </a:xfrm>
          <a:custGeom>
            <a:avLst/>
            <a:gdLst/>
            <a:ahLst/>
            <a:cxnLst/>
            <a:rect l="l" t="t" r="r" b="b"/>
            <a:pathLst>
              <a:path w="304800" h="78105">
                <a:moveTo>
                  <a:pt x="0" y="77724"/>
                </a:moveTo>
                <a:lnTo>
                  <a:pt x="304800" y="77724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230124" y="0"/>
            <a:ext cx="0" cy="78105"/>
          </a:xfrm>
          <a:custGeom>
            <a:avLst/>
            <a:gdLst/>
            <a:ahLst/>
            <a:cxnLst/>
            <a:rect l="l" t="t" r="r" b="b"/>
            <a:pathLst>
              <a:path w="0" h="78105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 txBox="1"/>
          <p:nvPr/>
        </p:nvSpPr>
        <p:spPr>
          <a:xfrm>
            <a:off x="154939" y="0"/>
            <a:ext cx="3968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10s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5487923" y="2592323"/>
            <a:ext cx="3429000" cy="4038600"/>
          </a:xfrm>
          <a:custGeom>
            <a:avLst/>
            <a:gdLst/>
            <a:ahLst/>
            <a:cxnLst/>
            <a:rect l="l" t="t" r="r" b="b"/>
            <a:pathLst>
              <a:path w="3429000" h="4038600">
                <a:moveTo>
                  <a:pt x="0" y="4038600"/>
                </a:moveTo>
                <a:lnTo>
                  <a:pt x="3429000" y="4038600"/>
                </a:lnTo>
                <a:lnTo>
                  <a:pt x="3429000" y="0"/>
                </a:lnTo>
                <a:lnTo>
                  <a:pt x="0" y="0"/>
                </a:lnTo>
                <a:lnTo>
                  <a:pt x="0" y="40386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5487923" y="2592323"/>
            <a:ext cx="3429000" cy="4038600"/>
          </a:xfrm>
          <a:custGeom>
            <a:avLst/>
            <a:gdLst/>
            <a:ahLst/>
            <a:cxnLst/>
            <a:rect l="l" t="t" r="r" b="b"/>
            <a:pathLst>
              <a:path w="3429000" h="4038600">
                <a:moveTo>
                  <a:pt x="0" y="4038600"/>
                </a:moveTo>
                <a:lnTo>
                  <a:pt x="3429000" y="4038600"/>
                </a:lnTo>
                <a:lnTo>
                  <a:pt x="3429000" y="0"/>
                </a:lnTo>
                <a:lnTo>
                  <a:pt x="0" y="0"/>
                </a:lnTo>
                <a:lnTo>
                  <a:pt x="0" y="4038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 txBox="1"/>
          <p:nvPr/>
        </p:nvSpPr>
        <p:spPr>
          <a:xfrm>
            <a:off x="5744717" y="2511673"/>
            <a:ext cx="2999105" cy="3837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4135" marR="5080" indent="-52069">
              <a:lnSpc>
                <a:spcPct val="139000"/>
              </a:lnSpc>
              <a:spcBef>
                <a:spcPts val="100"/>
              </a:spcBef>
            </a:pPr>
            <a:r>
              <a:rPr dirty="0" sz="1800" spc="-10">
                <a:latin typeface="Arial Narrow"/>
                <a:cs typeface="Arial Narrow"/>
              </a:rPr>
              <a:t>10s 10p 10d 10f 10g 10h  </a:t>
            </a:r>
            <a:r>
              <a:rPr dirty="0" sz="1800" spc="-5">
                <a:latin typeface="Arial Narrow"/>
                <a:cs typeface="Arial Narrow"/>
              </a:rPr>
              <a:t>9s 9p 9d 9f 9g 9h  8s 8p 8d 8f 8g </a:t>
            </a:r>
            <a:r>
              <a:rPr dirty="0" sz="1800" spc="-10">
                <a:latin typeface="Arial Narrow"/>
                <a:cs typeface="Arial Narrow"/>
              </a:rPr>
              <a:t>8h  </a:t>
            </a:r>
            <a:r>
              <a:rPr dirty="0" sz="1800" spc="-5">
                <a:latin typeface="Arial Narrow"/>
                <a:cs typeface="Arial Narrow"/>
              </a:rPr>
              <a:t>7s 7p 7d 7f 7g 7h  6s 6p 6d 6f 6g 6h  5s 5p 5d 5f</a:t>
            </a:r>
            <a:r>
              <a:rPr dirty="0" sz="1800" spc="7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5g</a:t>
            </a:r>
            <a:endParaRPr sz="1800">
              <a:latin typeface="Arial Narrow"/>
              <a:cs typeface="Arial Narrow"/>
            </a:endParaRPr>
          </a:p>
          <a:p>
            <a:pPr marL="64135">
              <a:lnSpc>
                <a:spcPct val="100000"/>
              </a:lnSpc>
              <a:spcBef>
                <a:spcPts val="845"/>
              </a:spcBef>
              <a:tabLst>
                <a:tab pos="591185" algn="l"/>
                <a:tab pos="1125220" algn="l"/>
                <a:tab pos="1685925" algn="l"/>
              </a:tabLst>
            </a:pPr>
            <a:r>
              <a:rPr dirty="0" sz="1800" spc="-5">
                <a:latin typeface="Arial Narrow"/>
                <a:cs typeface="Arial Narrow"/>
              </a:rPr>
              <a:t>4s	4p	4d	4f</a:t>
            </a:r>
            <a:endParaRPr sz="1800">
              <a:latin typeface="Arial Narrow"/>
              <a:cs typeface="Arial Narrow"/>
            </a:endParaRPr>
          </a:p>
          <a:p>
            <a:pPr marL="64135">
              <a:lnSpc>
                <a:spcPct val="100000"/>
              </a:lnSpc>
              <a:spcBef>
                <a:spcPts val="840"/>
              </a:spcBef>
              <a:tabLst>
                <a:tab pos="591185" algn="l"/>
                <a:tab pos="1125220" algn="l"/>
              </a:tabLst>
            </a:pPr>
            <a:r>
              <a:rPr dirty="0" sz="1800" spc="-5">
                <a:latin typeface="Arial Narrow"/>
                <a:cs typeface="Arial Narrow"/>
              </a:rPr>
              <a:t>3s	3p	</a:t>
            </a:r>
            <a:r>
              <a:rPr dirty="0" sz="1800" spc="-10">
                <a:latin typeface="Arial Narrow"/>
                <a:cs typeface="Arial Narrow"/>
              </a:rPr>
              <a:t>3d</a:t>
            </a:r>
            <a:endParaRPr sz="1800">
              <a:latin typeface="Arial Narrow"/>
              <a:cs typeface="Arial Narrow"/>
            </a:endParaRPr>
          </a:p>
          <a:p>
            <a:pPr marL="64135" marR="2192020">
              <a:lnSpc>
                <a:spcPct val="139000"/>
              </a:lnSpc>
              <a:tabLst>
                <a:tab pos="591185" algn="l"/>
              </a:tabLst>
            </a:pPr>
            <a:r>
              <a:rPr dirty="0" sz="1800" spc="-5">
                <a:latin typeface="Arial Narrow"/>
                <a:cs typeface="Arial Narrow"/>
              </a:rPr>
              <a:t>2</a:t>
            </a:r>
            <a:r>
              <a:rPr dirty="0" sz="1800">
                <a:latin typeface="Arial Narrow"/>
                <a:cs typeface="Arial Narrow"/>
              </a:rPr>
              <a:t>s	</a:t>
            </a:r>
            <a:r>
              <a:rPr dirty="0" sz="1800" spc="-5">
                <a:latin typeface="Arial Narrow"/>
                <a:cs typeface="Arial Narrow"/>
              </a:rPr>
              <a:t>2p  1s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5640323" y="5335523"/>
            <a:ext cx="1146810" cy="767715"/>
          </a:xfrm>
          <a:custGeom>
            <a:avLst/>
            <a:gdLst/>
            <a:ahLst/>
            <a:cxnLst/>
            <a:rect l="l" t="t" r="r" b="b"/>
            <a:pathLst>
              <a:path w="1146809" h="767714">
                <a:moveTo>
                  <a:pt x="66926" y="36997"/>
                </a:moveTo>
                <a:lnTo>
                  <a:pt x="59868" y="47574"/>
                </a:lnTo>
                <a:lnTo>
                  <a:pt x="1139444" y="767283"/>
                </a:lnTo>
                <a:lnTo>
                  <a:pt x="1146555" y="756716"/>
                </a:lnTo>
                <a:lnTo>
                  <a:pt x="66926" y="36997"/>
                </a:lnTo>
                <a:close/>
              </a:path>
              <a:path w="1146809" h="767714">
                <a:moveTo>
                  <a:pt x="0" y="0"/>
                </a:moveTo>
                <a:lnTo>
                  <a:pt x="42290" y="73913"/>
                </a:lnTo>
                <a:lnTo>
                  <a:pt x="59868" y="47574"/>
                </a:lnTo>
                <a:lnTo>
                  <a:pt x="49275" y="40512"/>
                </a:lnTo>
                <a:lnTo>
                  <a:pt x="56387" y="29971"/>
                </a:lnTo>
                <a:lnTo>
                  <a:pt x="71615" y="29971"/>
                </a:lnTo>
                <a:lnTo>
                  <a:pt x="84581" y="10540"/>
                </a:lnTo>
                <a:lnTo>
                  <a:pt x="0" y="0"/>
                </a:lnTo>
                <a:close/>
              </a:path>
              <a:path w="1146809" h="767714">
                <a:moveTo>
                  <a:pt x="56387" y="29971"/>
                </a:moveTo>
                <a:lnTo>
                  <a:pt x="49275" y="40512"/>
                </a:lnTo>
                <a:lnTo>
                  <a:pt x="59868" y="47574"/>
                </a:lnTo>
                <a:lnTo>
                  <a:pt x="66926" y="36997"/>
                </a:lnTo>
                <a:lnTo>
                  <a:pt x="56387" y="29971"/>
                </a:lnTo>
                <a:close/>
              </a:path>
              <a:path w="1146809" h="767714">
                <a:moveTo>
                  <a:pt x="71615" y="29971"/>
                </a:moveTo>
                <a:lnTo>
                  <a:pt x="56387" y="29971"/>
                </a:lnTo>
                <a:lnTo>
                  <a:pt x="66926" y="36997"/>
                </a:lnTo>
                <a:lnTo>
                  <a:pt x="71615" y="29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5640323" y="4954523"/>
            <a:ext cx="1146810" cy="767715"/>
          </a:xfrm>
          <a:custGeom>
            <a:avLst/>
            <a:gdLst/>
            <a:ahLst/>
            <a:cxnLst/>
            <a:rect l="l" t="t" r="r" b="b"/>
            <a:pathLst>
              <a:path w="1146809" h="767714">
                <a:moveTo>
                  <a:pt x="66926" y="36997"/>
                </a:moveTo>
                <a:lnTo>
                  <a:pt x="59868" y="47574"/>
                </a:lnTo>
                <a:lnTo>
                  <a:pt x="1139444" y="767283"/>
                </a:lnTo>
                <a:lnTo>
                  <a:pt x="1146555" y="756716"/>
                </a:lnTo>
                <a:lnTo>
                  <a:pt x="66926" y="36997"/>
                </a:lnTo>
                <a:close/>
              </a:path>
              <a:path w="1146809" h="767714">
                <a:moveTo>
                  <a:pt x="0" y="0"/>
                </a:moveTo>
                <a:lnTo>
                  <a:pt x="42290" y="73913"/>
                </a:lnTo>
                <a:lnTo>
                  <a:pt x="59868" y="47574"/>
                </a:lnTo>
                <a:lnTo>
                  <a:pt x="49275" y="40512"/>
                </a:lnTo>
                <a:lnTo>
                  <a:pt x="56387" y="29971"/>
                </a:lnTo>
                <a:lnTo>
                  <a:pt x="71615" y="29971"/>
                </a:lnTo>
                <a:lnTo>
                  <a:pt x="84581" y="10540"/>
                </a:lnTo>
                <a:lnTo>
                  <a:pt x="0" y="0"/>
                </a:lnTo>
                <a:close/>
              </a:path>
              <a:path w="1146809" h="767714">
                <a:moveTo>
                  <a:pt x="56387" y="29971"/>
                </a:moveTo>
                <a:lnTo>
                  <a:pt x="49275" y="40512"/>
                </a:lnTo>
                <a:lnTo>
                  <a:pt x="59868" y="47574"/>
                </a:lnTo>
                <a:lnTo>
                  <a:pt x="66926" y="36997"/>
                </a:lnTo>
                <a:lnTo>
                  <a:pt x="56387" y="29971"/>
                </a:lnTo>
                <a:close/>
              </a:path>
              <a:path w="1146809" h="767714">
                <a:moveTo>
                  <a:pt x="71615" y="29971"/>
                </a:moveTo>
                <a:lnTo>
                  <a:pt x="56387" y="29971"/>
                </a:lnTo>
                <a:lnTo>
                  <a:pt x="66926" y="36997"/>
                </a:lnTo>
                <a:lnTo>
                  <a:pt x="71615" y="29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5640323" y="4573523"/>
            <a:ext cx="1604010" cy="1072515"/>
          </a:xfrm>
          <a:custGeom>
            <a:avLst/>
            <a:gdLst/>
            <a:ahLst/>
            <a:cxnLst/>
            <a:rect l="l" t="t" r="r" b="b"/>
            <a:pathLst>
              <a:path w="1604009" h="1072514">
                <a:moveTo>
                  <a:pt x="66926" y="36997"/>
                </a:moveTo>
                <a:lnTo>
                  <a:pt x="59868" y="47574"/>
                </a:lnTo>
                <a:lnTo>
                  <a:pt x="1596644" y="1072083"/>
                </a:lnTo>
                <a:lnTo>
                  <a:pt x="1603755" y="1061516"/>
                </a:lnTo>
                <a:lnTo>
                  <a:pt x="66926" y="36997"/>
                </a:lnTo>
                <a:close/>
              </a:path>
              <a:path w="1604009" h="1072514">
                <a:moveTo>
                  <a:pt x="0" y="0"/>
                </a:moveTo>
                <a:lnTo>
                  <a:pt x="42290" y="73913"/>
                </a:lnTo>
                <a:lnTo>
                  <a:pt x="59868" y="47574"/>
                </a:lnTo>
                <a:lnTo>
                  <a:pt x="49275" y="40512"/>
                </a:lnTo>
                <a:lnTo>
                  <a:pt x="56387" y="29971"/>
                </a:lnTo>
                <a:lnTo>
                  <a:pt x="71615" y="29971"/>
                </a:lnTo>
                <a:lnTo>
                  <a:pt x="84581" y="10540"/>
                </a:lnTo>
                <a:lnTo>
                  <a:pt x="0" y="0"/>
                </a:lnTo>
                <a:close/>
              </a:path>
              <a:path w="1604009" h="1072514">
                <a:moveTo>
                  <a:pt x="56387" y="29971"/>
                </a:moveTo>
                <a:lnTo>
                  <a:pt x="49275" y="40512"/>
                </a:lnTo>
                <a:lnTo>
                  <a:pt x="59868" y="47574"/>
                </a:lnTo>
                <a:lnTo>
                  <a:pt x="66926" y="36997"/>
                </a:lnTo>
                <a:lnTo>
                  <a:pt x="56387" y="29971"/>
                </a:lnTo>
                <a:close/>
              </a:path>
              <a:path w="1604009" h="1072514">
                <a:moveTo>
                  <a:pt x="71615" y="29971"/>
                </a:moveTo>
                <a:lnTo>
                  <a:pt x="56387" y="29971"/>
                </a:lnTo>
                <a:lnTo>
                  <a:pt x="66926" y="36997"/>
                </a:lnTo>
                <a:lnTo>
                  <a:pt x="71615" y="29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5640323" y="4192523"/>
            <a:ext cx="1604010" cy="1072515"/>
          </a:xfrm>
          <a:custGeom>
            <a:avLst/>
            <a:gdLst/>
            <a:ahLst/>
            <a:cxnLst/>
            <a:rect l="l" t="t" r="r" b="b"/>
            <a:pathLst>
              <a:path w="1604009" h="1072514">
                <a:moveTo>
                  <a:pt x="66926" y="36997"/>
                </a:moveTo>
                <a:lnTo>
                  <a:pt x="59868" y="47574"/>
                </a:lnTo>
                <a:lnTo>
                  <a:pt x="1596644" y="1072134"/>
                </a:lnTo>
                <a:lnTo>
                  <a:pt x="1603755" y="1061466"/>
                </a:lnTo>
                <a:lnTo>
                  <a:pt x="66926" y="36997"/>
                </a:lnTo>
                <a:close/>
              </a:path>
              <a:path w="1604009" h="1072514">
                <a:moveTo>
                  <a:pt x="0" y="0"/>
                </a:moveTo>
                <a:lnTo>
                  <a:pt x="42290" y="73913"/>
                </a:lnTo>
                <a:lnTo>
                  <a:pt x="59868" y="47574"/>
                </a:lnTo>
                <a:lnTo>
                  <a:pt x="49275" y="40512"/>
                </a:lnTo>
                <a:lnTo>
                  <a:pt x="56387" y="29971"/>
                </a:lnTo>
                <a:lnTo>
                  <a:pt x="71615" y="29971"/>
                </a:lnTo>
                <a:lnTo>
                  <a:pt x="84581" y="10540"/>
                </a:lnTo>
                <a:lnTo>
                  <a:pt x="0" y="0"/>
                </a:lnTo>
                <a:close/>
              </a:path>
              <a:path w="1604009" h="1072514">
                <a:moveTo>
                  <a:pt x="56387" y="29971"/>
                </a:moveTo>
                <a:lnTo>
                  <a:pt x="49275" y="40512"/>
                </a:lnTo>
                <a:lnTo>
                  <a:pt x="59868" y="47574"/>
                </a:lnTo>
                <a:lnTo>
                  <a:pt x="66926" y="36997"/>
                </a:lnTo>
                <a:lnTo>
                  <a:pt x="56387" y="29971"/>
                </a:lnTo>
                <a:close/>
              </a:path>
              <a:path w="1604009" h="1072514">
                <a:moveTo>
                  <a:pt x="71615" y="29971"/>
                </a:moveTo>
                <a:lnTo>
                  <a:pt x="56387" y="29971"/>
                </a:lnTo>
                <a:lnTo>
                  <a:pt x="66926" y="36997"/>
                </a:lnTo>
                <a:lnTo>
                  <a:pt x="71615" y="29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5640323" y="3811523"/>
            <a:ext cx="2061210" cy="1377315"/>
          </a:xfrm>
          <a:custGeom>
            <a:avLst/>
            <a:gdLst/>
            <a:ahLst/>
            <a:cxnLst/>
            <a:rect l="l" t="t" r="r" b="b"/>
            <a:pathLst>
              <a:path w="2061209" h="1377314">
                <a:moveTo>
                  <a:pt x="66926" y="36997"/>
                </a:moveTo>
                <a:lnTo>
                  <a:pt x="59868" y="47574"/>
                </a:lnTo>
                <a:lnTo>
                  <a:pt x="2053844" y="1376933"/>
                </a:lnTo>
                <a:lnTo>
                  <a:pt x="2060955" y="1366265"/>
                </a:lnTo>
                <a:lnTo>
                  <a:pt x="66926" y="36997"/>
                </a:lnTo>
                <a:close/>
              </a:path>
              <a:path w="2061209" h="1377314">
                <a:moveTo>
                  <a:pt x="0" y="0"/>
                </a:moveTo>
                <a:lnTo>
                  <a:pt x="42290" y="73913"/>
                </a:lnTo>
                <a:lnTo>
                  <a:pt x="59868" y="47574"/>
                </a:lnTo>
                <a:lnTo>
                  <a:pt x="49275" y="40512"/>
                </a:lnTo>
                <a:lnTo>
                  <a:pt x="56387" y="29971"/>
                </a:lnTo>
                <a:lnTo>
                  <a:pt x="71615" y="29971"/>
                </a:lnTo>
                <a:lnTo>
                  <a:pt x="84581" y="10540"/>
                </a:lnTo>
                <a:lnTo>
                  <a:pt x="0" y="0"/>
                </a:lnTo>
                <a:close/>
              </a:path>
              <a:path w="2061209" h="1377314">
                <a:moveTo>
                  <a:pt x="56387" y="29971"/>
                </a:moveTo>
                <a:lnTo>
                  <a:pt x="49275" y="40512"/>
                </a:lnTo>
                <a:lnTo>
                  <a:pt x="59868" y="47574"/>
                </a:lnTo>
                <a:lnTo>
                  <a:pt x="66926" y="36997"/>
                </a:lnTo>
                <a:lnTo>
                  <a:pt x="56387" y="29971"/>
                </a:lnTo>
                <a:close/>
              </a:path>
              <a:path w="2061209" h="1377314">
                <a:moveTo>
                  <a:pt x="71615" y="29971"/>
                </a:moveTo>
                <a:lnTo>
                  <a:pt x="56387" y="29971"/>
                </a:lnTo>
                <a:lnTo>
                  <a:pt x="66926" y="36997"/>
                </a:lnTo>
                <a:lnTo>
                  <a:pt x="71615" y="29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5640323" y="3430523"/>
            <a:ext cx="2061210" cy="1377315"/>
          </a:xfrm>
          <a:custGeom>
            <a:avLst/>
            <a:gdLst/>
            <a:ahLst/>
            <a:cxnLst/>
            <a:rect l="l" t="t" r="r" b="b"/>
            <a:pathLst>
              <a:path w="2061209" h="1377314">
                <a:moveTo>
                  <a:pt x="66926" y="36997"/>
                </a:moveTo>
                <a:lnTo>
                  <a:pt x="59868" y="47574"/>
                </a:lnTo>
                <a:lnTo>
                  <a:pt x="2053844" y="1376933"/>
                </a:lnTo>
                <a:lnTo>
                  <a:pt x="2060955" y="1366265"/>
                </a:lnTo>
                <a:lnTo>
                  <a:pt x="66926" y="36997"/>
                </a:lnTo>
                <a:close/>
              </a:path>
              <a:path w="2061209" h="1377314">
                <a:moveTo>
                  <a:pt x="0" y="0"/>
                </a:moveTo>
                <a:lnTo>
                  <a:pt x="42290" y="73913"/>
                </a:lnTo>
                <a:lnTo>
                  <a:pt x="59868" y="47574"/>
                </a:lnTo>
                <a:lnTo>
                  <a:pt x="49275" y="40512"/>
                </a:lnTo>
                <a:lnTo>
                  <a:pt x="56387" y="29972"/>
                </a:lnTo>
                <a:lnTo>
                  <a:pt x="71615" y="29972"/>
                </a:lnTo>
                <a:lnTo>
                  <a:pt x="84581" y="10540"/>
                </a:lnTo>
                <a:lnTo>
                  <a:pt x="0" y="0"/>
                </a:lnTo>
                <a:close/>
              </a:path>
              <a:path w="2061209" h="1377314">
                <a:moveTo>
                  <a:pt x="56387" y="29972"/>
                </a:moveTo>
                <a:lnTo>
                  <a:pt x="49275" y="40512"/>
                </a:lnTo>
                <a:lnTo>
                  <a:pt x="59868" y="47574"/>
                </a:lnTo>
                <a:lnTo>
                  <a:pt x="66926" y="36997"/>
                </a:lnTo>
                <a:lnTo>
                  <a:pt x="56387" y="29972"/>
                </a:lnTo>
                <a:close/>
              </a:path>
              <a:path w="2061209" h="1377314">
                <a:moveTo>
                  <a:pt x="71615" y="29972"/>
                </a:moveTo>
                <a:lnTo>
                  <a:pt x="56387" y="29972"/>
                </a:lnTo>
                <a:lnTo>
                  <a:pt x="66926" y="36997"/>
                </a:lnTo>
                <a:lnTo>
                  <a:pt x="71615" y="29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5640323" y="3049523"/>
            <a:ext cx="2670810" cy="1834514"/>
          </a:xfrm>
          <a:custGeom>
            <a:avLst/>
            <a:gdLst/>
            <a:ahLst/>
            <a:cxnLst/>
            <a:rect l="l" t="t" r="r" b="b"/>
            <a:pathLst>
              <a:path w="2670809" h="1834514">
                <a:moveTo>
                  <a:pt x="66459" y="37775"/>
                </a:moveTo>
                <a:lnTo>
                  <a:pt x="59234" y="48324"/>
                </a:lnTo>
                <a:lnTo>
                  <a:pt x="2663444" y="1834007"/>
                </a:lnTo>
                <a:lnTo>
                  <a:pt x="2670555" y="1823593"/>
                </a:lnTo>
                <a:lnTo>
                  <a:pt x="66459" y="37775"/>
                </a:lnTo>
                <a:close/>
              </a:path>
              <a:path w="2670809" h="1834514">
                <a:moveTo>
                  <a:pt x="0" y="0"/>
                </a:moveTo>
                <a:lnTo>
                  <a:pt x="41275" y="74549"/>
                </a:lnTo>
                <a:lnTo>
                  <a:pt x="59234" y="48324"/>
                </a:lnTo>
                <a:lnTo>
                  <a:pt x="48767" y="41148"/>
                </a:lnTo>
                <a:lnTo>
                  <a:pt x="56006" y="30606"/>
                </a:lnTo>
                <a:lnTo>
                  <a:pt x="71368" y="30606"/>
                </a:lnTo>
                <a:lnTo>
                  <a:pt x="84327" y="11684"/>
                </a:lnTo>
                <a:lnTo>
                  <a:pt x="0" y="0"/>
                </a:lnTo>
                <a:close/>
              </a:path>
              <a:path w="2670809" h="1834514">
                <a:moveTo>
                  <a:pt x="56006" y="30606"/>
                </a:moveTo>
                <a:lnTo>
                  <a:pt x="48767" y="41148"/>
                </a:lnTo>
                <a:lnTo>
                  <a:pt x="59234" y="48324"/>
                </a:lnTo>
                <a:lnTo>
                  <a:pt x="66459" y="37775"/>
                </a:lnTo>
                <a:lnTo>
                  <a:pt x="56006" y="30606"/>
                </a:lnTo>
                <a:close/>
              </a:path>
              <a:path w="2670809" h="1834514">
                <a:moveTo>
                  <a:pt x="71368" y="30606"/>
                </a:moveTo>
                <a:lnTo>
                  <a:pt x="56006" y="30606"/>
                </a:lnTo>
                <a:lnTo>
                  <a:pt x="66459" y="37775"/>
                </a:lnTo>
                <a:lnTo>
                  <a:pt x="71368" y="306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5640323" y="2668523"/>
            <a:ext cx="2670810" cy="1834514"/>
          </a:xfrm>
          <a:custGeom>
            <a:avLst/>
            <a:gdLst/>
            <a:ahLst/>
            <a:cxnLst/>
            <a:rect l="l" t="t" r="r" b="b"/>
            <a:pathLst>
              <a:path w="2670809" h="1834514">
                <a:moveTo>
                  <a:pt x="66459" y="37775"/>
                </a:moveTo>
                <a:lnTo>
                  <a:pt x="59234" y="48324"/>
                </a:lnTo>
                <a:lnTo>
                  <a:pt x="2663444" y="1834007"/>
                </a:lnTo>
                <a:lnTo>
                  <a:pt x="2670555" y="1823593"/>
                </a:lnTo>
                <a:lnTo>
                  <a:pt x="66459" y="37775"/>
                </a:lnTo>
                <a:close/>
              </a:path>
              <a:path w="2670809" h="1834514">
                <a:moveTo>
                  <a:pt x="0" y="0"/>
                </a:moveTo>
                <a:lnTo>
                  <a:pt x="41275" y="74549"/>
                </a:lnTo>
                <a:lnTo>
                  <a:pt x="59234" y="48324"/>
                </a:lnTo>
                <a:lnTo>
                  <a:pt x="48767" y="41148"/>
                </a:lnTo>
                <a:lnTo>
                  <a:pt x="56006" y="30606"/>
                </a:lnTo>
                <a:lnTo>
                  <a:pt x="71368" y="30606"/>
                </a:lnTo>
                <a:lnTo>
                  <a:pt x="84327" y="11684"/>
                </a:lnTo>
                <a:lnTo>
                  <a:pt x="0" y="0"/>
                </a:lnTo>
                <a:close/>
              </a:path>
              <a:path w="2670809" h="1834514">
                <a:moveTo>
                  <a:pt x="56006" y="30606"/>
                </a:moveTo>
                <a:lnTo>
                  <a:pt x="48767" y="41148"/>
                </a:lnTo>
                <a:lnTo>
                  <a:pt x="59234" y="48324"/>
                </a:lnTo>
                <a:lnTo>
                  <a:pt x="66459" y="37775"/>
                </a:lnTo>
                <a:lnTo>
                  <a:pt x="56006" y="30606"/>
                </a:lnTo>
                <a:close/>
              </a:path>
              <a:path w="2670809" h="1834514">
                <a:moveTo>
                  <a:pt x="71368" y="30606"/>
                </a:moveTo>
                <a:lnTo>
                  <a:pt x="56006" y="30606"/>
                </a:lnTo>
                <a:lnTo>
                  <a:pt x="66459" y="37775"/>
                </a:lnTo>
                <a:lnTo>
                  <a:pt x="71368" y="306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5640323" y="5716523"/>
            <a:ext cx="613410" cy="386715"/>
          </a:xfrm>
          <a:custGeom>
            <a:avLst/>
            <a:gdLst/>
            <a:ahLst/>
            <a:cxnLst/>
            <a:rect l="l" t="t" r="r" b="b"/>
            <a:pathLst>
              <a:path w="613410" h="386714">
                <a:moveTo>
                  <a:pt x="67983" y="35041"/>
                </a:moveTo>
                <a:lnTo>
                  <a:pt x="61252" y="45810"/>
                </a:lnTo>
                <a:lnTo>
                  <a:pt x="606171" y="386384"/>
                </a:lnTo>
                <a:lnTo>
                  <a:pt x="612901" y="375615"/>
                </a:lnTo>
                <a:lnTo>
                  <a:pt x="67983" y="35041"/>
                </a:lnTo>
                <a:close/>
              </a:path>
              <a:path w="613410" h="386714">
                <a:moveTo>
                  <a:pt x="0" y="0"/>
                </a:moveTo>
                <a:lnTo>
                  <a:pt x="44450" y="72694"/>
                </a:lnTo>
                <a:lnTo>
                  <a:pt x="61252" y="45810"/>
                </a:lnTo>
                <a:lnTo>
                  <a:pt x="50418" y="39039"/>
                </a:lnTo>
                <a:lnTo>
                  <a:pt x="57150" y="28270"/>
                </a:lnTo>
                <a:lnTo>
                  <a:pt x="72215" y="28270"/>
                </a:lnTo>
                <a:lnTo>
                  <a:pt x="84836" y="8077"/>
                </a:lnTo>
                <a:lnTo>
                  <a:pt x="0" y="0"/>
                </a:lnTo>
                <a:close/>
              </a:path>
              <a:path w="613410" h="386714">
                <a:moveTo>
                  <a:pt x="57150" y="28270"/>
                </a:moveTo>
                <a:lnTo>
                  <a:pt x="50418" y="39039"/>
                </a:lnTo>
                <a:lnTo>
                  <a:pt x="61252" y="45810"/>
                </a:lnTo>
                <a:lnTo>
                  <a:pt x="67983" y="35041"/>
                </a:lnTo>
                <a:lnTo>
                  <a:pt x="57150" y="28270"/>
                </a:lnTo>
                <a:close/>
              </a:path>
              <a:path w="613410" h="386714">
                <a:moveTo>
                  <a:pt x="72215" y="28270"/>
                </a:moveTo>
                <a:lnTo>
                  <a:pt x="57150" y="28270"/>
                </a:lnTo>
                <a:lnTo>
                  <a:pt x="67983" y="35041"/>
                </a:lnTo>
                <a:lnTo>
                  <a:pt x="72215" y="28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5640323" y="6097523"/>
            <a:ext cx="537210" cy="386715"/>
          </a:xfrm>
          <a:custGeom>
            <a:avLst/>
            <a:gdLst/>
            <a:ahLst/>
            <a:cxnLst/>
            <a:rect l="l" t="t" r="r" b="b"/>
            <a:pathLst>
              <a:path w="537210" h="386714">
                <a:moveTo>
                  <a:pt x="65725" y="39133"/>
                </a:moveTo>
                <a:lnTo>
                  <a:pt x="58344" y="49460"/>
                </a:lnTo>
                <a:lnTo>
                  <a:pt x="529716" y="386168"/>
                </a:lnTo>
                <a:lnTo>
                  <a:pt x="537083" y="375831"/>
                </a:lnTo>
                <a:lnTo>
                  <a:pt x="65725" y="39133"/>
                </a:lnTo>
                <a:close/>
              </a:path>
              <a:path w="537210" h="386714">
                <a:moveTo>
                  <a:pt x="0" y="0"/>
                </a:moveTo>
                <a:lnTo>
                  <a:pt x="39877" y="75298"/>
                </a:lnTo>
                <a:lnTo>
                  <a:pt x="58344" y="49460"/>
                </a:lnTo>
                <a:lnTo>
                  <a:pt x="48005" y="42075"/>
                </a:lnTo>
                <a:lnTo>
                  <a:pt x="55372" y="31737"/>
                </a:lnTo>
                <a:lnTo>
                  <a:pt x="71012" y="31737"/>
                </a:lnTo>
                <a:lnTo>
                  <a:pt x="84200" y="13284"/>
                </a:lnTo>
                <a:lnTo>
                  <a:pt x="0" y="0"/>
                </a:lnTo>
                <a:close/>
              </a:path>
              <a:path w="537210" h="386714">
                <a:moveTo>
                  <a:pt x="55372" y="31737"/>
                </a:moveTo>
                <a:lnTo>
                  <a:pt x="48005" y="42075"/>
                </a:lnTo>
                <a:lnTo>
                  <a:pt x="58344" y="49460"/>
                </a:lnTo>
                <a:lnTo>
                  <a:pt x="65725" y="39133"/>
                </a:lnTo>
                <a:lnTo>
                  <a:pt x="55372" y="31737"/>
                </a:lnTo>
                <a:close/>
              </a:path>
              <a:path w="537210" h="386714">
                <a:moveTo>
                  <a:pt x="71012" y="31737"/>
                </a:moveTo>
                <a:lnTo>
                  <a:pt x="55372" y="31737"/>
                </a:lnTo>
                <a:lnTo>
                  <a:pt x="65725" y="39133"/>
                </a:lnTo>
                <a:lnTo>
                  <a:pt x="71012" y="31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 txBox="1"/>
          <p:nvPr/>
        </p:nvSpPr>
        <p:spPr>
          <a:xfrm>
            <a:off x="2060575" y="4067682"/>
            <a:ext cx="9588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Watch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46073" y="6629400"/>
            <a:ext cx="746052" cy="228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46073" y="6629400"/>
            <a:ext cx="746125" cy="228600"/>
          </a:xfrm>
          <a:custGeom>
            <a:avLst/>
            <a:gdLst/>
            <a:ahLst/>
            <a:cxnLst/>
            <a:rect l="l" t="t" r="r" b="b"/>
            <a:pathLst>
              <a:path w="746125" h="228600">
                <a:moveTo>
                  <a:pt x="0" y="228597"/>
                </a:moveTo>
                <a:lnTo>
                  <a:pt x="19176" y="194424"/>
                </a:lnTo>
                <a:lnTo>
                  <a:pt x="45999" y="156973"/>
                </a:lnTo>
                <a:lnTo>
                  <a:pt x="76679" y="122751"/>
                </a:lnTo>
                <a:lnTo>
                  <a:pt x="110902" y="92071"/>
                </a:lnTo>
                <a:lnTo>
                  <a:pt x="148354" y="65248"/>
                </a:lnTo>
                <a:lnTo>
                  <a:pt x="188719" y="42597"/>
                </a:lnTo>
                <a:lnTo>
                  <a:pt x="231683" y="24432"/>
                </a:lnTo>
                <a:lnTo>
                  <a:pt x="276932" y="11068"/>
                </a:lnTo>
                <a:lnTo>
                  <a:pt x="324151" y="2819"/>
                </a:lnTo>
                <a:lnTo>
                  <a:pt x="373026" y="0"/>
                </a:lnTo>
                <a:lnTo>
                  <a:pt x="421901" y="2819"/>
                </a:lnTo>
                <a:lnTo>
                  <a:pt x="469120" y="11068"/>
                </a:lnTo>
                <a:lnTo>
                  <a:pt x="514369" y="24432"/>
                </a:lnTo>
                <a:lnTo>
                  <a:pt x="557333" y="42597"/>
                </a:lnTo>
                <a:lnTo>
                  <a:pt x="597698" y="65248"/>
                </a:lnTo>
                <a:lnTo>
                  <a:pt x="635150" y="92071"/>
                </a:lnTo>
                <a:lnTo>
                  <a:pt x="669373" y="122751"/>
                </a:lnTo>
                <a:lnTo>
                  <a:pt x="700053" y="156973"/>
                </a:lnTo>
                <a:lnTo>
                  <a:pt x="726876" y="194424"/>
                </a:lnTo>
                <a:lnTo>
                  <a:pt x="746052" y="228597"/>
                </a:lnTo>
              </a:path>
            </a:pathLst>
          </a:custGeom>
          <a:ln w="12192">
            <a:solidFill>
              <a:srgbClr val="256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 txBox="1"/>
          <p:nvPr/>
        </p:nvSpPr>
        <p:spPr>
          <a:xfrm>
            <a:off x="288137" y="6576771"/>
            <a:ext cx="262890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">
                <a:latin typeface="Arial"/>
                <a:cs typeface="Arial"/>
              </a:rPr>
              <a:t>+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21842" y="2432126"/>
            <a:ext cx="5594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latin typeface="Arial"/>
                <a:cs typeface="Arial"/>
              </a:rPr>
              <a:t>O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298" y="3563188"/>
            <a:ext cx="756285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4000" spc="5">
                <a:latin typeface="Arial"/>
                <a:cs typeface="Arial"/>
              </a:rPr>
              <a:t>8e</a:t>
            </a:r>
            <a:r>
              <a:rPr dirty="0" baseline="25157" sz="3975" spc="7">
                <a:latin typeface="Arial"/>
                <a:cs typeface="Arial"/>
              </a:rPr>
              <a:t>-</a:t>
            </a:r>
            <a:endParaRPr baseline="25157" sz="3975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61815" y="271272"/>
            <a:ext cx="2643886" cy="1360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259326" y="446608"/>
            <a:ext cx="1859914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655" b="1">
                <a:solidFill>
                  <a:srgbClr val="FF0000"/>
                </a:solidFill>
                <a:latin typeface="Arial"/>
                <a:cs typeface="Arial"/>
              </a:rPr>
              <a:t>نيجسكلاا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27576" y="1112481"/>
            <a:ext cx="1912366" cy="144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70502" y="1164716"/>
            <a:ext cx="1831975" cy="0"/>
          </a:xfrm>
          <a:custGeom>
            <a:avLst/>
            <a:gdLst/>
            <a:ahLst/>
            <a:cxnLst/>
            <a:rect l="l" t="t" r="r" b="b"/>
            <a:pathLst>
              <a:path w="1831975" h="0">
                <a:moveTo>
                  <a:pt x="0" y="0"/>
                </a:moveTo>
                <a:lnTo>
                  <a:pt x="1831848" y="0"/>
                </a:lnTo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871117" y="1621612"/>
            <a:ext cx="3662045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160" b="1">
                <a:latin typeface="Arial"/>
                <a:cs typeface="Arial"/>
              </a:rPr>
              <a:t>تلااجملا </a:t>
            </a:r>
            <a:r>
              <a:rPr dirty="0" sz="3200" spc="-270" b="1">
                <a:latin typeface="Arial"/>
                <a:cs typeface="Arial"/>
              </a:rPr>
              <a:t>تاعبرم </a:t>
            </a:r>
            <a:r>
              <a:rPr dirty="0" sz="3200" spc="-315" b="1">
                <a:latin typeface="Arial"/>
                <a:cs typeface="Arial"/>
              </a:rPr>
              <a:t>مسر </a:t>
            </a:r>
            <a:r>
              <a:rPr dirty="0" sz="3200" spc="5" b="1">
                <a:latin typeface="Arial"/>
                <a:cs typeface="Arial"/>
              </a:rPr>
              <a:t>-1</a:t>
            </a:r>
            <a:r>
              <a:rPr dirty="0" sz="3200" spc="-545" b="1">
                <a:latin typeface="Arial"/>
                <a:cs typeface="Arial"/>
              </a:rPr>
              <a:t> </a:t>
            </a:r>
            <a:r>
              <a:rPr dirty="0" sz="2550" spc="10">
                <a:solidFill>
                  <a:srgbClr val="3891A7"/>
                </a:solidFill>
                <a:latin typeface="Wingdings 2"/>
                <a:cs typeface="Wingdings 2"/>
              </a:rPr>
              <a:t></a:t>
            </a:r>
            <a:endParaRPr sz="2550">
              <a:latin typeface="Wingdings 2"/>
              <a:cs typeface="Wingdings 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40679" y="2485644"/>
            <a:ext cx="381000" cy="822960"/>
          </a:xfrm>
          <a:custGeom>
            <a:avLst/>
            <a:gdLst/>
            <a:ahLst/>
            <a:cxnLst/>
            <a:rect l="l" t="t" r="r" b="b"/>
            <a:pathLst>
              <a:path w="381000" h="822960">
                <a:moveTo>
                  <a:pt x="190500" y="152400"/>
                </a:moveTo>
                <a:lnTo>
                  <a:pt x="152400" y="167639"/>
                </a:lnTo>
                <a:lnTo>
                  <a:pt x="152400" y="822959"/>
                </a:lnTo>
                <a:lnTo>
                  <a:pt x="228600" y="822959"/>
                </a:lnTo>
                <a:lnTo>
                  <a:pt x="228600" y="167639"/>
                </a:lnTo>
                <a:lnTo>
                  <a:pt x="190500" y="152400"/>
                </a:lnTo>
                <a:close/>
              </a:path>
              <a:path w="381000" h="822960">
                <a:moveTo>
                  <a:pt x="190500" y="0"/>
                </a:moveTo>
                <a:lnTo>
                  <a:pt x="0" y="228600"/>
                </a:lnTo>
                <a:lnTo>
                  <a:pt x="152400" y="167639"/>
                </a:lnTo>
                <a:lnTo>
                  <a:pt x="152400" y="152400"/>
                </a:lnTo>
                <a:lnTo>
                  <a:pt x="317500" y="152400"/>
                </a:lnTo>
                <a:lnTo>
                  <a:pt x="190500" y="0"/>
                </a:lnTo>
                <a:close/>
              </a:path>
              <a:path w="381000" h="822960">
                <a:moveTo>
                  <a:pt x="317500" y="152400"/>
                </a:moveTo>
                <a:lnTo>
                  <a:pt x="228600" y="152400"/>
                </a:lnTo>
                <a:lnTo>
                  <a:pt x="228600" y="167639"/>
                </a:lnTo>
                <a:lnTo>
                  <a:pt x="381000" y="228600"/>
                </a:lnTo>
                <a:lnTo>
                  <a:pt x="317500" y="152400"/>
                </a:lnTo>
                <a:close/>
              </a:path>
              <a:path w="381000" h="822960">
                <a:moveTo>
                  <a:pt x="190500" y="152400"/>
                </a:moveTo>
                <a:lnTo>
                  <a:pt x="152400" y="152400"/>
                </a:lnTo>
                <a:lnTo>
                  <a:pt x="152400" y="167639"/>
                </a:lnTo>
                <a:lnTo>
                  <a:pt x="190500" y="152400"/>
                </a:lnTo>
                <a:close/>
              </a:path>
              <a:path w="381000" h="822960">
                <a:moveTo>
                  <a:pt x="228600" y="152400"/>
                </a:moveTo>
                <a:lnTo>
                  <a:pt x="190500" y="152400"/>
                </a:lnTo>
                <a:lnTo>
                  <a:pt x="228600" y="167639"/>
                </a:lnTo>
                <a:lnTo>
                  <a:pt x="228600" y="1524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27776" y="2510027"/>
            <a:ext cx="381000" cy="822960"/>
          </a:xfrm>
          <a:custGeom>
            <a:avLst/>
            <a:gdLst/>
            <a:ahLst/>
            <a:cxnLst/>
            <a:rect l="l" t="t" r="r" b="b"/>
            <a:pathLst>
              <a:path w="381000" h="822960">
                <a:moveTo>
                  <a:pt x="0" y="594360"/>
                </a:moveTo>
                <a:lnTo>
                  <a:pt x="190500" y="822960"/>
                </a:lnTo>
                <a:lnTo>
                  <a:pt x="317500" y="670560"/>
                </a:lnTo>
                <a:lnTo>
                  <a:pt x="152400" y="670560"/>
                </a:lnTo>
                <a:lnTo>
                  <a:pt x="152400" y="655320"/>
                </a:lnTo>
                <a:lnTo>
                  <a:pt x="0" y="594360"/>
                </a:lnTo>
                <a:close/>
              </a:path>
              <a:path w="381000" h="822960">
                <a:moveTo>
                  <a:pt x="152400" y="655320"/>
                </a:moveTo>
                <a:lnTo>
                  <a:pt x="152400" y="670560"/>
                </a:lnTo>
                <a:lnTo>
                  <a:pt x="190500" y="670560"/>
                </a:lnTo>
                <a:lnTo>
                  <a:pt x="152400" y="655320"/>
                </a:lnTo>
                <a:close/>
              </a:path>
              <a:path w="381000" h="822960">
                <a:moveTo>
                  <a:pt x="228600" y="0"/>
                </a:moveTo>
                <a:lnTo>
                  <a:pt x="152400" y="0"/>
                </a:lnTo>
                <a:lnTo>
                  <a:pt x="152400" y="655320"/>
                </a:lnTo>
                <a:lnTo>
                  <a:pt x="190500" y="670560"/>
                </a:lnTo>
                <a:lnTo>
                  <a:pt x="228600" y="655320"/>
                </a:lnTo>
                <a:lnTo>
                  <a:pt x="228600" y="0"/>
                </a:lnTo>
                <a:close/>
              </a:path>
              <a:path w="381000" h="822960">
                <a:moveTo>
                  <a:pt x="228600" y="655320"/>
                </a:moveTo>
                <a:lnTo>
                  <a:pt x="190500" y="670560"/>
                </a:lnTo>
                <a:lnTo>
                  <a:pt x="228600" y="670560"/>
                </a:lnTo>
                <a:lnTo>
                  <a:pt x="228600" y="655320"/>
                </a:lnTo>
                <a:close/>
              </a:path>
              <a:path w="381000" h="822960">
                <a:moveTo>
                  <a:pt x="381000" y="594360"/>
                </a:moveTo>
                <a:lnTo>
                  <a:pt x="228600" y="655320"/>
                </a:lnTo>
                <a:lnTo>
                  <a:pt x="228600" y="670560"/>
                </a:lnTo>
                <a:lnTo>
                  <a:pt x="317500" y="670560"/>
                </a:lnTo>
                <a:lnTo>
                  <a:pt x="381000" y="59436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38543" y="2485644"/>
            <a:ext cx="381000" cy="822960"/>
          </a:xfrm>
          <a:custGeom>
            <a:avLst/>
            <a:gdLst/>
            <a:ahLst/>
            <a:cxnLst/>
            <a:rect l="l" t="t" r="r" b="b"/>
            <a:pathLst>
              <a:path w="381000" h="822960">
                <a:moveTo>
                  <a:pt x="190500" y="152400"/>
                </a:moveTo>
                <a:lnTo>
                  <a:pt x="152400" y="167639"/>
                </a:lnTo>
                <a:lnTo>
                  <a:pt x="152400" y="822959"/>
                </a:lnTo>
                <a:lnTo>
                  <a:pt x="228600" y="822959"/>
                </a:lnTo>
                <a:lnTo>
                  <a:pt x="228600" y="167639"/>
                </a:lnTo>
                <a:lnTo>
                  <a:pt x="190500" y="152400"/>
                </a:lnTo>
                <a:close/>
              </a:path>
              <a:path w="381000" h="822960">
                <a:moveTo>
                  <a:pt x="190500" y="0"/>
                </a:moveTo>
                <a:lnTo>
                  <a:pt x="0" y="228600"/>
                </a:lnTo>
                <a:lnTo>
                  <a:pt x="152400" y="167639"/>
                </a:lnTo>
                <a:lnTo>
                  <a:pt x="152400" y="152400"/>
                </a:lnTo>
                <a:lnTo>
                  <a:pt x="317500" y="152400"/>
                </a:lnTo>
                <a:lnTo>
                  <a:pt x="190500" y="0"/>
                </a:lnTo>
                <a:close/>
              </a:path>
              <a:path w="381000" h="822960">
                <a:moveTo>
                  <a:pt x="317500" y="152400"/>
                </a:moveTo>
                <a:lnTo>
                  <a:pt x="228600" y="152400"/>
                </a:lnTo>
                <a:lnTo>
                  <a:pt x="228600" y="167639"/>
                </a:lnTo>
                <a:lnTo>
                  <a:pt x="381000" y="228600"/>
                </a:lnTo>
                <a:lnTo>
                  <a:pt x="317500" y="152400"/>
                </a:lnTo>
                <a:close/>
              </a:path>
              <a:path w="381000" h="822960">
                <a:moveTo>
                  <a:pt x="190500" y="152400"/>
                </a:moveTo>
                <a:lnTo>
                  <a:pt x="152400" y="152400"/>
                </a:lnTo>
                <a:lnTo>
                  <a:pt x="152400" y="167639"/>
                </a:lnTo>
                <a:lnTo>
                  <a:pt x="190500" y="152400"/>
                </a:lnTo>
                <a:close/>
              </a:path>
              <a:path w="381000" h="822960">
                <a:moveTo>
                  <a:pt x="228600" y="152400"/>
                </a:moveTo>
                <a:lnTo>
                  <a:pt x="190500" y="152400"/>
                </a:lnTo>
                <a:lnTo>
                  <a:pt x="228600" y="167639"/>
                </a:lnTo>
                <a:lnTo>
                  <a:pt x="228600" y="1524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03320" y="2479548"/>
            <a:ext cx="381000" cy="829310"/>
          </a:xfrm>
          <a:custGeom>
            <a:avLst/>
            <a:gdLst/>
            <a:ahLst/>
            <a:cxnLst/>
            <a:rect l="l" t="t" r="r" b="b"/>
            <a:pathLst>
              <a:path w="381000" h="829310">
                <a:moveTo>
                  <a:pt x="190500" y="152400"/>
                </a:moveTo>
                <a:lnTo>
                  <a:pt x="152400" y="167639"/>
                </a:lnTo>
                <a:lnTo>
                  <a:pt x="152400" y="829055"/>
                </a:lnTo>
                <a:lnTo>
                  <a:pt x="228600" y="829055"/>
                </a:lnTo>
                <a:lnTo>
                  <a:pt x="228600" y="167639"/>
                </a:lnTo>
                <a:lnTo>
                  <a:pt x="190500" y="152400"/>
                </a:lnTo>
                <a:close/>
              </a:path>
              <a:path w="381000" h="829310">
                <a:moveTo>
                  <a:pt x="190500" y="0"/>
                </a:moveTo>
                <a:lnTo>
                  <a:pt x="0" y="228600"/>
                </a:lnTo>
                <a:lnTo>
                  <a:pt x="152400" y="167639"/>
                </a:lnTo>
                <a:lnTo>
                  <a:pt x="152400" y="152400"/>
                </a:lnTo>
                <a:lnTo>
                  <a:pt x="317500" y="152400"/>
                </a:lnTo>
                <a:lnTo>
                  <a:pt x="190500" y="0"/>
                </a:lnTo>
                <a:close/>
              </a:path>
              <a:path w="381000" h="829310">
                <a:moveTo>
                  <a:pt x="317500" y="152400"/>
                </a:moveTo>
                <a:lnTo>
                  <a:pt x="228600" y="152400"/>
                </a:lnTo>
                <a:lnTo>
                  <a:pt x="228600" y="167639"/>
                </a:lnTo>
                <a:lnTo>
                  <a:pt x="381000" y="228600"/>
                </a:lnTo>
                <a:lnTo>
                  <a:pt x="317500" y="152400"/>
                </a:lnTo>
                <a:close/>
              </a:path>
              <a:path w="381000" h="829310">
                <a:moveTo>
                  <a:pt x="190500" y="152400"/>
                </a:moveTo>
                <a:lnTo>
                  <a:pt x="152400" y="152400"/>
                </a:lnTo>
                <a:lnTo>
                  <a:pt x="152400" y="167639"/>
                </a:lnTo>
                <a:lnTo>
                  <a:pt x="190500" y="152400"/>
                </a:lnTo>
                <a:close/>
              </a:path>
              <a:path w="381000" h="829310">
                <a:moveTo>
                  <a:pt x="228600" y="152400"/>
                </a:moveTo>
                <a:lnTo>
                  <a:pt x="190500" y="152400"/>
                </a:lnTo>
                <a:lnTo>
                  <a:pt x="228600" y="167639"/>
                </a:lnTo>
                <a:lnTo>
                  <a:pt x="228600" y="1524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81271" y="2503932"/>
            <a:ext cx="381000" cy="829310"/>
          </a:xfrm>
          <a:custGeom>
            <a:avLst/>
            <a:gdLst/>
            <a:ahLst/>
            <a:cxnLst/>
            <a:rect l="l" t="t" r="r" b="b"/>
            <a:pathLst>
              <a:path w="381000" h="829310">
                <a:moveTo>
                  <a:pt x="0" y="600455"/>
                </a:moveTo>
                <a:lnTo>
                  <a:pt x="190500" y="829055"/>
                </a:lnTo>
                <a:lnTo>
                  <a:pt x="317500" y="676655"/>
                </a:lnTo>
                <a:lnTo>
                  <a:pt x="152400" y="676655"/>
                </a:lnTo>
                <a:lnTo>
                  <a:pt x="152400" y="661415"/>
                </a:lnTo>
                <a:lnTo>
                  <a:pt x="0" y="600455"/>
                </a:lnTo>
                <a:close/>
              </a:path>
              <a:path w="381000" h="829310">
                <a:moveTo>
                  <a:pt x="152400" y="661415"/>
                </a:moveTo>
                <a:lnTo>
                  <a:pt x="152400" y="676655"/>
                </a:lnTo>
                <a:lnTo>
                  <a:pt x="190500" y="676655"/>
                </a:lnTo>
                <a:lnTo>
                  <a:pt x="152400" y="661415"/>
                </a:lnTo>
                <a:close/>
              </a:path>
              <a:path w="381000" h="829310">
                <a:moveTo>
                  <a:pt x="228600" y="0"/>
                </a:moveTo>
                <a:lnTo>
                  <a:pt x="152400" y="0"/>
                </a:lnTo>
                <a:lnTo>
                  <a:pt x="152400" y="661415"/>
                </a:lnTo>
                <a:lnTo>
                  <a:pt x="190500" y="676655"/>
                </a:lnTo>
                <a:lnTo>
                  <a:pt x="228600" y="661415"/>
                </a:lnTo>
                <a:lnTo>
                  <a:pt x="228600" y="0"/>
                </a:lnTo>
                <a:close/>
              </a:path>
              <a:path w="381000" h="829310">
                <a:moveTo>
                  <a:pt x="228600" y="661415"/>
                </a:moveTo>
                <a:lnTo>
                  <a:pt x="190500" y="676655"/>
                </a:lnTo>
                <a:lnTo>
                  <a:pt x="228600" y="676655"/>
                </a:lnTo>
                <a:lnTo>
                  <a:pt x="228600" y="661415"/>
                </a:lnTo>
                <a:close/>
              </a:path>
              <a:path w="381000" h="829310">
                <a:moveTo>
                  <a:pt x="381000" y="600455"/>
                </a:moveTo>
                <a:lnTo>
                  <a:pt x="228600" y="661415"/>
                </a:lnTo>
                <a:lnTo>
                  <a:pt x="228600" y="676655"/>
                </a:lnTo>
                <a:lnTo>
                  <a:pt x="317500" y="676655"/>
                </a:lnTo>
                <a:lnTo>
                  <a:pt x="381000" y="600455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05583" y="2479548"/>
            <a:ext cx="381000" cy="829310"/>
          </a:xfrm>
          <a:custGeom>
            <a:avLst/>
            <a:gdLst/>
            <a:ahLst/>
            <a:cxnLst/>
            <a:rect l="l" t="t" r="r" b="b"/>
            <a:pathLst>
              <a:path w="381000" h="829310">
                <a:moveTo>
                  <a:pt x="190500" y="152400"/>
                </a:moveTo>
                <a:lnTo>
                  <a:pt x="152400" y="167639"/>
                </a:lnTo>
                <a:lnTo>
                  <a:pt x="152400" y="829055"/>
                </a:lnTo>
                <a:lnTo>
                  <a:pt x="228600" y="829055"/>
                </a:lnTo>
                <a:lnTo>
                  <a:pt x="228600" y="167639"/>
                </a:lnTo>
                <a:lnTo>
                  <a:pt x="190500" y="152400"/>
                </a:lnTo>
                <a:close/>
              </a:path>
              <a:path w="381000" h="829310">
                <a:moveTo>
                  <a:pt x="190500" y="0"/>
                </a:moveTo>
                <a:lnTo>
                  <a:pt x="0" y="228600"/>
                </a:lnTo>
                <a:lnTo>
                  <a:pt x="152400" y="167639"/>
                </a:lnTo>
                <a:lnTo>
                  <a:pt x="152400" y="152400"/>
                </a:lnTo>
                <a:lnTo>
                  <a:pt x="317500" y="152400"/>
                </a:lnTo>
                <a:lnTo>
                  <a:pt x="190500" y="0"/>
                </a:lnTo>
                <a:close/>
              </a:path>
              <a:path w="381000" h="829310">
                <a:moveTo>
                  <a:pt x="317500" y="152400"/>
                </a:moveTo>
                <a:lnTo>
                  <a:pt x="228600" y="152400"/>
                </a:lnTo>
                <a:lnTo>
                  <a:pt x="228600" y="167639"/>
                </a:lnTo>
                <a:lnTo>
                  <a:pt x="381000" y="228600"/>
                </a:lnTo>
                <a:lnTo>
                  <a:pt x="317500" y="152400"/>
                </a:lnTo>
                <a:close/>
              </a:path>
              <a:path w="381000" h="829310">
                <a:moveTo>
                  <a:pt x="190500" y="152400"/>
                </a:moveTo>
                <a:lnTo>
                  <a:pt x="152400" y="152400"/>
                </a:lnTo>
                <a:lnTo>
                  <a:pt x="152400" y="167639"/>
                </a:lnTo>
                <a:lnTo>
                  <a:pt x="190500" y="152400"/>
                </a:lnTo>
                <a:close/>
              </a:path>
              <a:path w="381000" h="829310">
                <a:moveTo>
                  <a:pt x="228600" y="152400"/>
                </a:moveTo>
                <a:lnTo>
                  <a:pt x="190500" y="152400"/>
                </a:lnTo>
                <a:lnTo>
                  <a:pt x="228600" y="167639"/>
                </a:lnTo>
                <a:lnTo>
                  <a:pt x="228600" y="1524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83535" y="2503932"/>
            <a:ext cx="381000" cy="829310"/>
          </a:xfrm>
          <a:custGeom>
            <a:avLst/>
            <a:gdLst/>
            <a:ahLst/>
            <a:cxnLst/>
            <a:rect l="l" t="t" r="r" b="b"/>
            <a:pathLst>
              <a:path w="381000" h="829310">
                <a:moveTo>
                  <a:pt x="0" y="600455"/>
                </a:moveTo>
                <a:lnTo>
                  <a:pt x="190500" y="829055"/>
                </a:lnTo>
                <a:lnTo>
                  <a:pt x="317500" y="676655"/>
                </a:lnTo>
                <a:lnTo>
                  <a:pt x="152400" y="676655"/>
                </a:lnTo>
                <a:lnTo>
                  <a:pt x="152400" y="661415"/>
                </a:lnTo>
                <a:lnTo>
                  <a:pt x="0" y="600455"/>
                </a:lnTo>
                <a:close/>
              </a:path>
              <a:path w="381000" h="829310">
                <a:moveTo>
                  <a:pt x="152400" y="661415"/>
                </a:moveTo>
                <a:lnTo>
                  <a:pt x="152400" y="676655"/>
                </a:lnTo>
                <a:lnTo>
                  <a:pt x="190500" y="676655"/>
                </a:lnTo>
                <a:lnTo>
                  <a:pt x="152400" y="661415"/>
                </a:lnTo>
                <a:close/>
              </a:path>
              <a:path w="381000" h="829310">
                <a:moveTo>
                  <a:pt x="228600" y="0"/>
                </a:moveTo>
                <a:lnTo>
                  <a:pt x="152400" y="0"/>
                </a:lnTo>
                <a:lnTo>
                  <a:pt x="152400" y="661415"/>
                </a:lnTo>
                <a:lnTo>
                  <a:pt x="190500" y="676655"/>
                </a:lnTo>
                <a:lnTo>
                  <a:pt x="228600" y="661415"/>
                </a:lnTo>
                <a:lnTo>
                  <a:pt x="228600" y="0"/>
                </a:lnTo>
                <a:close/>
              </a:path>
              <a:path w="381000" h="829310">
                <a:moveTo>
                  <a:pt x="228600" y="661415"/>
                </a:moveTo>
                <a:lnTo>
                  <a:pt x="190500" y="676655"/>
                </a:lnTo>
                <a:lnTo>
                  <a:pt x="228600" y="676655"/>
                </a:lnTo>
                <a:lnTo>
                  <a:pt x="228600" y="661415"/>
                </a:lnTo>
                <a:close/>
              </a:path>
              <a:path w="381000" h="829310">
                <a:moveTo>
                  <a:pt x="381000" y="600455"/>
                </a:moveTo>
                <a:lnTo>
                  <a:pt x="228600" y="661415"/>
                </a:lnTo>
                <a:lnTo>
                  <a:pt x="228600" y="676655"/>
                </a:lnTo>
                <a:lnTo>
                  <a:pt x="317500" y="676655"/>
                </a:lnTo>
                <a:lnTo>
                  <a:pt x="381000" y="600455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34995" y="5180076"/>
            <a:ext cx="3965575" cy="1292860"/>
          </a:xfrm>
          <a:custGeom>
            <a:avLst/>
            <a:gdLst/>
            <a:ahLst/>
            <a:cxnLst/>
            <a:rect l="l" t="t" r="r" b="b"/>
            <a:pathLst>
              <a:path w="3965575" h="1292860">
                <a:moveTo>
                  <a:pt x="0" y="1292352"/>
                </a:moveTo>
                <a:lnTo>
                  <a:pt x="3965448" y="1292352"/>
                </a:lnTo>
                <a:lnTo>
                  <a:pt x="3965448" y="0"/>
                </a:lnTo>
                <a:lnTo>
                  <a:pt x="0" y="0"/>
                </a:lnTo>
                <a:lnTo>
                  <a:pt x="0" y="1292352"/>
                </a:lnTo>
                <a:close/>
              </a:path>
            </a:pathLst>
          </a:custGeom>
          <a:ln w="9143">
            <a:solidFill>
              <a:srgbClr val="33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52472" y="5135824"/>
            <a:ext cx="1787398" cy="1668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09544" y="5230367"/>
            <a:ext cx="961428" cy="11352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80815" y="5135824"/>
            <a:ext cx="1787398" cy="1668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37888" y="5230367"/>
            <a:ext cx="961428" cy="11352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09159" y="5135824"/>
            <a:ext cx="1830197" cy="16686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08903" y="5230367"/>
            <a:ext cx="961428" cy="11352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686557" y="5346598"/>
            <a:ext cx="366458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6000" spc="-5">
                <a:solidFill>
                  <a:srgbClr val="008000"/>
                </a:solidFill>
                <a:latin typeface="Arial"/>
                <a:cs typeface="Arial"/>
              </a:rPr>
              <a:t>1s</a:t>
            </a:r>
            <a:r>
              <a:rPr dirty="0" baseline="25000" sz="6000" spc="-7">
                <a:solidFill>
                  <a:srgbClr val="008000"/>
                </a:solidFill>
                <a:latin typeface="Arial"/>
                <a:cs typeface="Arial"/>
              </a:rPr>
              <a:t>2 </a:t>
            </a:r>
            <a:r>
              <a:rPr dirty="0" sz="6000">
                <a:solidFill>
                  <a:srgbClr val="FFCC00"/>
                </a:solidFill>
                <a:latin typeface="Arial"/>
                <a:cs typeface="Arial"/>
              </a:rPr>
              <a:t>2s</a:t>
            </a:r>
            <a:r>
              <a:rPr dirty="0" baseline="25000" sz="6000">
                <a:solidFill>
                  <a:srgbClr val="FFCC00"/>
                </a:solidFill>
                <a:latin typeface="Arial"/>
                <a:cs typeface="Arial"/>
              </a:rPr>
              <a:t>2</a:t>
            </a:r>
            <a:r>
              <a:rPr dirty="0" baseline="25000" sz="6000" spc="-104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6000" spc="-5">
                <a:solidFill>
                  <a:srgbClr val="0066FF"/>
                </a:solidFill>
                <a:latin typeface="Arial"/>
                <a:cs typeface="Arial"/>
              </a:rPr>
              <a:t>2p</a:t>
            </a:r>
            <a:r>
              <a:rPr dirty="0" baseline="25000" sz="6000" spc="-7">
                <a:solidFill>
                  <a:srgbClr val="0066FF"/>
                </a:solidFill>
                <a:latin typeface="Arial"/>
                <a:cs typeface="Arial"/>
              </a:rPr>
              <a:t>4</a:t>
            </a:r>
            <a:endParaRPr baseline="25000" sz="6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827264" y="2503932"/>
            <a:ext cx="381000" cy="826135"/>
          </a:xfrm>
          <a:custGeom>
            <a:avLst/>
            <a:gdLst/>
            <a:ahLst/>
            <a:cxnLst/>
            <a:rect l="l" t="t" r="r" b="b"/>
            <a:pathLst>
              <a:path w="381000" h="826135">
                <a:moveTo>
                  <a:pt x="190500" y="152400"/>
                </a:moveTo>
                <a:lnTo>
                  <a:pt x="152400" y="167639"/>
                </a:lnTo>
                <a:lnTo>
                  <a:pt x="152400" y="826007"/>
                </a:lnTo>
                <a:lnTo>
                  <a:pt x="228600" y="826007"/>
                </a:lnTo>
                <a:lnTo>
                  <a:pt x="228600" y="167639"/>
                </a:lnTo>
                <a:lnTo>
                  <a:pt x="190500" y="152400"/>
                </a:lnTo>
                <a:close/>
              </a:path>
              <a:path w="381000" h="826135">
                <a:moveTo>
                  <a:pt x="190500" y="0"/>
                </a:moveTo>
                <a:lnTo>
                  <a:pt x="0" y="228600"/>
                </a:lnTo>
                <a:lnTo>
                  <a:pt x="152400" y="167639"/>
                </a:lnTo>
                <a:lnTo>
                  <a:pt x="152400" y="152400"/>
                </a:lnTo>
                <a:lnTo>
                  <a:pt x="317500" y="152400"/>
                </a:lnTo>
                <a:lnTo>
                  <a:pt x="190500" y="0"/>
                </a:lnTo>
                <a:close/>
              </a:path>
              <a:path w="381000" h="826135">
                <a:moveTo>
                  <a:pt x="317500" y="152400"/>
                </a:moveTo>
                <a:lnTo>
                  <a:pt x="228600" y="152400"/>
                </a:lnTo>
                <a:lnTo>
                  <a:pt x="228600" y="167639"/>
                </a:lnTo>
                <a:lnTo>
                  <a:pt x="381000" y="228600"/>
                </a:lnTo>
                <a:lnTo>
                  <a:pt x="317500" y="152400"/>
                </a:lnTo>
                <a:close/>
              </a:path>
              <a:path w="381000" h="826135">
                <a:moveTo>
                  <a:pt x="190500" y="152400"/>
                </a:moveTo>
                <a:lnTo>
                  <a:pt x="152400" y="152400"/>
                </a:lnTo>
                <a:lnTo>
                  <a:pt x="152400" y="167639"/>
                </a:lnTo>
                <a:lnTo>
                  <a:pt x="190500" y="152400"/>
                </a:lnTo>
                <a:close/>
              </a:path>
              <a:path w="381000" h="826135">
                <a:moveTo>
                  <a:pt x="228600" y="152400"/>
                </a:moveTo>
                <a:lnTo>
                  <a:pt x="190500" y="152400"/>
                </a:lnTo>
                <a:lnTo>
                  <a:pt x="228600" y="167639"/>
                </a:lnTo>
                <a:lnTo>
                  <a:pt x="228600" y="1524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101088" y="3525088"/>
            <a:ext cx="563880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5"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dirty="0" sz="4000" spc="5">
                <a:solidFill>
                  <a:srgbClr val="008000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87651" y="2336292"/>
            <a:ext cx="1201420" cy="1122045"/>
          </a:xfrm>
          <a:custGeom>
            <a:avLst/>
            <a:gdLst/>
            <a:ahLst/>
            <a:cxnLst/>
            <a:rect l="l" t="t" r="r" b="b"/>
            <a:pathLst>
              <a:path w="1201420" h="1122045">
                <a:moveTo>
                  <a:pt x="0" y="1121664"/>
                </a:moveTo>
                <a:lnTo>
                  <a:pt x="1200912" y="1121664"/>
                </a:lnTo>
                <a:lnTo>
                  <a:pt x="1200912" y="0"/>
                </a:lnTo>
                <a:lnTo>
                  <a:pt x="0" y="0"/>
                </a:lnTo>
                <a:lnTo>
                  <a:pt x="0" y="1121664"/>
                </a:lnTo>
                <a:close/>
              </a:path>
            </a:pathLst>
          </a:custGeom>
          <a:ln w="76199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806444" y="3523564"/>
            <a:ext cx="563880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5">
                <a:solidFill>
                  <a:srgbClr val="FFCC00"/>
                </a:solidFill>
                <a:latin typeface="Arial"/>
                <a:cs typeface="Arial"/>
              </a:rPr>
              <a:t>2</a:t>
            </a:r>
            <a:r>
              <a:rPr dirty="0" sz="4000" spc="5">
                <a:solidFill>
                  <a:srgbClr val="FFCC00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82340" y="2333244"/>
            <a:ext cx="1198245" cy="1122045"/>
          </a:xfrm>
          <a:custGeom>
            <a:avLst/>
            <a:gdLst/>
            <a:ahLst/>
            <a:cxnLst/>
            <a:rect l="l" t="t" r="r" b="b"/>
            <a:pathLst>
              <a:path w="1198245" h="1122045">
                <a:moveTo>
                  <a:pt x="0" y="1121664"/>
                </a:moveTo>
                <a:lnTo>
                  <a:pt x="1197864" y="1121664"/>
                </a:lnTo>
                <a:lnTo>
                  <a:pt x="1197864" y="0"/>
                </a:lnTo>
                <a:lnTo>
                  <a:pt x="0" y="0"/>
                </a:lnTo>
                <a:lnTo>
                  <a:pt x="0" y="1121664"/>
                </a:lnTo>
                <a:close/>
              </a:path>
            </a:pathLst>
          </a:custGeom>
          <a:ln w="76199">
            <a:solidFill>
              <a:srgbClr val="FF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983759" y="3523564"/>
            <a:ext cx="3588385" cy="15786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493395">
              <a:lnSpc>
                <a:spcPct val="100000"/>
              </a:lnSpc>
              <a:spcBef>
                <a:spcPts val="110"/>
              </a:spcBef>
            </a:pPr>
            <a:r>
              <a:rPr dirty="0" sz="4000" spc="5">
                <a:solidFill>
                  <a:srgbClr val="0066FF"/>
                </a:solidFill>
                <a:latin typeface="Arial"/>
                <a:cs typeface="Arial"/>
              </a:rPr>
              <a:t>2p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95"/>
              </a:spcBef>
            </a:pPr>
            <a:r>
              <a:rPr dirty="0" sz="3600" spc="-470" b="1">
                <a:latin typeface="Arial"/>
                <a:cs typeface="Arial"/>
              </a:rPr>
              <a:t>ينورتكللاا زيمرتلا </a:t>
            </a:r>
            <a:r>
              <a:rPr dirty="0" sz="3600" spc="10" b="1">
                <a:latin typeface="Arial"/>
                <a:cs typeface="Arial"/>
              </a:rPr>
              <a:t>-2</a:t>
            </a:r>
            <a:r>
              <a:rPr dirty="0" sz="3600" spc="260" b="1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28844" y="2348483"/>
            <a:ext cx="1201420" cy="1122045"/>
          </a:xfrm>
          <a:custGeom>
            <a:avLst/>
            <a:gdLst/>
            <a:ahLst/>
            <a:cxnLst/>
            <a:rect l="l" t="t" r="r" b="b"/>
            <a:pathLst>
              <a:path w="1201420" h="1122045">
                <a:moveTo>
                  <a:pt x="0" y="1121664"/>
                </a:moveTo>
                <a:lnTo>
                  <a:pt x="1200912" y="1121664"/>
                </a:lnTo>
                <a:lnTo>
                  <a:pt x="1200912" y="0"/>
                </a:lnTo>
                <a:lnTo>
                  <a:pt x="0" y="0"/>
                </a:lnTo>
                <a:lnTo>
                  <a:pt x="0" y="1121664"/>
                </a:lnTo>
                <a:close/>
              </a:path>
            </a:pathLst>
          </a:custGeom>
          <a:ln w="76199">
            <a:solidFill>
              <a:srgbClr val="33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423659" y="2348483"/>
            <a:ext cx="1201420" cy="1122045"/>
          </a:xfrm>
          <a:custGeom>
            <a:avLst/>
            <a:gdLst/>
            <a:ahLst/>
            <a:cxnLst/>
            <a:rect l="l" t="t" r="r" b="b"/>
            <a:pathLst>
              <a:path w="1201420" h="1122045">
                <a:moveTo>
                  <a:pt x="0" y="1121664"/>
                </a:moveTo>
                <a:lnTo>
                  <a:pt x="1200912" y="1121664"/>
                </a:lnTo>
                <a:lnTo>
                  <a:pt x="1200912" y="0"/>
                </a:lnTo>
                <a:lnTo>
                  <a:pt x="0" y="0"/>
                </a:lnTo>
                <a:lnTo>
                  <a:pt x="0" y="1121664"/>
                </a:lnTo>
                <a:close/>
              </a:path>
            </a:pathLst>
          </a:custGeom>
          <a:ln w="76199">
            <a:solidFill>
              <a:srgbClr val="33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618476" y="2348483"/>
            <a:ext cx="1201420" cy="1122045"/>
          </a:xfrm>
          <a:custGeom>
            <a:avLst/>
            <a:gdLst/>
            <a:ahLst/>
            <a:cxnLst/>
            <a:rect l="l" t="t" r="r" b="b"/>
            <a:pathLst>
              <a:path w="1201420" h="1122045">
                <a:moveTo>
                  <a:pt x="0" y="1121664"/>
                </a:moveTo>
                <a:lnTo>
                  <a:pt x="1200912" y="1121664"/>
                </a:lnTo>
                <a:lnTo>
                  <a:pt x="1200912" y="0"/>
                </a:lnTo>
                <a:lnTo>
                  <a:pt x="0" y="0"/>
                </a:lnTo>
                <a:lnTo>
                  <a:pt x="0" y="1121664"/>
                </a:lnTo>
                <a:close/>
              </a:path>
            </a:pathLst>
          </a:custGeom>
          <a:ln w="76200">
            <a:solidFill>
              <a:srgbClr val="33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778379" y="6587743"/>
            <a:ext cx="355600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5">
                <a:latin typeface="Arial"/>
                <a:cs typeface="Arial"/>
              </a:rPr>
              <a:t>Courtesy </a:t>
            </a:r>
            <a:r>
              <a:rPr dirty="0" sz="800" spc="-10">
                <a:latin typeface="Arial"/>
                <a:cs typeface="Arial"/>
              </a:rPr>
              <a:t>Christy Johannesson</a:t>
            </a:r>
            <a:r>
              <a:rPr dirty="0" sz="800" spc="114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  <a:hlinkClick r:id="rId10"/>
              </a:rPr>
              <a:t>www.nisd.net/communicationsarts/pages/chem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54923" y="153923"/>
            <a:ext cx="838200" cy="99060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algn="r" marR="114935">
              <a:lnSpc>
                <a:spcPts val="1964"/>
              </a:lnSpc>
              <a:spcBef>
                <a:spcPts val="300"/>
              </a:spcBef>
            </a:pPr>
            <a:r>
              <a:rPr dirty="0" sz="1800" spc="-5">
                <a:solidFill>
                  <a:srgbClr val="FDB809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  <a:p>
            <a:pPr algn="ctr" marR="17780">
              <a:lnSpc>
                <a:spcPts val="3550"/>
              </a:lnSpc>
            </a:pPr>
            <a:r>
              <a:rPr dirty="0" sz="3200" spc="-5"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  <a:p>
            <a:pPr algn="ctr" marR="9525">
              <a:lnSpc>
                <a:spcPts val="1585"/>
              </a:lnSpc>
            </a:pP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15.9994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13632" y="1411236"/>
            <a:ext cx="4951221" cy="159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58082" y="1470660"/>
            <a:ext cx="4864735" cy="0"/>
          </a:xfrm>
          <a:custGeom>
            <a:avLst/>
            <a:gdLst/>
            <a:ahLst/>
            <a:cxnLst/>
            <a:rect l="l" t="t" r="r" b="b"/>
            <a:pathLst>
              <a:path w="4864734" h="0">
                <a:moveTo>
                  <a:pt x="0" y="0"/>
                </a:moveTo>
                <a:lnTo>
                  <a:pt x="4864608" y="0"/>
                </a:lnTo>
              </a:path>
            </a:pathLst>
          </a:custGeom>
          <a:ln w="73151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30752" y="466344"/>
            <a:ext cx="5164709" cy="1525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02152" y="466344"/>
            <a:ext cx="1138237" cy="15253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946652" y="662762"/>
            <a:ext cx="450850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006FC0"/>
                </a:solidFill>
              </a:rPr>
              <a:t>: </a:t>
            </a:r>
            <a:r>
              <a:rPr dirty="0" sz="5400" spc="-705">
                <a:solidFill>
                  <a:srgbClr val="006FC0"/>
                </a:solidFill>
              </a:rPr>
              <a:t>ينورتكللإا</a:t>
            </a:r>
            <a:r>
              <a:rPr dirty="0" sz="5400" spc="-40">
                <a:solidFill>
                  <a:srgbClr val="006FC0"/>
                </a:solidFill>
              </a:rPr>
              <a:t> </a:t>
            </a:r>
            <a:r>
              <a:rPr dirty="0" sz="5400" spc="-810">
                <a:solidFill>
                  <a:srgbClr val="006FC0"/>
                </a:solidFill>
              </a:rPr>
              <a:t>عيزوتلا</a:t>
            </a:r>
            <a:endParaRPr sz="5400"/>
          </a:p>
        </p:txBody>
      </p:sp>
      <p:sp>
        <p:nvSpPr>
          <p:cNvPr id="18" name="object 18"/>
          <p:cNvSpPr/>
          <p:nvPr/>
        </p:nvSpPr>
        <p:spPr>
          <a:xfrm>
            <a:off x="1524000" y="914400"/>
            <a:ext cx="2209800" cy="3276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352199" y="3902786"/>
            <a:ext cx="588137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5400" spc="-229" b="1">
                <a:solidFill>
                  <a:srgbClr val="33CC33"/>
                </a:solidFill>
                <a:latin typeface="Arial"/>
                <a:cs typeface="Arial"/>
              </a:rPr>
              <a:t>.تلااجملا </a:t>
            </a:r>
            <a:r>
              <a:rPr dirty="0" sz="5400" spc="-440" b="1">
                <a:solidFill>
                  <a:srgbClr val="33CC33"/>
                </a:solidFill>
                <a:latin typeface="Arial"/>
                <a:cs typeface="Arial"/>
              </a:rPr>
              <a:t>تاعبرم  </a:t>
            </a:r>
            <a:r>
              <a:rPr dirty="0" sz="5400" spc="-530" b="1">
                <a:solidFill>
                  <a:srgbClr val="33CC33"/>
                </a:solidFill>
                <a:latin typeface="Arial"/>
                <a:cs typeface="Arial"/>
              </a:rPr>
              <a:t>مسر</a:t>
            </a:r>
            <a:r>
              <a:rPr dirty="0" sz="5400" spc="-425" b="1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dirty="0" sz="5400" spc="10" b="1">
                <a:solidFill>
                  <a:srgbClr val="33CC33"/>
                </a:solidFill>
                <a:latin typeface="Arial"/>
                <a:cs typeface="Arial"/>
              </a:rPr>
              <a:t>-1</a:t>
            </a:r>
            <a:endParaRPr sz="5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5400" spc="-640" b="1">
                <a:solidFill>
                  <a:srgbClr val="33CC33"/>
                </a:solidFill>
                <a:latin typeface="Arial"/>
                <a:cs typeface="Arial"/>
              </a:rPr>
              <a:t>.ينورتكللإا  </a:t>
            </a:r>
            <a:r>
              <a:rPr dirty="0" sz="5400" spc="-715" b="1">
                <a:solidFill>
                  <a:srgbClr val="33CC33"/>
                </a:solidFill>
                <a:latin typeface="Arial"/>
                <a:cs typeface="Arial"/>
              </a:rPr>
              <a:t>زيمرتلا</a:t>
            </a:r>
            <a:r>
              <a:rPr dirty="0" sz="5400" spc="-220" b="1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dirty="0" sz="5400" spc="10" b="1">
                <a:solidFill>
                  <a:srgbClr val="33CC33"/>
                </a:solidFill>
                <a:latin typeface="Arial"/>
                <a:cs typeface="Arial"/>
              </a:rPr>
              <a:t>-2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30295" y="0"/>
            <a:ext cx="5603621" cy="1549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48511" y="0"/>
            <a:ext cx="1299845" cy="155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41119" y="0"/>
            <a:ext cx="2086229" cy="15589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20111" y="0"/>
            <a:ext cx="1427734" cy="15589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40735" y="0"/>
            <a:ext cx="1299844" cy="15589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43050" y="74117"/>
            <a:ext cx="670814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370">
                <a:solidFill>
                  <a:srgbClr val="00AFEF"/>
                </a:solidFill>
                <a:latin typeface="Gill Sans MT"/>
                <a:cs typeface="Gill Sans MT"/>
              </a:rPr>
              <a:t>(H=1)</a:t>
            </a:r>
            <a:r>
              <a:rPr dirty="0" sz="6000" spc="-370">
                <a:solidFill>
                  <a:srgbClr val="00AFEF"/>
                </a:solidFill>
              </a:rPr>
              <a:t>نيجورديهلا</a:t>
            </a:r>
            <a:r>
              <a:rPr dirty="0" sz="6000" spc="-60">
                <a:solidFill>
                  <a:srgbClr val="00AFEF"/>
                </a:solidFill>
              </a:rPr>
              <a:t> </a:t>
            </a:r>
            <a:r>
              <a:rPr dirty="0" sz="6000" spc="-840">
                <a:solidFill>
                  <a:srgbClr val="00AFEF"/>
                </a:solidFill>
              </a:rPr>
              <a:t>رصنع</a:t>
            </a:r>
            <a:endParaRPr sz="60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08888" y="4639055"/>
            <a:ext cx="1195070" cy="3175"/>
          </a:xfrm>
          <a:custGeom>
            <a:avLst/>
            <a:gdLst/>
            <a:ahLst/>
            <a:cxnLst/>
            <a:rect l="l" t="t" r="r" b="b"/>
            <a:pathLst>
              <a:path w="1195070" h="3175">
                <a:moveTo>
                  <a:pt x="0" y="0"/>
                </a:moveTo>
                <a:lnTo>
                  <a:pt x="1194816" y="30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79320" y="3968496"/>
            <a:ext cx="1195070" cy="3175"/>
          </a:xfrm>
          <a:custGeom>
            <a:avLst/>
            <a:gdLst/>
            <a:ahLst/>
            <a:cxnLst/>
            <a:rect l="l" t="t" r="r" b="b"/>
            <a:pathLst>
              <a:path w="1195070" h="3175">
                <a:moveTo>
                  <a:pt x="0" y="0"/>
                </a:moveTo>
                <a:lnTo>
                  <a:pt x="1194816" y="3047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64991" y="3270503"/>
            <a:ext cx="1195070" cy="3175"/>
          </a:xfrm>
          <a:custGeom>
            <a:avLst/>
            <a:gdLst/>
            <a:ahLst/>
            <a:cxnLst/>
            <a:rect l="l" t="t" r="r" b="b"/>
            <a:pathLst>
              <a:path w="1195070" h="3175">
                <a:moveTo>
                  <a:pt x="0" y="0"/>
                </a:moveTo>
                <a:lnTo>
                  <a:pt x="1194816" y="3048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88464" y="3965447"/>
            <a:ext cx="3175" cy="683260"/>
          </a:xfrm>
          <a:custGeom>
            <a:avLst/>
            <a:gdLst/>
            <a:ahLst/>
            <a:cxnLst/>
            <a:rect l="l" t="t" r="r" b="b"/>
            <a:pathLst>
              <a:path w="3175" h="683260">
                <a:moveTo>
                  <a:pt x="0" y="682751"/>
                </a:moveTo>
                <a:lnTo>
                  <a:pt x="304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74135" y="3276600"/>
            <a:ext cx="3175" cy="683260"/>
          </a:xfrm>
          <a:custGeom>
            <a:avLst/>
            <a:gdLst/>
            <a:ahLst/>
            <a:cxnLst/>
            <a:rect l="l" t="t" r="r" b="b"/>
            <a:pathLst>
              <a:path w="3175" h="683260">
                <a:moveTo>
                  <a:pt x="0" y="682751"/>
                </a:moveTo>
                <a:lnTo>
                  <a:pt x="304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72000" y="2596895"/>
            <a:ext cx="3175" cy="680085"/>
          </a:xfrm>
          <a:custGeom>
            <a:avLst/>
            <a:gdLst/>
            <a:ahLst/>
            <a:cxnLst/>
            <a:rect l="l" t="t" r="r" b="b"/>
            <a:pathLst>
              <a:path w="3175" h="680085">
                <a:moveTo>
                  <a:pt x="0" y="679703"/>
                </a:moveTo>
                <a:lnTo>
                  <a:pt x="304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96384" y="2590800"/>
            <a:ext cx="1195070" cy="3175"/>
          </a:xfrm>
          <a:custGeom>
            <a:avLst/>
            <a:gdLst/>
            <a:ahLst/>
            <a:cxnLst/>
            <a:rect l="l" t="t" r="r" b="b"/>
            <a:pathLst>
              <a:path w="1195070" h="3175">
                <a:moveTo>
                  <a:pt x="0" y="0"/>
                </a:moveTo>
                <a:lnTo>
                  <a:pt x="1194815" y="3048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89303" y="4059935"/>
            <a:ext cx="249936" cy="4450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222044" y="4671441"/>
            <a:ext cx="5073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z="3600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01458" y="3241548"/>
            <a:ext cx="76200" cy="1408430"/>
          </a:xfrm>
          <a:custGeom>
            <a:avLst/>
            <a:gdLst/>
            <a:ahLst/>
            <a:cxnLst/>
            <a:rect l="l" t="t" r="r" b="b"/>
            <a:pathLst>
              <a:path w="76200" h="1408429">
                <a:moveTo>
                  <a:pt x="31747" y="76178"/>
                </a:moveTo>
                <a:lnTo>
                  <a:pt x="28867" y="1408176"/>
                </a:lnTo>
                <a:lnTo>
                  <a:pt x="41567" y="1408176"/>
                </a:lnTo>
                <a:lnTo>
                  <a:pt x="44447" y="76221"/>
                </a:lnTo>
                <a:lnTo>
                  <a:pt x="31747" y="76178"/>
                </a:lnTo>
                <a:close/>
              </a:path>
              <a:path w="76200" h="1408429">
                <a:moveTo>
                  <a:pt x="69824" y="63500"/>
                </a:moveTo>
                <a:lnTo>
                  <a:pt x="44475" y="63500"/>
                </a:lnTo>
                <a:lnTo>
                  <a:pt x="44447" y="76221"/>
                </a:lnTo>
                <a:lnTo>
                  <a:pt x="76200" y="76326"/>
                </a:lnTo>
                <a:lnTo>
                  <a:pt x="69824" y="63500"/>
                </a:lnTo>
                <a:close/>
              </a:path>
              <a:path w="76200" h="1408429">
                <a:moveTo>
                  <a:pt x="44475" y="63500"/>
                </a:moveTo>
                <a:lnTo>
                  <a:pt x="31775" y="63500"/>
                </a:lnTo>
                <a:lnTo>
                  <a:pt x="31747" y="76178"/>
                </a:lnTo>
                <a:lnTo>
                  <a:pt x="44447" y="76221"/>
                </a:lnTo>
                <a:lnTo>
                  <a:pt x="44475" y="63500"/>
                </a:lnTo>
                <a:close/>
              </a:path>
              <a:path w="76200" h="1408429">
                <a:moveTo>
                  <a:pt x="38265" y="0"/>
                </a:moveTo>
                <a:lnTo>
                  <a:pt x="0" y="76073"/>
                </a:lnTo>
                <a:lnTo>
                  <a:pt x="31747" y="76178"/>
                </a:lnTo>
                <a:lnTo>
                  <a:pt x="31775" y="63500"/>
                </a:lnTo>
                <a:lnTo>
                  <a:pt x="69824" y="63500"/>
                </a:lnTo>
                <a:lnTo>
                  <a:pt x="38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45719" y="2500376"/>
            <a:ext cx="9080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90" b="1">
                <a:latin typeface="Arial"/>
                <a:cs typeface="Arial"/>
              </a:rPr>
              <a:t>ةقا</a:t>
            </a:r>
            <a:r>
              <a:rPr dirty="0" sz="3600" spc="-240" b="1">
                <a:latin typeface="Arial"/>
                <a:cs typeface="Arial"/>
              </a:rPr>
              <a:t>ط</a:t>
            </a:r>
            <a:r>
              <a:rPr dirty="0" sz="3600" spc="-400" b="1">
                <a:latin typeface="Arial"/>
                <a:cs typeface="Arial"/>
              </a:rPr>
              <a:t>لا</a:t>
            </a:r>
            <a:endParaRPr sz="3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13753" y="3378453"/>
            <a:ext cx="166116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007110" algn="l"/>
              </a:tabLst>
            </a:pPr>
            <a:r>
              <a:rPr dirty="0" sz="3200" spc="-10" b="1">
                <a:latin typeface="Arial"/>
                <a:cs typeface="Arial"/>
              </a:rPr>
              <a:t>H	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z="3200" b="1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r>
              <a:rPr dirty="0" baseline="25132" sz="3150" b="1">
                <a:latin typeface="Arial"/>
                <a:cs typeface="Arial"/>
              </a:rPr>
              <a:t>1</a:t>
            </a:r>
            <a:endParaRPr baseline="25132" sz="31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41035" y="3927347"/>
            <a:ext cx="0" cy="2018030"/>
          </a:xfrm>
          <a:custGeom>
            <a:avLst/>
            <a:gdLst/>
            <a:ahLst/>
            <a:cxnLst/>
            <a:rect l="l" t="t" r="r" b="b"/>
            <a:pathLst>
              <a:path w="0" h="2018029">
                <a:moveTo>
                  <a:pt x="0" y="0"/>
                </a:moveTo>
                <a:lnTo>
                  <a:pt x="0" y="201777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081015" y="4936235"/>
            <a:ext cx="1169035" cy="0"/>
          </a:xfrm>
          <a:custGeom>
            <a:avLst/>
            <a:gdLst/>
            <a:ahLst/>
            <a:cxnLst/>
            <a:rect l="l" t="t" r="r" b="b"/>
            <a:pathLst>
              <a:path w="1169035" h="0">
                <a:moveTo>
                  <a:pt x="0" y="0"/>
                </a:moveTo>
                <a:lnTo>
                  <a:pt x="11689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32147" y="4936235"/>
            <a:ext cx="788035" cy="0"/>
          </a:xfrm>
          <a:custGeom>
            <a:avLst/>
            <a:gdLst/>
            <a:ahLst/>
            <a:cxnLst/>
            <a:rect l="l" t="t" r="r" b="b"/>
            <a:pathLst>
              <a:path w="788035" h="0">
                <a:moveTo>
                  <a:pt x="0" y="0"/>
                </a:moveTo>
                <a:lnTo>
                  <a:pt x="7879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89347" y="4384547"/>
            <a:ext cx="1085215" cy="1103630"/>
          </a:xfrm>
          <a:custGeom>
            <a:avLst/>
            <a:gdLst/>
            <a:ahLst/>
            <a:cxnLst/>
            <a:rect l="l" t="t" r="r" b="b"/>
            <a:pathLst>
              <a:path w="1085214" h="1103629">
                <a:moveTo>
                  <a:pt x="1085088" y="0"/>
                </a:moveTo>
                <a:lnTo>
                  <a:pt x="0" y="110337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829555" y="4536947"/>
            <a:ext cx="838200" cy="7985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829555" y="4536947"/>
            <a:ext cx="838200" cy="798830"/>
          </a:xfrm>
          <a:custGeom>
            <a:avLst/>
            <a:gdLst/>
            <a:ahLst/>
            <a:cxnLst/>
            <a:rect l="l" t="t" r="r" b="b"/>
            <a:pathLst>
              <a:path w="838200" h="798829">
                <a:moveTo>
                  <a:pt x="0" y="399288"/>
                </a:moveTo>
                <a:lnTo>
                  <a:pt x="2818" y="352731"/>
                </a:lnTo>
                <a:lnTo>
                  <a:pt x="11065" y="307750"/>
                </a:lnTo>
                <a:lnTo>
                  <a:pt x="24426" y="264643"/>
                </a:lnTo>
                <a:lnTo>
                  <a:pt x="42587" y="223712"/>
                </a:lnTo>
                <a:lnTo>
                  <a:pt x="65234" y="185255"/>
                </a:lnTo>
                <a:lnTo>
                  <a:pt x="92053" y="149574"/>
                </a:lnTo>
                <a:lnTo>
                  <a:pt x="122729" y="116967"/>
                </a:lnTo>
                <a:lnTo>
                  <a:pt x="156949" y="87734"/>
                </a:lnTo>
                <a:lnTo>
                  <a:pt x="194399" y="62176"/>
                </a:lnTo>
                <a:lnTo>
                  <a:pt x="234764" y="40592"/>
                </a:lnTo>
                <a:lnTo>
                  <a:pt x="277731" y="23283"/>
                </a:lnTo>
                <a:lnTo>
                  <a:pt x="322985" y="10548"/>
                </a:lnTo>
                <a:lnTo>
                  <a:pt x="370213" y="2686"/>
                </a:lnTo>
                <a:lnTo>
                  <a:pt x="419100" y="0"/>
                </a:lnTo>
                <a:lnTo>
                  <a:pt x="467986" y="2686"/>
                </a:lnTo>
                <a:lnTo>
                  <a:pt x="515214" y="10548"/>
                </a:lnTo>
                <a:lnTo>
                  <a:pt x="560468" y="23283"/>
                </a:lnTo>
                <a:lnTo>
                  <a:pt x="603435" y="40592"/>
                </a:lnTo>
                <a:lnTo>
                  <a:pt x="643800" y="62176"/>
                </a:lnTo>
                <a:lnTo>
                  <a:pt x="681250" y="87734"/>
                </a:lnTo>
                <a:lnTo>
                  <a:pt x="715470" y="116966"/>
                </a:lnTo>
                <a:lnTo>
                  <a:pt x="746146" y="149574"/>
                </a:lnTo>
                <a:lnTo>
                  <a:pt x="772965" y="185255"/>
                </a:lnTo>
                <a:lnTo>
                  <a:pt x="795612" y="223712"/>
                </a:lnTo>
                <a:lnTo>
                  <a:pt x="813773" y="264643"/>
                </a:lnTo>
                <a:lnTo>
                  <a:pt x="827134" y="307750"/>
                </a:lnTo>
                <a:lnTo>
                  <a:pt x="835381" y="352731"/>
                </a:lnTo>
                <a:lnTo>
                  <a:pt x="838200" y="399288"/>
                </a:lnTo>
                <a:lnTo>
                  <a:pt x="835381" y="445844"/>
                </a:lnTo>
                <a:lnTo>
                  <a:pt x="827134" y="490825"/>
                </a:lnTo>
                <a:lnTo>
                  <a:pt x="813773" y="533932"/>
                </a:lnTo>
                <a:lnTo>
                  <a:pt x="795612" y="574863"/>
                </a:lnTo>
                <a:lnTo>
                  <a:pt x="772965" y="613320"/>
                </a:lnTo>
                <a:lnTo>
                  <a:pt x="746146" y="649001"/>
                </a:lnTo>
                <a:lnTo>
                  <a:pt x="715470" y="681608"/>
                </a:lnTo>
                <a:lnTo>
                  <a:pt x="681250" y="710841"/>
                </a:lnTo>
                <a:lnTo>
                  <a:pt x="643800" y="736399"/>
                </a:lnTo>
                <a:lnTo>
                  <a:pt x="603435" y="757983"/>
                </a:lnTo>
                <a:lnTo>
                  <a:pt x="560468" y="775292"/>
                </a:lnTo>
                <a:lnTo>
                  <a:pt x="515214" y="788027"/>
                </a:lnTo>
                <a:lnTo>
                  <a:pt x="467986" y="795889"/>
                </a:lnTo>
                <a:lnTo>
                  <a:pt x="419100" y="798576"/>
                </a:lnTo>
                <a:lnTo>
                  <a:pt x="370213" y="795889"/>
                </a:lnTo>
                <a:lnTo>
                  <a:pt x="322985" y="788027"/>
                </a:lnTo>
                <a:lnTo>
                  <a:pt x="277731" y="775292"/>
                </a:lnTo>
                <a:lnTo>
                  <a:pt x="234764" y="757983"/>
                </a:lnTo>
                <a:lnTo>
                  <a:pt x="194399" y="736399"/>
                </a:lnTo>
                <a:lnTo>
                  <a:pt x="156949" y="710841"/>
                </a:lnTo>
                <a:lnTo>
                  <a:pt x="122729" y="681609"/>
                </a:lnTo>
                <a:lnTo>
                  <a:pt x="92053" y="649001"/>
                </a:lnTo>
                <a:lnTo>
                  <a:pt x="65234" y="613320"/>
                </a:lnTo>
                <a:lnTo>
                  <a:pt x="42587" y="574863"/>
                </a:lnTo>
                <a:lnTo>
                  <a:pt x="24426" y="533932"/>
                </a:lnTo>
                <a:lnTo>
                  <a:pt x="11065" y="490825"/>
                </a:lnTo>
                <a:lnTo>
                  <a:pt x="2818" y="445844"/>
                </a:lnTo>
                <a:lnTo>
                  <a:pt x="0" y="399288"/>
                </a:lnTo>
                <a:close/>
              </a:path>
            </a:pathLst>
          </a:custGeom>
          <a:ln w="9144">
            <a:solidFill>
              <a:srgbClr val="AA89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22520" y="4718303"/>
            <a:ext cx="249935" cy="445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49096" y="1402130"/>
            <a:ext cx="7225030" cy="7846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633727" y="1313751"/>
            <a:ext cx="6243574" cy="10894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220724" y="1449324"/>
            <a:ext cx="7086600" cy="6461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220724" y="1449324"/>
            <a:ext cx="7086600" cy="646430"/>
          </a:xfrm>
          <a:prstGeom prst="rect">
            <a:avLst/>
          </a:prstGeom>
          <a:ln w="9144">
            <a:solidFill>
              <a:srgbClr val="465A8D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755650">
              <a:lnSpc>
                <a:spcPct val="100000"/>
              </a:lnSpc>
              <a:spcBef>
                <a:spcPts val="254"/>
              </a:spcBef>
            </a:pPr>
            <a:r>
              <a:rPr dirty="0" sz="3600" spc="-105" b="1">
                <a:latin typeface="Arial"/>
                <a:cs typeface="Arial"/>
              </a:rPr>
              <a:t>.لاجملا </a:t>
            </a:r>
            <a:r>
              <a:rPr dirty="0" sz="3600" spc="-940" b="1">
                <a:latin typeface="Arial"/>
                <a:cs typeface="Arial"/>
              </a:rPr>
              <a:t>يف </a:t>
            </a:r>
            <a:r>
              <a:rPr dirty="0" sz="3600" spc="-50" b="1">
                <a:latin typeface="Arial"/>
                <a:cs typeface="Arial"/>
              </a:rPr>
              <a:t>دحاو </a:t>
            </a:r>
            <a:r>
              <a:rPr dirty="0" sz="3600" spc="-405" b="1">
                <a:latin typeface="Arial"/>
                <a:cs typeface="Arial"/>
              </a:rPr>
              <a:t>نورتكلا </a:t>
            </a:r>
            <a:r>
              <a:rPr dirty="0" sz="3600" spc="-375" b="1">
                <a:latin typeface="Arial"/>
                <a:cs typeface="Arial"/>
              </a:rPr>
              <a:t>ىلع</a:t>
            </a:r>
            <a:r>
              <a:rPr dirty="0" sz="3600" spc="-105" b="1">
                <a:latin typeface="Arial"/>
                <a:cs typeface="Arial"/>
              </a:rPr>
              <a:t> </a:t>
            </a:r>
            <a:r>
              <a:rPr dirty="0" sz="3600" spc="-580" b="1">
                <a:latin typeface="Arial"/>
                <a:cs typeface="Arial"/>
              </a:rPr>
              <a:t>يوتحي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383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44823" y="4370832"/>
            <a:ext cx="646430" cy="3175"/>
          </a:xfrm>
          <a:custGeom>
            <a:avLst/>
            <a:gdLst/>
            <a:ahLst/>
            <a:cxnLst/>
            <a:rect l="l" t="t" r="r" b="b"/>
            <a:pathLst>
              <a:path w="646429" h="3175">
                <a:moveTo>
                  <a:pt x="0" y="0"/>
                </a:moveTo>
                <a:lnTo>
                  <a:pt x="646176" y="30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75759" y="3739896"/>
            <a:ext cx="649605" cy="3175"/>
          </a:xfrm>
          <a:custGeom>
            <a:avLst/>
            <a:gdLst/>
            <a:ahLst/>
            <a:cxnLst/>
            <a:rect l="l" t="t" r="r" b="b"/>
            <a:pathLst>
              <a:path w="649604" h="3175">
                <a:moveTo>
                  <a:pt x="0" y="0"/>
                </a:moveTo>
                <a:lnTo>
                  <a:pt x="649224" y="3047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18888" y="3084576"/>
            <a:ext cx="649605" cy="3175"/>
          </a:xfrm>
          <a:custGeom>
            <a:avLst/>
            <a:gdLst/>
            <a:ahLst/>
            <a:cxnLst/>
            <a:rect l="l" t="t" r="r" b="b"/>
            <a:pathLst>
              <a:path w="649604" h="3175">
                <a:moveTo>
                  <a:pt x="0" y="0"/>
                </a:moveTo>
                <a:lnTo>
                  <a:pt x="649224" y="3048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81855" y="3739896"/>
            <a:ext cx="3175" cy="640080"/>
          </a:xfrm>
          <a:custGeom>
            <a:avLst/>
            <a:gdLst/>
            <a:ahLst/>
            <a:cxnLst/>
            <a:rect l="l" t="t" r="r" b="b"/>
            <a:pathLst>
              <a:path w="3175" h="640079">
                <a:moveTo>
                  <a:pt x="0" y="640079"/>
                </a:moveTo>
                <a:lnTo>
                  <a:pt x="304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24984" y="3093720"/>
            <a:ext cx="3175" cy="637540"/>
          </a:xfrm>
          <a:custGeom>
            <a:avLst/>
            <a:gdLst/>
            <a:ahLst/>
            <a:cxnLst/>
            <a:rect l="l" t="t" r="r" b="b"/>
            <a:pathLst>
              <a:path w="3175" h="637539">
                <a:moveTo>
                  <a:pt x="0" y="637031"/>
                </a:moveTo>
                <a:lnTo>
                  <a:pt x="304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74208" y="2453639"/>
            <a:ext cx="0" cy="640080"/>
          </a:xfrm>
          <a:custGeom>
            <a:avLst/>
            <a:gdLst/>
            <a:ahLst/>
            <a:cxnLst/>
            <a:rect l="l" t="t" r="r" b="b"/>
            <a:pathLst>
              <a:path w="0" h="640080">
                <a:moveTo>
                  <a:pt x="0" y="640080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86400" y="2447544"/>
            <a:ext cx="649605" cy="3175"/>
          </a:xfrm>
          <a:custGeom>
            <a:avLst/>
            <a:gdLst/>
            <a:ahLst/>
            <a:cxnLst/>
            <a:rect l="l" t="t" r="r" b="b"/>
            <a:pathLst>
              <a:path w="649604" h="3175">
                <a:moveTo>
                  <a:pt x="0" y="0"/>
                </a:moveTo>
                <a:lnTo>
                  <a:pt x="649224" y="3047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32632" y="3934967"/>
            <a:ext cx="249935" cy="445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331589" y="4235957"/>
            <a:ext cx="267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z="1800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55520" y="2944367"/>
            <a:ext cx="249936" cy="445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73908" y="3174238"/>
            <a:ext cx="1381760" cy="728980"/>
          </a:xfrm>
          <a:custGeom>
            <a:avLst/>
            <a:gdLst/>
            <a:ahLst/>
            <a:cxnLst/>
            <a:rect l="l" t="t" r="r" b="b"/>
            <a:pathLst>
              <a:path w="1381760" h="728979">
                <a:moveTo>
                  <a:pt x="1284986" y="633857"/>
                </a:moveTo>
                <a:lnTo>
                  <a:pt x="1282065" y="635762"/>
                </a:lnTo>
                <a:lnTo>
                  <a:pt x="1279144" y="637539"/>
                </a:lnTo>
                <a:lnTo>
                  <a:pt x="1278128" y="641476"/>
                </a:lnTo>
                <a:lnTo>
                  <a:pt x="1280033" y="644398"/>
                </a:lnTo>
                <a:lnTo>
                  <a:pt x="1332103" y="728726"/>
                </a:lnTo>
                <a:lnTo>
                  <a:pt x="1338944" y="716280"/>
                </a:lnTo>
                <a:lnTo>
                  <a:pt x="1325371" y="716280"/>
                </a:lnTo>
                <a:lnTo>
                  <a:pt x="1325245" y="710564"/>
                </a:lnTo>
                <a:lnTo>
                  <a:pt x="1323975" y="692276"/>
                </a:lnTo>
                <a:lnTo>
                  <a:pt x="1323863" y="691283"/>
                </a:lnTo>
                <a:lnTo>
                  <a:pt x="1290828" y="637794"/>
                </a:lnTo>
                <a:lnTo>
                  <a:pt x="1288923" y="634745"/>
                </a:lnTo>
                <a:lnTo>
                  <a:pt x="1284986" y="633857"/>
                </a:lnTo>
                <a:close/>
              </a:path>
              <a:path w="1381760" h="728979">
                <a:moveTo>
                  <a:pt x="1323863" y="691283"/>
                </a:moveTo>
                <a:lnTo>
                  <a:pt x="1323975" y="692276"/>
                </a:lnTo>
                <a:lnTo>
                  <a:pt x="1325245" y="710564"/>
                </a:lnTo>
                <a:lnTo>
                  <a:pt x="1325371" y="716280"/>
                </a:lnTo>
                <a:lnTo>
                  <a:pt x="1338071" y="716026"/>
                </a:lnTo>
                <a:lnTo>
                  <a:pt x="1338014" y="713105"/>
                </a:lnTo>
                <a:lnTo>
                  <a:pt x="1326261" y="713105"/>
                </a:lnTo>
                <a:lnTo>
                  <a:pt x="1331471" y="703603"/>
                </a:lnTo>
                <a:lnTo>
                  <a:pt x="1323863" y="691283"/>
                </a:lnTo>
                <a:close/>
              </a:path>
              <a:path w="1381760" h="728979">
                <a:moveTo>
                  <a:pt x="1374267" y="631570"/>
                </a:moveTo>
                <a:lnTo>
                  <a:pt x="1370457" y="632713"/>
                </a:lnTo>
                <a:lnTo>
                  <a:pt x="1368679" y="635762"/>
                </a:lnTo>
                <a:lnTo>
                  <a:pt x="1336776" y="693931"/>
                </a:lnTo>
                <a:lnTo>
                  <a:pt x="1337945" y="709549"/>
                </a:lnTo>
                <a:lnTo>
                  <a:pt x="1338071" y="716026"/>
                </a:lnTo>
                <a:lnTo>
                  <a:pt x="1325371" y="716280"/>
                </a:lnTo>
                <a:lnTo>
                  <a:pt x="1338944" y="716280"/>
                </a:lnTo>
                <a:lnTo>
                  <a:pt x="1379855" y="641857"/>
                </a:lnTo>
                <a:lnTo>
                  <a:pt x="1381506" y="638810"/>
                </a:lnTo>
                <a:lnTo>
                  <a:pt x="1380363" y="635000"/>
                </a:lnTo>
                <a:lnTo>
                  <a:pt x="1377315" y="633222"/>
                </a:lnTo>
                <a:lnTo>
                  <a:pt x="1374267" y="631570"/>
                </a:lnTo>
                <a:close/>
              </a:path>
              <a:path w="1381760" h="728979">
                <a:moveTo>
                  <a:pt x="1331471" y="703603"/>
                </a:moveTo>
                <a:lnTo>
                  <a:pt x="1326261" y="713105"/>
                </a:lnTo>
                <a:lnTo>
                  <a:pt x="1337183" y="712851"/>
                </a:lnTo>
                <a:lnTo>
                  <a:pt x="1331471" y="703603"/>
                </a:lnTo>
                <a:close/>
              </a:path>
              <a:path w="1381760" h="728979">
                <a:moveTo>
                  <a:pt x="1336776" y="693931"/>
                </a:moveTo>
                <a:lnTo>
                  <a:pt x="1331471" y="703603"/>
                </a:lnTo>
                <a:lnTo>
                  <a:pt x="1337183" y="712851"/>
                </a:lnTo>
                <a:lnTo>
                  <a:pt x="1326261" y="713105"/>
                </a:lnTo>
                <a:lnTo>
                  <a:pt x="1338014" y="713105"/>
                </a:lnTo>
                <a:lnTo>
                  <a:pt x="1337945" y="709549"/>
                </a:lnTo>
                <a:lnTo>
                  <a:pt x="1336776" y="693931"/>
                </a:lnTo>
                <a:close/>
              </a:path>
              <a:path w="1381760" h="728979">
                <a:moveTo>
                  <a:pt x="254" y="0"/>
                </a:moveTo>
                <a:lnTo>
                  <a:pt x="0" y="12700"/>
                </a:lnTo>
                <a:lnTo>
                  <a:pt x="68580" y="13588"/>
                </a:lnTo>
                <a:lnTo>
                  <a:pt x="136017" y="16383"/>
                </a:lnTo>
                <a:lnTo>
                  <a:pt x="202565" y="20954"/>
                </a:lnTo>
                <a:lnTo>
                  <a:pt x="267970" y="27304"/>
                </a:lnTo>
                <a:lnTo>
                  <a:pt x="332232" y="35433"/>
                </a:lnTo>
                <a:lnTo>
                  <a:pt x="395224" y="45085"/>
                </a:lnTo>
                <a:lnTo>
                  <a:pt x="456946" y="56387"/>
                </a:lnTo>
                <a:lnTo>
                  <a:pt x="517271" y="69341"/>
                </a:lnTo>
                <a:lnTo>
                  <a:pt x="576072" y="83820"/>
                </a:lnTo>
                <a:lnTo>
                  <a:pt x="633349" y="99567"/>
                </a:lnTo>
                <a:lnTo>
                  <a:pt x="688848" y="116966"/>
                </a:lnTo>
                <a:lnTo>
                  <a:pt x="742823" y="135636"/>
                </a:lnTo>
                <a:lnTo>
                  <a:pt x="794766" y="155828"/>
                </a:lnTo>
                <a:lnTo>
                  <a:pt x="844931" y="177164"/>
                </a:lnTo>
                <a:lnTo>
                  <a:pt x="892937" y="199771"/>
                </a:lnTo>
                <a:lnTo>
                  <a:pt x="939038" y="223647"/>
                </a:lnTo>
                <a:lnTo>
                  <a:pt x="982980" y="248538"/>
                </a:lnTo>
                <a:lnTo>
                  <a:pt x="1024508" y="274574"/>
                </a:lnTo>
                <a:lnTo>
                  <a:pt x="1063879" y="301751"/>
                </a:lnTo>
                <a:lnTo>
                  <a:pt x="1100708" y="329819"/>
                </a:lnTo>
                <a:lnTo>
                  <a:pt x="1134999" y="359028"/>
                </a:lnTo>
                <a:lnTo>
                  <a:pt x="1166876" y="389000"/>
                </a:lnTo>
                <a:lnTo>
                  <a:pt x="1196086" y="419862"/>
                </a:lnTo>
                <a:lnTo>
                  <a:pt x="1222502" y="451485"/>
                </a:lnTo>
                <a:lnTo>
                  <a:pt x="1245996" y="483997"/>
                </a:lnTo>
                <a:lnTo>
                  <a:pt x="1266698" y="517144"/>
                </a:lnTo>
                <a:lnTo>
                  <a:pt x="1284478" y="551053"/>
                </a:lnTo>
                <a:lnTo>
                  <a:pt x="1305306" y="602995"/>
                </a:lnTo>
                <a:lnTo>
                  <a:pt x="1318895" y="656209"/>
                </a:lnTo>
                <a:lnTo>
                  <a:pt x="1323863" y="691283"/>
                </a:lnTo>
                <a:lnTo>
                  <a:pt x="1331471" y="703603"/>
                </a:lnTo>
                <a:lnTo>
                  <a:pt x="1336776" y="693931"/>
                </a:lnTo>
                <a:lnTo>
                  <a:pt x="1336548" y="690880"/>
                </a:lnTo>
                <a:lnTo>
                  <a:pt x="1334516" y="672211"/>
                </a:lnTo>
                <a:lnTo>
                  <a:pt x="1322832" y="616838"/>
                </a:lnTo>
                <a:lnTo>
                  <a:pt x="1303782" y="562991"/>
                </a:lnTo>
                <a:lnTo>
                  <a:pt x="1287145" y="527938"/>
                </a:lnTo>
                <a:lnTo>
                  <a:pt x="1267460" y="493649"/>
                </a:lnTo>
                <a:lnTo>
                  <a:pt x="1244727" y="459994"/>
                </a:lnTo>
                <a:lnTo>
                  <a:pt x="1219327" y="427354"/>
                </a:lnTo>
                <a:lnTo>
                  <a:pt x="1190879" y="395477"/>
                </a:lnTo>
                <a:lnTo>
                  <a:pt x="1159891" y="364489"/>
                </a:lnTo>
                <a:lnTo>
                  <a:pt x="1126363" y="334517"/>
                </a:lnTo>
                <a:lnTo>
                  <a:pt x="1090168" y="305435"/>
                </a:lnTo>
                <a:lnTo>
                  <a:pt x="1051560" y="277495"/>
                </a:lnTo>
                <a:lnTo>
                  <a:pt x="1010666" y="250571"/>
                </a:lnTo>
                <a:lnTo>
                  <a:pt x="944880" y="212344"/>
                </a:lnTo>
                <a:lnTo>
                  <a:pt x="898398" y="188213"/>
                </a:lnTo>
                <a:lnTo>
                  <a:pt x="849883" y="165481"/>
                </a:lnTo>
                <a:lnTo>
                  <a:pt x="799338" y="144017"/>
                </a:lnTo>
                <a:lnTo>
                  <a:pt x="747014" y="123698"/>
                </a:lnTo>
                <a:lnTo>
                  <a:pt x="692657" y="104901"/>
                </a:lnTo>
                <a:lnTo>
                  <a:pt x="636778" y="87375"/>
                </a:lnTo>
                <a:lnTo>
                  <a:pt x="579120" y="71374"/>
                </a:lnTo>
                <a:lnTo>
                  <a:pt x="519938" y="56896"/>
                </a:lnTo>
                <a:lnTo>
                  <a:pt x="459232" y="43941"/>
                </a:lnTo>
                <a:lnTo>
                  <a:pt x="397129" y="32512"/>
                </a:lnTo>
                <a:lnTo>
                  <a:pt x="333756" y="22860"/>
                </a:lnTo>
                <a:lnTo>
                  <a:pt x="269113" y="14732"/>
                </a:lnTo>
                <a:lnTo>
                  <a:pt x="203454" y="8254"/>
                </a:lnTo>
                <a:lnTo>
                  <a:pt x="136652" y="3683"/>
                </a:lnTo>
                <a:lnTo>
                  <a:pt x="68834" y="1015"/>
                </a:lnTo>
                <a:lnTo>
                  <a:pt x="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19728" y="0"/>
            <a:ext cx="4448429" cy="1549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17319" y="0"/>
            <a:ext cx="1299845" cy="15589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09927" y="0"/>
            <a:ext cx="2506853" cy="15589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09544" y="0"/>
            <a:ext cx="1427733" cy="15589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30167" y="0"/>
            <a:ext cx="1299844" cy="15589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912111" y="74117"/>
            <a:ext cx="597090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330">
                <a:solidFill>
                  <a:srgbClr val="00AFEF"/>
                </a:solidFill>
                <a:latin typeface="Gill Sans MT"/>
                <a:cs typeface="Gill Sans MT"/>
              </a:rPr>
              <a:t>(He=2)</a:t>
            </a:r>
            <a:r>
              <a:rPr dirty="0" sz="6000" spc="-330">
                <a:solidFill>
                  <a:srgbClr val="00AFEF"/>
                </a:solidFill>
              </a:rPr>
              <a:t>مويلهلا</a:t>
            </a:r>
            <a:r>
              <a:rPr dirty="0" sz="6000" spc="-55">
                <a:solidFill>
                  <a:srgbClr val="00AFEF"/>
                </a:solidFill>
              </a:rPr>
              <a:t> </a:t>
            </a:r>
            <a:r>
              <a:rPr dirty="0" sz="6000" spc="-840">
                <a:solidFill>
                  <a:srgbClr val="00AFEF"/>
                </a:solidFill>
              </a:rPr>
              <a:t>رصنع</a:t>
            </a:r>
            <a:endParaRPr sz="6000">
              <a:latin typeface="Gill Sans MT"/>
              <a:cs typeface="Gill Sans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49096" y="1402130"/>
            <a:ext cx="7225030" cy="7846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926335" y="1313751"/>
            <a:ext cx="5661533" cy="10894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20724" y="1449324"/>
            <a:ext cx="7086600" cy="6461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220724" y="1449324"/>
            <a:ext cx="7086600" cy="646430"/>
          </a:xfrm>
          <a:prstGeom prst="rect">
            <a:avLst/>
          </a:prstGeom>
          <a:ln w="9144">
            <a:solidFill>
              <a:srgbClr val="465A8D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3600" spc="-105" b="1">
                <a:latin typeface="Arial"/>
                <a:cs typeface="Arial"/>
              </a:rPr>
              <a:t>.لاجملا </a:t>
            </a:r>
            <a:r>
              <a:rPr dirty="0" sz="3600" spc="-940" b="1">
                <a:latin typeface="Arial"/>
                <a:cs typeface="Arial"/>
              </a:rPr>
              <a:t>يف </a:t>
            </a:r>
            <a:r>
              <a:rPr dirty="0" sz="3600" spc="-570" b="1">
                <a:latin typeface="Arial"/>
                <a:cs typeface="Arial"/>
              </a:rPr>
              <a:t>نينورتكلا </a:t>
            </a:r>
            <a:r>
              <a:rPr dirty="0" sz="3600" spc="-375" b="1">
                <a:latin typeface="Arial"/>
                <a:cs typeface="Arial"/>
              </a:rPr>
              <a:t>ىلع</a:t>
            </a:r>
            <a:r>
              <a:rPr dirty="0" sz="3600" spc="-220" b="1">
                <a:latin typeface="Arial"/>
                <a:cs typeface="Arial"/>
              </a:rPr>
              <a:t> </a:t>
            </a:r>
            <a:r>
              <a:rPr dirty="0" sz="3600" spc="-575" b="1">
                <a:latin typeface="Arial"/>
                <a:cs typeface="Arial"/>
              </a:rPr>
              <a:t>يوتحي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505" y="0"/>
                </a:lnTo>
                <a:lnTo>
                  <a:pt x="0" y="819912"/>
                </a:lnTo>
                <a:lnTo>
                  <a:pt x="505" y="819912"/>
                </a:lnTo>
                <a:lnTo>
                  <a:pt x="48681" y="818520"/>
                </a:lnTo>
                <a:lnTo>
                  <a:pt x="96123" y="814396"/>
                </a:lnTo>
                <a:lnTo>
                  <a:pt x="142756" y="807617"/>
                </a:lnTo>
                <a:lnTo>
                  <a:pt x="188501" y="798260"/>
                </a:lnTo>
                <a:lnTo>
                  <a:pt x="233284" y="786401"/>
                </a:lnTo>
                <a:lnTo>
                  <a:pt x="277025" y="772118"/>
                </a:lnTo>
                <a:lnTo>
                  <a:pt x="319649" y="755487"/>
                </a:lnTo>
                <a:lnTo>
                  <a:pt x="361079" y="736585"/>
                </a:lnTo>
                <a:lnTo>
                  <a:pt x="401237" y="715489"/>
                </a:lnTo>
                <a:lnTo>
                  <a:pt x="440047" y="692275"/>
                </a:lnTo>
                <a:lnTo>
                  <a:pt x="477433" y="667021"/>
                </a:lnTo>
                <a:lnTo>
                  <a:pt x="513316" y="639804"/>
                </a:lnTo>
                <a:lnTo>
                  <a:pt x="547620" y="610700"/>
                </a:lnTo>
                <a:lnTo>
                  <a:pt x="580268" y="579786"/>
                </a:lnTo>
                <a:lnTo>
                  <a:pt x="611184" y="547139"/>
                </a:lnTo>
                <a:lnTo>
                  <a:pt x="640290" y="512837"/>
                </a:lnTo>
                <a:lnTo>
                  <a:pt x="667509" y="476954"/>
                </a:lnTo>
                <a:lnTo>
                  <a:pt x="692765" y="439570"/>
                </a:lnTo>
                <a:lnTo>
                  <a:pt x="715981" y="400760"/>
                </a:lnTo>
                <a:lnTo>
                  <a:pt x="737079" y="360601"/>
                </a:lnTo>
                <a:lnTo>
                  <a:pt x="755984" y="319170"/>
                </a:lnTo>
                <a:lnTo>
                  <a:pt x="772617" y="276545"/>
                </a:lnTo>
                <a:lnTo>
                  <a:pt x="786902" y="232801"/>
                </a:lnTo>
                <a:lnTo>
                  <a:pt x="798762" y="188016"/>
                </a:lnTo>
                <a:lnTo>
                  <a:pt x="808121" y="142266"/>
                </a:lnTo>
                <a:lnTo>
                  <a:pt x="814901" y="95629"/>
                </a:lnTo>
                <a:lnTo>
                  <a:pt x="819025" y="48181"/>
                </a:lnTo>
                <a:lnTo>
                  <a:pt x="820417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6" y="457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20417" y="0"/>
                </a:moveTo>
                <a:lnTo>
                  <a:pt x="819025" y="48181"/>
                </a:lnTo>
                <a:lnTo>
                  <a:pt x="814901" y="95629"/>
                </a:lnTo>
                <a:lnTo>
                  <a:pt x="808121" y="142266"/>
                </a:lnTo>
                <a:lnTo>
                  <a:pt x="798762" y="188016"/>
                </a:lnTo>
                <a:lnTo>
                  <a:pt x="786902" y="232801"/>
                </a:lnTo>
                <a:lnTo>
                  <a:pt x="772617" y="276545"/>
                </a:lnTo>
                <a:lnTo>
                  <a:pt x="755984" y="319170"/>
                </a:lnTo>
                <a:lnTo>
                  <a:pt x="737079" y="360601"/>
                </a:lnTo>
                <a:lnTo>
                  <a:pt x="715981" y="400760"/>
                </a:lnTo>
                <a:lnTo>
                  <a:pt x="692765" y="439570"/>
                </a:lnTo>
                <a:lnTo>
                  <a:pt x="667509" y="476954"/>
                </a:lnTo>
                <a:lnTo>
                  <a:pt x="640290" y="512837"/>
                </a:lnTo>
                <a:lnTo>
                  <a:pt x="611184" y="547139"/>
                </a:lnTo>
                <a:lnTo>
                  <a:pt x="580268" y="579786"/>
                </a:lnTo>
                <a:lnTo>
                  <a:pt x="547620" y="610700"/>
                </a:lnTo>
                <a:lnTo>
                  <a:pt x="513316" y="639804"/>
                </a:lnTo>
                <a:lnTo>
                  <a:pt x="477433" y="667021"/>
                </a:lnTo>
                <a:lnTo>
                  <a:pt x="440047" y="692275"/>
                </a:lnTo>
                <a:lnTo>
                  <a:pt x="401237" y="715489"/>
                </a:lnTo>
                <a:lnTo>
                  <a:pt x="361079" y="736585"/>
                </a:lnTo>
                <a:lnTo>
                  <a:pt x="319649" y="755487"/>
                </a:lnTo>
                <a:lnTo>
                  <a:pt x="277025" y="772118"/>
                </a:lnTo>
                <a:lnTo>
                  <a:pt x="233284" y="786401"/>
                </a:lnTo>
                <a:lnTo>
                  <a:pt x="188501" y="798260"/>
                </a:lnTo>
                <a:lnTo>
                  <a:pt x="142756" y="807617"/>
                </a:lnTo>
                <a:lnTo>
                  <a:pt x="96123" y="814396"/>
                </a:lnTo>
                <a:lnTo>
                  <a:pt x="48681" y="818520"/>
                </a:lnTo>
                <a:lnTo>
                  <a:pt x="505" y="819912"/>
                </a:lnTo>
                <a:lnTo>
                  <a:pt x="337" y="819912"/>
                </a:lnTo>
                <a:lnTo>
                  <a:pt x="168" y="819912"/>
                </a:lnTo>
                <a:lnTo>
                  <a:pt x="0" y="819912"/>
                </a:lnTo>
                <a:lnTo>
                  <a:pt x="505" y="0"/>
                </a:lnTo>
                <a:lnTo>
                  <a:pt x="820417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3047"/>
            <a:ext cx="1787398" cy="178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2859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0" y="851916"/>
                </a:moveTo>
                <a:lnTo>
                  <a:pt x="1348" y="803569"/>
                </a:lnTo>
                <a:lnTo>
                  <a:pt x="5346" y="755931"/>
                </a:lnTo>
                <a:lnTo>
                  <a:pt x="11921" y="709073"/>
                </a:lnTo>
                <a:lnTo>
                  <a:pt x="21002" y="663067"/>
                </a:lnTo>
                <a:lnTo>
                  <a:pt x="32516" y="617984"/>
                </a:lnTo>
                <a:lnTo>
                  <a:pt x="46392" y="573896"/>
                </a:lnTo>
                <a:lnTo>
                  <a:pt x="62557" y="530876"/>
                </a:lnTo>
                <a:lnTo>
                  <a:pt x="80940" y="488996"/>
                </a:lnTo>
                <a:lnTo>
                  <a:pt x="101469" y="448326"/>
                </a:lnTo>
                <a:lnTo>
                  <a:pt x="124072" y="408940"/>
                </a:lnTo>
                <a:lnTo>
                  <a:pt x="148677" y="370909"/>
                </a:lnTo>
                <a:lnTo>
                  <a:pt x="175212" y="334304"/>
                </a:lnTo>
                <a:lnTo>
                  <a:pt x="203605" y="299198"/>
                </a:lnTo>
                <a:lnTo>
                  <a:pt x="233784" y="265663"/>
                </a:lnTo>
                <a:lnTo>
                  <a:pt x="265678" y="233770"/>
                </a:lnTo>
                <a:lnTo>
                  <a:pt x="299214" y="203592"/>
                </a:lnTo>
                <a:lnTo>
                  <a:pt x="334320" y="175200"/>
                </a:lnTo>
                <a:lnTo>
                  <a:pt x="370925" y="148667"/>
                </a:lnTo>
                <a:lnTo>
                  <a:pt x="408957" y="124063"/>
                </a:lnTo>
                <a:lnTo>
                  <a:pt x="448343" y="101462"/>
                </a:lnTo>
                <a:lnTo>
                  <a:pt x="489012" y="80934"/>
                </a:lnTo>
                <a:lnTo>
                  <a:pt x="530892" y="62552"/>
                </a:lnTo>
                <a:lnTo>
                  <a:pt x="573911" y="46388"/>
                </a:lnTo>
                <a:lnTo>
                  <a:pt x="617997" y="32513"/>
                </a:lnTo>
                <a:lnTo>
                  <a:pt x="663078" y="21000"/>
                </a:lnTo>
                <a:lnTo>
                  <a:pt x="709083" y="11920"/>
                </a:lnTo>
                <a:lnTo>
                  <a:pt x="755938" y="5345"/>
                </a:lnTo>
                <a:lnTo>
                  <a:pt x="803573" y="1348"/>
                </a:lnTo>
                <a:lnTo>
                  <a:pt x="851916" y="0"/>
                </a:lnTo>
                <a:lnTo>
                  <a:pt x="900262" y="1348"/>
                </a:lnTo>
                <a:lnTo>
                  <a:pt x="947900" y="5345"/>
                </a:lnTo>
                <a:lnTo>
                  <a:pt x="994758" y="11920"/>
                </a:lnTo>
                <a:lnTo>
                  <a:pt x="1040764" y="21000"/>
                </a:lnTo>
                <a:lnTo>
                  <a:pt x="1085847" y="32513"/>
                </a:lnTo>
                <a:lnTo>
                  <a:pt x="1129935" y="46388"/>
                </a:lnTo>
                <a:lnTo>
                  <a:pt x="1172955" y="62552"/>
                </a:lnTo>
                <a:lnTo>
                  <a:pt x="1214835" y="80934"/>
                </a:lnTo>
                <a:lnTo>
                  <a:pt x="1255505" y="101462"/>
                </a:lnTo>
                <a:lnTo>
                  <a:pt x="1294891" y="124063"/>
                </a:lnTo>
                <a:lnTo>
                  <a:pt x="1332922" y="148667"/>
                </a:lnTo>
                <a:lnTo>
                  <a:pt x="1369527" y="175200"/>
                </a:lnTo>
                <a:lnTo>
                  <a:pt x="1404633" y="203592"/>
                </a:lnTo>
                <a:lnTo>
                  <a:pt x="1438168" y="233770"/>
                </a:lnTo>
                <a:lnTo>
                  <a:pt x="1470061" y="265663"/>
                </a:lnTo>
                <a:lnTo>
                  <a:pt x="1500239" y="299198"/>
                </a:lnTo>
                <a:lnTo>
                  <a:pt x="1528631" y="334304"/>
                </a:lnTo>
                <a:lnTo>
                  <a:pt x="1555164" y="370909"/>
                </a:lnTo>
                <a:lnTo>
                  <a:pt x="1579768" y="408940"/>
                </a:lnTo>
                <a:lnTo>
                  <a:pt x="1602369" y="448326"/>
                </a:lnTo>
                <a:lnTo>
                  <a:pt x="1622897" y="488996"/>
                </a:lnTo>
                <a:lnTo>
                  <a:pt x="1641279" y="530876"/>
                </a:lnTo>
                <a:lnTo>
                  <a:pt x="1657443" y="573896"/>
                </a:lnTo>
                <a:lnTo>
                  <a:pt x="1671318" y="617984"/>
                </a:lnTo>
                <a:lnTo>
                  <a:pt x="1682831" y="663067"/>
                </a:lnTo>
                <a:lnTo>
                  <a:pt x="1691911" y="709073"/>
                </a:lnTo>
                <a:lnTo>
                  <a:pt x="1698486" y="755931"/>
                </a:lnTo>
                <a:lnTo>
                  <a:pt x="1702483" y="803569"/>
                </a:lnTo>
                <a:lnTo>
                  <a:pt x="1703832" y="851916"/>
                </a:lnTo>
                <a:lnTo>
                  <a:pt x="1702483" y="900262"/>
                </a:lnTo>
                <a:lnTo>
                  <a:pt x="1698486" y="947900"/>
                </a:lnTo>
                <a:lnTo>
                  <a:pt x="1691911" y="994758"/>
                </a:lnTo>
                <a:lnTo>
                  <a:pt x="1682831" y="1040764"/>
                </a:lnTo>
                <a:lnTo>
                  <a:pt x="1671318" y="1085847"/>
                </a:lnTo>
                <a:lnTo>
                  <a:pt x="1657443" y="1129935"/>
                </a:lnTo>
                <a:lnTo>
                  <a:pt x="1641279" y="1172955"/>
                </a:lnTo>
                <a:lnTo>
                  <a:pt x="1622897" y="1214835"/>
                </a:lnTo>
                <a:lnTo>
                  <a:pt x="1602369" y="1255505"/>
                </a:lnTo>
                <a:lnTo>
                  <a:pt x="1579768" y="1294891"/>
                </a:lnTo>
                <a:lnTo>
                  <a:pt x="1555164" y="1332922"/>
                </a:lnTo>
                <a:lnTo>
                  <a:pt x="1528631" y="1369527"/>
                </a:lnTo>
                <a:lnTo>
                  <a:pt x="1500239" y="1404633"/>
                </a:lnTo>
                <a:lnTo>
                  <a:pt x="1470061" y="1438168"/>
                </a:lnTo>
                <a:lnTo>
                  <a:pt x="1438168" y="1470061"/>
                </a:lnTo>
                <a:lnTo>
                  <a:pt x="1404633" y="1500239"/>
                </a:lnTo>
                <a:lnTo>
                  <a:pt x="1369527" y="1528631"/>
                </a:lnTo>
                <a:lnTo>
                  <a:pt x="1332922" y="1555164"/>
                </a:lnTo>
                <a:lnTo>
                  <a:pt x="1294891" y="1579768"/>
                </a:lnTo>
                <a:lnTo>
                  <a:pt x="1255505" y="1602369"/>
                </a:lnTo>
                <a:lnTo>
                  <a:pt x="1214835" y="1622897"/>
                </a:lnTo>
                <a:lnTo>
                  <a:pt x="1172955" y="1641279"/>
                </a:lnTo>
                <a:lnTo>
                  <a:pt x="1129935" y="1657443"/>
                </a:lnTo>
                <a:lnTo>
                  <a:pt x="1085847" y="1671318"/>
                </a:lnTo>
                <a:lnTo>
                  <a:pt x="1040764" y="1682831"/>
                </a:lnTo>
                <a:lnTo>
                  <a:pt x="994758" y="1691911"/>
                </a:lnTo>
                <a:lnTo>
                  <a:pt x="947900" y="1698486"/>
                </a:lnTo>
                <a:lnTo>
                  <a:pt x="900262" y="1702483"/>
                </a:lnTo>
                <a:lnTo>
                  <a:pt x="851916" y="1703832"/>
                </a:lnTo>
                <a:lnTo>
                  <a:pt x="803573" y="1702483"/>
                </a:lnTo>
                <a:lnTo>
                  <a:pt x="755938" y="1698486"/>
                </a:lnTo>
                <a:lnTo>
                  <a:pt x="709083" y="1691911"/>
                </a:lnTo>
                <a:lnTo>
                  <a:pt x="663078" y="1682831"/>
                </a:lnTo>
                <a:lnTo>
                  <a:pt x="617997" y="1671318"/>
                </a:lnTo>
                <a:lnTo>
                  <a:pt x="573911" y="1657443"/>
                </a:lnTo>
                <a:lnTo>
                  <a:pt x="530892" y="1641279"/>
                </a:lnTo>
                <a:lnTo>
                  <a:pt x="489012" y="1622897"/>
                </a:lnTo>
                <a:lnTo>
                  <a:pt x="448343" y="1602369"/>
                </a:lnTo>
                <a:lnTo>
                  <a:pt x="408957" y="1579768"/>
                </a:lnTo>
                <a:lnTo>
                  <a:pt x="370925" y="1555164"/>
                </a:lnTo>
                <a:lnTo>
                  <a:pt x="334320" y="1528631"/>
                </a:lnTo>
                <a:lnTo>
                  <a:pt x="299214" y="1500239"/>
                </a:lnTo>
                <a:lnTo>
                  <a:pt x="265678" y="1470061"/>
                </a:lnTo>
                <a:lnTo>
                  <a:pt x="233784" y="1438168"/>
                </a:lnTo>
                <a:lnTo>
                  <a:pt x="203605" y="1404633"/>
                </a:lnTo>
                <a:lnTo>
                  <a:pt x="175212" y="1369527"/>
                </a:lnTo>
                <a:lnTo>
                  <a:pt x="148677" y="1332922"/>
                </a:lnTo>
                <a:lnTo>
                  <a:pt x="124072" y="1294891"/>
                </a:lnTo>
                <a:lnTo>
                  <a:pt x="101469" y="1255505"/>
                </a:lnTo>
                <a:lnTo>
                  <a:pt x="80940" y="1214835"/>
                </a:lnTo>
                <a:lnTo>
                  <a:pt x="62557" y="1172955"/>
                </a:lnTo>
                <a:lnTo>
                  <a:pt x="46392" y="1129935"/>
                </a:lnTo>
                <a:lnTo>
                  <a:pt x="32516" y="1085847"/>
                </a:lnTo>
                <a:lnTo>
                  <a:pt x="21002" y="1040764"/>
                </a:lnTo>
                <a:lnTo>
                  <a:pt x="11921" y="994758"/>
                </a:lnTo>
                <a:lnTo>
                  <a:pt x="5346" y="947900"/>
                </a:lnTo>
                <a:lnTo>
                  <a:pt x="1348" y="900262"/>
                </a:lnTo>
                <a:lnTo>
                  <a:pt x="0" y="851916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687" y="1042365"/>
            <a:ext cx="1153490" cy="11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11936" y="0"/>
            <a:ext cx="3175" cy="3575685"/>
          </a:xfrm>
          <a:custGeom>
            <a:avLst/>
            <a:gdLst/>
            <a:ahLst/>
            <a:cxnLst/>
            <a:rect l="l" t="t" r="r" b="b"/>
            <a:pathLst>
              <a:path w="3175" h="3575685">
                <a:moveTo>
                  <a:pt x="0" y="3575304"/>
                </a:moveTo>
                <a:lnTo>
                  <a:pt x="3047" y="3575304"/>
                </a:lnTo>
                <a:lnTo>
                  <a:pt x="3047" y="0"/>
                </a:lnTo>
                <a:lnTo>
                  <a:pt x="0" y="0"/>
                </a:lnTo>
                <a:lnTo>
                  <a:pt x="0" y="3575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1936" y="3794759"/>
            <a:ext cx="3175" cy="3063240"/>
          </a:xfrm>
          <a:custGeom>
            <a:avLst/>
            <a:gdLst/>
            <a:ahLst/>
            <a:cxnLst/>
            <a:rect l="l" t="t" r="r" b="b"/>
            <a:pathLst>
              <a:path w="3175" h="3063240">
                <a:moveTo>
                  <a:pt x="0" y="3063239"/>
                </a:moveTo>
                <a:lnTo>
                  <a:pt x="3047" y="3063239"/>
                </a:lnTo>
                <a:lnTo>
                  <a:pt x="3047" y="0"/>
                </a:lnTo>
                <a:lnTo>
                  <a:pt x="0" y="0"/>
                </a:lnTo>
                <a:lnTo>
                  <a:pt x="0" y="3063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5736" y="0"/>
            <a:ext cx="153835" cy="685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41747" y="2333244"/>
            <a:ext cx="0" cy="2018030"/>
          </a:xfrm>
          <a:custGeom>
            <a:avLst/>
            <a:gdLst/>
            <a:ahLst/>
            <a:cxnLst/>
            <a:rect l="l" t="t" r="r" b="b"/>
            <a:pathLst>
              <a:path w="0" h="2018029">
                <a:moveTo>
                  <a:pt x="0" y="0"/>
                </a:moveTo>
                <a:lnTo>
                  <a:pt x="0" y="201777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86528" y="3342132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 h="0">
                <a:moveTo>
                  <a:pt x="0" y="0"/>
                </a:moveTo>
                <a:lnTo>
                  <a:pt x="8641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81728" y="334213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29811" y="3342132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 h="0">
                <a:moveTo>
                  <a:pt x="0" y="0"/>
                </a:moveTo>
                <a:lnTo>
                  <a:pt x="79095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26635" y="2732532"/>
            <a:ext cx="1027430" cy="1219200"/>
          </a:xfrm>
          <a:custGeom>
            <a:avLst/>
            <a:gdLst/>
            <a:ahLst/>
            <a:cxnLst/>
            <a:rect l="l" t="t" r="r" b="b"/>
            <a:pathLst>
              <a:path w="1027429" h="1219200">
                <a:moveTo>
                  <a:pt x="1027176" y="0"/>
                </a:moveTo>
                <a:lnTo>
                  <a:pt x="0" y="12191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30267" y="2942844"/>
            <a:ext cx="838200" cy="798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30267" y="2942844"/>
            <a:ext cx="838200" cy="798830"/>
          </a:xfrm>
          <a:custGeom>
            <a:avLst/>
            <a:gdLst/>
            <a:ahLst/>
            <a:cxnLst/>
            <a:rect l="l" t="t" r="r" b="b"/>
            <a:pathLst>
              <a:path w="838200" h="798829">
                <a:moveTo>
                  <a:pt x="0" y="399288"/>
                </a:moveTo>
                <a:lnTo>
                  <a:pt x="2818" y="352731"/>
                </a:lnTo>
                <a:lnTo>
                  <a:pt x="11065" y="307750"/>
                </a:lnTo>
                <a:lnTo>
                  <a:pt x="24426" y="264643"/>
                </a:lnTo>
                <a:lnTo>
                  <a:pt x="42587" y="223712"/>
                </a:lnTo>
                <a:lnTo>
                  <a:pt x="65234" y="185255"/>
                </a:lnTo>
                <a:lnTo>
                  <a:pt x="92053" y="149574"/>
                </a:lnTo>
                <a:lnTo>
                  <a:pt x="122729" y="116966"/>
                </a:lnTo>
                <a:lnTo>
                  <a:pt x="156949" y="87734"/>
                </a:lnTo>
                <a:lnTo>
                  <a:pt x="194399" y="62176"/>
                </a:lnTo>
                <a:lnTo>
                  <a:pt x="234764" y="40592"/>
                </a:lnTo>
                <a:lnTo>
                  <a:pt x="277731" y="23283"/>
                </a:lnTo>
                <a:lnTo>
                  <a:pt x="322985" y="10548"/>
                </a:lnTo>
                <a:lnTo>
                  <a:pt x="370213" y="2686"/>
                </a:lnTo>
                <a:lnTo>
                  <a:pt x="419100" y="0"/>
                </a:lnTo>
                <a:lnTo>
                  <a:pt x="467986" y="2686"/>
                </a:lnTo>
                <a:lnTo>
                  <a:pt x="515214" y="10548"/>
                </a:lnTo>
                <a:lnTo>
                  <a:pt x="560468" y="23283"/>
                </a:lnTo>
                <a:lnTo>
                  <a:pt x="603435" y="40592"/>
                </a:lnTo>
                <a:lnTo>
                  <a:pt x="643800" y="62176"/>
                </a:lnTo>
                <a:lnTo>
                  <a:pt x="681250" y="87734"/>
                </a:lnTo>
                <a:lnTo>
                  <a:pt x="715470" y="116967"/>
                </a:lnTo>
                <a:lnTo>
                  <a:pt x="746146" y="149574"/>
                </a:lnTo>
                <a:lnTo>
                  <a:pt x="772965" y="185255"/>
                </a:lnTo>
                <a:lnTo>
                  <a:pt x="795612" y="223712"/>
                </a:lnTo>
                <a:lnTo>
                  <a:pt x="813773" y="264643"/>
                </a:lnTo>
                <a:lnTo>
                  <a:pt x="827134" y="307750"/>
                </a:lnTo>
                <a:lnTo>
                  <a:pt x="835381" y="352731"/>
                </a:lnTo>
                <a:lnTo>
                  <a:pt x="838200" y="399288"/>
                </a:lnTo>
                <a:lnTo>
                  <a:pt x="835381" y="445844"/>
                </a:lnTo>
                <a:lnTo>
                  <a:pt x="827134" y="490825"/>
                </a:lnTo>
                <a:lnTo>
                  <a:pt x="813773" y="533932"/>
                </a:lnTo>
                <a:lnTo>
                  <a:pt x="795612" y="574863"/>
                </a:lnTo>
                <a:lnTo>
                  <a:pt x="772965" y="613320"/>
                </a:lnTo>
                <a:lnTo>
                  <a:pt x="746146" y="649001"/>
                </a:lnTo>
                <a:lnTo>
                  <a:pt x="715470" y="681608"/>
                </a:lnTo>
                <a:lnTo>
                  <a:pt x="681250" y="710841"/>
                </a:lnTo>
                <a:lnTo>
                  <a:pt x="643800" y="736399"/>
                </a:lnTo>
                <a:lnTo>
                  <a:pt x="603435" y="757983"/>
                </a:lnTo>
                <a:lnTo>
                  <a:pt x="560468" y="775292"/>
                </a:lnTo>
                <a:lnTo>
                  <a:pt x="515214" y="788027"/>
                </a:lnTo>
                <a:lnTo>
                  <a:pt x="467986" y="795889"/>
                </a:lnTo>
                <a:lnTo>
                  <a:pt x="419100" y="798575"/>
                </a:lnTo>
                <a:lnTo>
                  <a:pt x="370213" y="795889"/>
                </a:lnTo>
                <a:lnTo>
                  <a:pt x="322985" y="788027"/>
                </a:lnTo>
                <a:lnTo>
                  <a:pt x="277731" y="775292"/>
                </a:lnTo>
                <a:lnTo>
                  <a:pt x="234764" y="757983"/>
                </a:lnTo>
                <a:lnTo>
                  <a:pt x="194399" y="736399"/>
                </a:lnTo>
                <a:lnTo>
                  <a:pt x="156949" y="710841"/>
                </a:lnTo>
                <a:lnTo>
                  <a:pt x="122729" y="681608"/>
                </a:lnTo>
                <a:lnTo>
                  <a:pt x="92053" y="649001"/>
                </a:lnTo>
                <a:lnTo>
                  <a:pt x="65234" y="613320"/>
                </a:lnTo>
                <a:lnTo>
                  <a:pt x="42587" y="574863"/>
                </a:lnTo>
                <a:lnTo>
                  <a:pt x="24426" y="533932"/>
                </a:lnTo>
                <a:lnTo>
                  <a:pt x="11065" y="490825"/>
                </a:lnTo>
                <a:lnTo>
                  <a:pt x="2818" y="445844"/>
                </a:lnTo>
                <a:lnTo>
                  <a:pt x="0" y="399288"/>
                </a:lnTo>
                <a:close/>
              </a:path>
            </a:pathLst>
          </a:custGeom>
          <a:ln w="9144">
            <a:solidFill>
              <a:srgbClr val="AA89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23232" y="3124200"/>
            <a:ext cx="249935" cy="445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553200" y="3962400"/>
            <a:ext cx="1576070" cy="524510"/>
          </a:xfrm>
          <a:prstGeom prst="rect">
            <a:avLst/>
          </a:prstGeom>
          <a:solidFill>
            <a:srgbClr val="FFFFFF"/>
          </a:solidFill>
          <a:ln w="24384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265"/>
              </a:spcBef>
              <a:tabLst>
                <a:tab pos="981075" algn="l"/>
              </a:tabLst>
            </a:pPr>
            <a:r>
              <a:rPr dirty="0" sz="2800" spc="5" b="1">
                <a:latin typeface="Gill Sans MT"/>
                <a:cs typeface="Gill Sans MT"/>
              </a:rPr>
              <a:t>H	</a:t>
            </a:r>
            <a:r>
              <a:rPr dirty="0" sz="2800" spc="10" b="1">
                <a:solidFill>
                  <a:srgbClr val="FF0000"/>
                </a:solidFill>
                <a:latin typeface="Gill Sans MT"/>
                <a:cs typeface="Gill Sans MT"/>
              </a:rPr>
              <a:t>1</a:t>
            </a:r>
            <a:r>
              <a:rPr dirty="0" sz="2800" spc="10" b="1" i="1">
                <a:solidFill>
                  <a:srgbClr val="FDB809"/>
                </a:solidFill>
                <a:latin typeface="Gill Sans MT"/>
                <a:cs typeface="Gill Sans MT"/>
              </a:rPr>
              <a:t>s</a:t>
            </a:r>
            <a:r>
              <a:rPr dirty="0" baseline="25525" sz="2775" spc="15" b="1">
                <a:latin typeface="Gill Sans MT"/>
                <a:cs typeface="Gill Sans MT"/>
              </a:rPr>
              <a:t>1</a:t>
            </a:r>
            <a:endParaRPr baseline="25525" sz="2775">
              <a:latin typeface="Gill Sans MT"/>
              <a:cs typeface="Gill Sans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28032" y="3099816"/>
            <a:ext cx="249935" cy="4480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62600" y="4800600"/>
            <a:ext cx="2313940" cy="1201420"/>
          </a:xfrm>
          <a:custGeom>
            <a:avLst/>
            <a:gdLst/>
            <a:ahLst/>
            <a:cxnLst/>
            <a:rect l="l" t="t" r="r" b="b"/>
            <a:pathLst>
              <a:path w="2313940" h="1201420">
                <a:moveTo>
                  <a:pt x="0" y="1200912"/>
                </a:moveTo>
                <a:lnTo>
                  <a:pt x="2313431" y="1200912"/>
                </a:lnTo>
                <a:lnTo>
                  <a:pt x="2313431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38200" y="3922776"/>
            <a:ext cx="649605" cy="3175"/>
          </a:xfrm>
          <a:custGeom>
            <a:avLst/>
            <a:gdLst/>
            <a:ahLst/>
            <a:cxnLst/>
            <a:rect l="l" t="t" r="r" b="b"/>
            <a:pathLst>
              <a:path w="649605" h="3175">
                <a:moveTo>
                  <a:pt x="0" y="0"/>
                </a:moveTo>
                <a:lnTo>
                  <a:pt x="649224" y="30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617717" y="4823841"/>
            <a:ext cx="2146935" cy="1126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64565" algn="l"/>
              </a:tabLst>
            </a:pPr>
            <a:r>
              <a:rPr dirty="0" sz="2400" b="1">
                <a:latin typeface="Gill Sans MT"/>
                <a:cs typeface="Gill Sans MT"/>
              </a:rPr>
              <a:t>He	</a:t>
            </a:r>
            <a:r>
              <a:rPr dirty="0" sz="2400" b="1">
                <a:solidFill>
                  <a:srgbClr val="FF0000"/>
                </a:solidFill>
                <a:latin typeface="Gill Sans MT"/>
                <a:cs typeface="Gill Sans MT"/>
              </a:rPr>
              <a:t>1</a:t>
            </a:r>
            <a:r>
              <a:rPr dirty="0" sz="2400" b="1" i="1">
                <a:solidFill>
                  <a:srgbClr val="FDB809"/>
                </a:solidFill>
                <a:latin typeface="Gill Sans MT"/>
                <a:cs typeface="Gill Sans MT"/>
              </a:rPr>
              <a:t>s</a:t>
            </a:r>
            <a:r>
              <a:rPr dirty="0" baseline="24305" sz="2400" b="1">
                <a:latin typeface="Gill Sans MT"/>
                <a:cs typeface="Gill Sans MT"/>
              </a:rPr>
              <a:t>2</a:t>
            </a:r>
            <a:endParaRPr baseline="24305"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tabLst>
                <a:tab pos="964565" algn="l"/>
                <a:tab pos="1413510" algn="l"/>
                <a:tab pos="2120900" algn="l"/>
              </a:tabLst>
            </a:pPr>
            <a:r>
              <a:rPr dirty="0" sz="2400" b="1">
                <a:latin typeface="Gill Sans MT"/>
                <a:cs typeface="Gill Sans MT"/>
              </a:rPr>
              <a:t>He	</a:t>
            </a:r>
            <a:r>
              <a:rPr dirty="0" sz="2400" spc="-5" b="1">
                <a:solidFill>
                  <a:srgbClr val="FF0000"/>
                </a:solidFill>
                <a:latin typeface="Gill Sans MT"/>
                <a:cs typeface="Gill Sans MT"/>
              </a:rPr>
              <a:t>1</a:t>
            </a:r>
            <a:r>
              <a:rPr dirty="0" sz="2400" spc="-5" b="1" i="1">
                <a:solidFill>
                  <a:srgbClr val="FDB809"/>
                </a:solidFill>
                <a:latin typeface="Gill Sans MT"/>
                <a:cs typeface="Gill Sans MT"/>
              </a:rPr>
              <a:t>s	</a:t>
            </a:r>
            <a:r>
              <a:rPr dirty="0" u="heavy" sz="2400" spc="-5" b="1" i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400" spc="5" b="1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</a:t>
            </a:r>
            <a:r>
              <a:rPr dirty="0" u="heavy" sz="24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72183" y="3291840"/>
            <a:ext cx="646430" cy="3175"/>
          </a:xfrm>
          <a:custGeom>
            <a:avLst/>
            <a:gdLst/>
            <a:ahLst/>
            <a:cxnLst/>
            <a:rect l="l" t="t" r="r" b="b"/>
            <a:pathLst>
              <a:path w="646430" h="3175">
                <a:moveTo>
                  <a:pt x="0" y="0"/>
                </a:moveTo>
                <a:lnTo>
                  <a:pt x="646176" y="3048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115311" y="2636520"/>
            <a:ext cx="646430" cy="3175"/>
          </a:xfrm>
          <a:custGeom>
            <a:avLst/>
            <a:gdLst/>
            <a:ahLst/>
            <a:cxnLst/>
            <a:rect l="l" t="t" r="r" b="b"/>
            <a:pathLst>
              <a:path w="646430" h="3175">
                <a:moveTo>
                  <a:pt x="0" y="0"/>
                </a:moveTo>
                <a:lnTo>
                  <a:pt x="646176" y="3047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78280" y="3291840"/>
            <a:ext cx="0" cy="640080"/>
          </a:xfrm>
          <a:custGeom>
            <a:avLst/>
            <a:gdLst/>
            <a:ahLst/>
            <a:cxnLst/>
            <a:rect l="l" t="t" r="r" b="b"/>
            <a:pathLst>
              <a:path w="0" h="640079">
                <a:moveTo>
                  <a:pt x="0" y="640080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121407" y="2645664"/>
            <a:ext cx="0" cy="637540"/>
          </a:xfrm>
          <a:custGeom>
            <a:avLst/>
            <a:gdLst/>
            <a:ahLst/>
            <a:cxnLst/>
            <a:rect l="l" t="t" r="r" b="b"/>
            <a:pathLst>
              <a:path w="0" h="637539">
                <a:moveTo>
                  <a:pt x="0" y="637032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767583" y="2005583"/>
            <a:ext cx="3175" cy="640080"/>
          </a:xfrm>
          <a:custGeom>
            <a:avLst/>
            <a:gdLst/>
            <a:ahLst/>
            <a:cxnLst/>
            <a:rect l="l" t="t" r="r" b="b"/>
            <a:pathLst>
              <a:path w="3175" h="640080">
                <a:moveTo>
                  <a:pt x="0" y="640079"/>
                </a:moveTo>
                <a:lnTo>
                  <a:pt x="304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782823" y="1999488"/>
            <a:ext cx="646430" cy="3175"/>
          </a:xfrm>
          <a:custGeom>
            <a:avLst/>
            <a:gdLst/>
            <a:ahLst/>
            <a:cxnLst/>
            <a:rect l="l" t="t" r="r" b="b"/>
            <a:pathLst>
              <a:path w="646429" h="3175">
                <a:moveTo>
                  <a:pt x="0" y="0"/>
                </a:moveTo>
                <a:lnTo>
                  <a:pt x="646176" y="3048"/>
                </a:lnTo>
              </a:path>
            </a:pathLst>
          </a:custGeom>
          <a:ln w="1828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65632" y="3486911"/>
            <a:ext cx="249936" cy="4450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644523" y="3749497"/>
            <a:ext cx="2679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z="1800" i="1">
                <a:solidFill>
                  <a:srgbClr val="FDB809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88719" y="3422903"/>
            <a:ext cx="249935" cy="448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41647" y="9144"/>
            <a:ext cx="4448429" cy="16929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539239" y="18288"/>
            <a:ext cx="1299845" cy="16929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831848" y="18288"/>
            <a:ext cx="2506853" cy="16929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31464" y="18288"/>
            <a:ext cx="1427734" cy="16929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52088" y="18288"/>
            <a:ext cx="1299844" cy="16929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032761" y="226898"/>
            <a:ext cx="597154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330">
                <a:solidFill>
                  <a:srgbClr val="00AFEF"/>
                </a:solidFill>
                <a:latin typeface="Gill Sans MT"/>
                <a:cs typeface="Gill Sans MT"/>
              </a:rPr>
              <a:t>(He=2)</a:t>
            </a:r>
            <a:r>
              <a:rPr dirty="0" sz="6000" spc="-330">
                <a:solidFill>
                  <a:srgbClr val="00AFEF"/>
                </a:solidFill>
              </a:rPr>
              <a:t>مويلهلا</a:t>
            </a:r>
            <a:r>
              <a:rPr dirty="0" sz="6000" spc="-55">
                <a:solidFill>
                  <a:srgbClr val="00AFEF"/>
                </a:solidFill>
              </a:rPr>
              <a:t> </a:t>
            </a:r>
            <a:r>
              <a:rPr dirty="0" sz="6000" spc="-840">
                <a:solidFill>
                  <a:srgbClr val="00AFEF"/>
                </a:solidFill>
              </a:rPr>
              <a:t>رصنع</a:t>
            </a:r>
            <a:endParaRPr sz="6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2019-09-18T11:16:13Z</dcterms:created>
  <dcterms:modified xsi:type="dcterms:W3CDTF">2019-09-18T11:16:13Z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2019-09-18T00:00:00Z</vt:filetime>
  </property>
</Properties>
</file>