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4" d="100"/>
          <a:sy n="64" d="100"/>
        </p:scale>
        <p:origin x="-65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F7D371-B647-4D33-B02B-A7A04EBFCBEF}"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pPr rtl="1"/>
          <a:endParaRPr lang="ar-SA"/>
        </a:p>
      </dgm:t>
    </dgm:pt>
    <dgm:pt modelId="{029C4011-F299-40F6-A5A0-8CA133B1D3A0}">
      <dgm:prSet phldrT="[نص]" custT="1"/>
      <dgm:spPr/>
      <dgm:t>
        <a:bodyPr/>
        <a:lstStyle/>
        <a:p>
          <a:pPr rtl="1"/>
          <a:r>
            <a:rPr lang="ar-SA" sz="2000" dirty="0" smtClean="0"/>
            <a:t>المصالح المعتبرة</a:t>
          </a:r>
          <a:endParaRPr lang="ar-SA" sz="2000" dirty="0"/>
        </a:p>
      </dgm:t>
    </dgm:pt>
    <dgm:pt modelId="{BF45F245-1515-4BFA-96FE-2659842E7899}" type="parTrans" cxnId="{570AA9BA-420E-47EE-AA5B-8DB7235789FC}">
      <dgm:prSet/>
      <dgm:spPr/>
      <dgm:t>
        <a:bodyPr/>
        <a:lstStyle/>
        <a:p>
          <a:pPr rtl="1"/>
          <a:endParaRPr lang="ar-SA"/>
        </a:p>
      </dgm:t>
    </dgm:pt>
    <dgm:pt modelId="{F9196363-CB96-4655-B130-B83DB5E9CE2E}" type="sibTrans" cxnId="{570AA9BA-420E-47EE-AA5B-8DB7235789FC}">
      <dgm:prSet/>
      <dgm:spPr/>
      <dgm:t>
        <a:bodyPr/>
        <a:lstStyle/>
        <a:p>
          <a:pPr rtl="1"/>
          <a:endParaRPr lang="ar-SA"/>
        </a:p>
      </dgm:t>
    </dgm:pt>
    <dgm:pt modelId="{14882672-B9F2-49A2-BD1B-18651BF24E19}">
      <dgm:prSet phldrT="[نص]" custT="1"/>
      <dgm:spPr/>
      <dgm:t>
        <a:bodyPr/>
        <a:lstStyle/>
        <a:p>
          <a:pPr rtl="1"/>
          <a:r>
            <a:rPr lang="ar-SA" sz="2000" dirty="0" smtClean="0"/>
            <a:t>المصالح الملغاة</a:t>
          </a:r>
          <a:endParaRPr lang="ar-SA" sz="2000" dirty="0"/>
        </a:p>
      </dgm:t>
    </dgm:pt>
    <dgm:pt modelId="{BF899531-4F2C-4137-A301-9DC9C7FA7EAE}" type="parTrans" cxnId="{EEC77346-328E-43FD-B0FA-107E946B6BA4}">
      <dgm:prSet/>
      <dgm:spPr/>
      <dgm:t>
        <a:bodyPr/>
        <a:lstStyle/>
        <a:p>
          <a:pPr rtl="1"/>
          <a:endParaRPr lang="ar-SA"/>
        </a:p>
      </dgm:t>
    </dgm:pt>
    <dgm:pt modelId="{10DA3B07-F6BF-428D-8AD3-58F76D4871DA}" type="sibTrans" cxnId="{EEC77346-328E-43FD-B0FA-107E946B6BA4}">
      <dgm:prSet/>
      <dgm:spPr/>
      <dgm:t>
        <a:bodyPr/>
        <a:lstStyle/>
        <a:p>
          <a:pPr rtl="1"/>
          <a:endParaRPr lang="ar-SA"/>
        </a:p>
      </dgm:t>
    </dgm:pt>
    <dgm:pt modelId="{C993C66F-2E4C-488E-8526-D887B33F82CB}">
      <dgm:prSet phldrT="[نص]" custT="1"/>
      <dgm:spPr/>
      <dgm:t>
        <a:bodyPr/>
        <a:lstStyle/>
        <a:p>
          <a:pPr rtl="1"/>
          <a:r>
            <a:rPr lang="ar-SA" sz="2000" dirty="0" smtClean="0"/>
            <a:t>المصالح المرسلة</a:t>
          </a:r>
          <a:endParaRPr lang="ar-SA" sz="2000" dirty="0"/>
        </a:p>
      </dgm:t>
    </dgm:pt>
    <dgm:pt modelId="{890ABBD0-B34D-4F15-93DE-2E347073E908}" type="parTrans" cxnId="{1988A36E-1E7B-45FF-A977-249FB01551D8}">
      <dgm:prSet/>
      <dgm:spPr/>
      <dgm:t>
        <a:bodyPr/>
        <a:lstStyle/>
        <a:p>
          <a:pPr rtl="1"/>
          <a:endParaRPr lang="ar-SA"/>
        </a:p>
      </dgm:t>
    </dgm:pt>
    <dgm:pt modelId="{9DB53E32-86CA-48C5-84AA-A269A4BDD752}" type="sibTrans" cxnId="{1988A36E-1E7B-45FF-A977-249FB01551D8}">
      <dgm:prSet/>
      <dgm:spPr/>
      <dgm:t>
        <a:bodyPr/>
        <a:lstStyle/>
        <a:p>
          <a:pPr rtl="1"/>
          <a:endParaRPr lang="ar-SA"/>
        </a:p>
      </dgm:t>
    </dgm:pt>
    <dgm:pt modelId="{8A105B47-C3A6-404E-B2A7-EA1661297FCC}" type="pres">
      <dgm:prSet presAssocID="{50F7D371-B647-4D33-B02B-A7A04EBFCBEF}" presName="Name0" presStyleCnt="0">
        <dgm:presLayoutVars>
          <dgm:chMax val="7"/>
          <dgm:chPref val="7"/>
          <dgm:dir/>
          <dgm:animLvl val="lvl"/>
        </dgm:presLayoutVars>
      </dgm:prSet>
      <dgm:spPr/>
      <dgm:t>
        <a:bodyPr/>
        <a:lstStyle/>
        <a:p>
          <a:pPr rtl="1"/>
          <a:endParaRPr lang="ar-SA"/>
        </a:p>
      </dgm:t>
    </dgm:pt>
    <dgm:pt modelId="{8B306814-D4FB-4F84-91CE-D736643FED6E}" type="pres">
      <dgm:prSet presAssocID="{029C4011-F299-40F6-A5A0-8CA133B1D3A0}" presName="Accent1" presStyleCnt="0"/>
      <dgm:spPr/>
    </dgm:pt>
    <dgm:pt modelId="{66D43B53-F7E4-46AC-AC21-DD7565C9B775}" type="pres">
      <dgm:prSet presAssocID="{029C4011-F299-40F6-A5A0-8CA133B1D3A0}" presName="Accent" presStyleLbl="node1" presStyleIdx="0" presStyleCnt="3" custScaleX="138204"/>
      <dgm:spPr/>
    </dgm:pt>
    <dgm:pt modelId="{5600AF62-6D47-4A22-A328-E81BE99ECC2A}" type="pres">
      <dgm:prSet presAssocID="{029C4011-F299-40F6-A5A0-8CA133B1D3A0}" presName="Parent1" presStyleLbl="revTx" presStyleIdx="0" presStyleCnt="3">
        <dgm:presLayoutVars>
          <dgm:chMax val="1"/>
          <dgm:chPref val="1"/>
          <dgm:bulletEnabled val="1"/>
        </dgm:presLayoutVars>
      </dgm:prSet>
      <dgm:spPr/>
      <dgm:t>
        <a:bodyPr/>
        <a:lstStyle/>
        <a:p>
          <a:pPr rtl="1"/>
          <a:endParaRPr lang="ar-SA"/>
        </a:p>
      </dgm:t>
    </dgm:pt>
    <dgm:pt modelId="{BDBE962C-318B-4142-ADB1-E8746686D3AB}" type="pres">
      <dgm:prSet presAssocID="{14882672-B9F2-49A2-BD1B-18651BF24E19}" presName="Accent2" presStyleCnt="0"/>
      <dgm:spPr/>
    </dgm:pt>
    <dgm:pt modelId="{C5AAA613-C9FD-4AD6-86A4-872D3B5DACF6}" type="pres">
      <dgm:prSet presAssocID="{14882672-B9F2-49A2-BD1B-18651BF24E19}" presName="Accent" presStyleLbl="node1" presStyleIdx="1" presStyleCnt="3" custScaleX="150840"/>
      <dgm:spPr/>
    </dgm:pt>
    <dgm:pt modelId="{F7861499-A948-4180-804A-1710D02CAF0B}" type="pres">
      <dgm:prSet presAssocID="{14882672-B9F2-49A2-BD1B-18651BF24E19}" presName="Parent2" presStyleLbl="revTx" presStyleIdx="1" presStyleCnt="3">
        <dgm:presLayoutVars>
          <dgm:chMax val="1"/>
          <dgm:chPref val="1"/>
          <dgm:bulletEnabled val="1"/>
        </dgm:presLayoutVars>
      </dgm:prSet>
      <dgm:spPr/>
      <dgm:t>
        <a:bodyPr/>
        <a:lstStyle/>
        <a:p>
          <a:pPr rtl="1"/>
          <a:endParaRPr lang="ar-SA"/>
        </a:p>
      </dgm:t>
    </dgm:pt>
    <dgm:pt modelId="{387D8C23-9BA0-4BAB-945B-4485D4E4C61A}" type="pres">
      <dgm:prSet presAssocID="{C993C66F-2E4C-488E-8526-D887B33F82CB}" presName="Accent3" presStyleCnt="0"/>
      <dgm:spPr/>
    </dgm:pt>
    <dgm:pt modelId="{BEDBF248-C2C6-41B3-BAC9-821A8CC97880}" type="pres">
      <dgm:prSet presAssocID="{C993C66F-2E4C-488E-8526-D887B33F82CB}" presName="Accent" presStyleLbl="node1" presStyleIdx="2" presStyleCnt="3" custScaleX="148320"/>
      <dgm:spPr/>
    </dgm:pt>
    <dgm:pt modelId="{4276D8C1-0389-4D58-ACBD-8C54A0AC4F42}" type="pres">
      <dgm:prSet presAssocID="{C993C66F-2E4C-488E-8526-D887B33F82CB}" presName="Parent3" presStyleLbl="revTx" presStyleIdx="2" presStyleCnt="3">
        <dgm:presLayoutVars>
          <dgm:chMax val="1"/>
          <dgm:chPref val="1"/>
          <dgm:bulletEnabled val="1"/>
        </dgm:presLayoutVars>
      </dgm:prSet>
      <dgm:spPr/>
      <dgm:t>
        <a:bodyPr/>
        <a:lstStyle/>
        <a:p>
          <a:pPr rtl="1"/>
          <a:endParaRPr lang="ar-SA"/>
        </a:p>
      </dgm:t>
    </dgm:pt>
  </dgm:ptLst>
  <dgm:cxnLst>
    <dgm:cxn modelId="{E1FE0E27-BCD7-4224-8222-0A0B105F1E66}" type="presOf" srcId="{50F7D371-B647-4D33-B02B-A7A04EBFCBEF}" destId="{8A105B47-C3A6-404E-B2A7-EA1661297FCC}" srcOrd="0" destOrd="0" presId="urn:microsoft.com/office/officeart/2009/layout/CircleArrowProcess"/>
    <dgm:cxn modelId="{B09BC395-77EC-4976-9D0C-25078CB3FDB8}" type="presOf" srcId="{029C4011-F299-40F6-A5A0-8CA133B1D3A0}" destId="{5600AF62-6D47-4A22-A328-E81BE99ECC2A}" srcOrd="0" destOrd="0" presId="urn:microsoft.com/office/officeart/2009/layout/CircleArrowProcess"/>
    <dgm:cxn modelId="{C0B73030-ADAF-4D92-B404-33B5E70433F2}" type="presOf" srcId="{14882672-B9F2-49A2-BD1B-18651BF24E19}" destId="{F7861499-A948-4180-804A-1710D02CAF0B}" srcOrd="0" destOrd="0" presId="urn:microsoft.com/office/officeart/2009/layout/CircleArrowProcess"/>
    <dgm:cxn modelId="{570AA9BA-420E-47EE-AA5B-8DB7235789FC}" srcId="{50F7D371-B647-4D33-B02B-A7A04EBFCBEF}" destId="{029C4011-F299-40F6-A5A0-8CA133B1D3A0}" srcOrd="0" destOrd="0" parTransId="{BF45F245-1515-4BFA-96FE-2659842E7899}" sibTransId="{F9196363-CB96-4655-B130-B83DB5E9CE2E}"/>
    <dgm:cxn modelId="{EEC77346-328E-43FD-B0FA-107E946B6BA4}" srcId="{50F7D371-B647-4D33-B02B-A7A04EBFCBEF}" destId="{14882672-B9F2-49A2-BD1B-18651BF24E19}" srcOrd="1" destOrd="0" parTransId="{BF899531-4F2C-4137-A301-9DC9C7FA7EAE}" sibTransId="{10DA3B07-F6BF-428D-8AD3-58F76D4871DA}"/>
    <dgm:cxn modelId="{523537EF-EBC3-419D-9AF3-8E2436799FA0}" type="presOf" srcId="{C993C66F-2E4C-488E-8526-D887B33F82CB}" destId="{4276D8C1-0389-4D58-ACBD-8C54A0AC4F42}" srcOrd="0" destOrd="0" presId="urn:microsoft.com/office/officeart/2009/layout/CircleArrowProcess"/>
    <dgm:cxn modelId="{1988A36E-1E7B-45FF-A977-249FB01551D8}" srcId="{50F7D371-B647-4D33-B02B-A7A04EBFCBEF}" destId="{C993C66F-2E4C-488E-8526-D887B33F82CB}" srcOrd="2" destOrd="0" parTransId="{890ABBD0-B34D-4F15-93DE-2E347073E908}" sibTransId="{9DB53E32-86CA-48C5-84AA-A269A4BDD752}"/>
    <dgm:cxn modelId="{36037575-2E09-426B-8044-5C117C8CDA5E}" type="presParOf" srcId="{8A105B47-C3A6-404E-B2A7-EA1661297FCC}" destId="{8B306814-D4FB-4F84-91CE-D736643FED6E}" srcOrd="0" destOrd="0" presId="urn:microsoft.com/office/officeart/2009/layout/CircleArrowProcess"/>
    <dgm:cxn modelId="{22D67C28-2C36-4CCD-80DF-12D7481C3110}" type="presParOf" srcId="{8B306814-D4FB-4F84-91CE-D736643FED6E}" destId="{66D43B53-F7E4-46AC-AC21-DD7565C9B775}" srcOrd="0" destOrd="0" presId="urn:microsoft.com/office/officeart/2009/layout/CircleArrowProcess"/>
    <dgm:cxn modelId="{60C850CF-07F6-467E-A118-9AC9470B3B9D}" type="presParOf" srcId="{8A105B47-C3A6-404E-B2A7-EA1661297FCC}" destId="{5600AF62-6D47-4A22-A328-E81BE99ECC2A}" srcOrd="1" destOrd="0" presId="urn:microsoft.com/office/officeart/2009/layout/CircleArrowProcess"/>
    <dgm:cxn modelId="{8CED4DD2-62CE-4870-B32E-71554966D08A}" type="presParOf" srcId="{8A105B47-C3A6-404E-B2A7-EA1661297FCC}" destId="{BDBE962C-318B-4142-ADB1-E8746686D3AB}" srcOrd="2" destOrd="0" presId="urn:microsoft.com/office/officeart/2009/layout/CircleArrowProcess"/>
    <dgm:cxn modelId="{6E79DEAE-50E7-4E34-BEF8-195D8BCD56A4}" type="presParOf" srcId="{BDBE962C-318B-4142-ADB1-E8746686D3AB}" destId="{C5AAA613-C9FD-4AD6-86A4-872D3B5DACF6}" srcOrd="0" destOrd="0" presId="urn:microsoft.com/office/officeart/2009/layout/CircleArrowProcess"/>
    <dgm:cxn modelId="{0C655B19-2CA0-460A-8650-7DE4E506B86C}" type="presParOf" srcId="{8A105B47-C3A6-404E-B2A7-EA1661297FCC}" destId="{F7861499-A948-4180-804A-1710D02CAF0B}" srcOrd="3" destOrd="0" presId="urn:microsoft.com/office/officeart/2009/layout/CircleArrowProcess"/>
    <dgm:cxn modelId="{5C4D17E0-8AA7-4106-866D-31D3C3A405D0}" type="presParOf" srcId="{8A105B47-C3A6-404E-B2A7-EA1661297FCC}" destId="{387D8C23-9BA0-4BAB-945B-4485D4E4C61A}" srcOrd="4" destOrd="0" presId="urn:microsoft.com/office/officeart/2009/layout/CircleArrowProcess"/>
    <dgm:cxn modelId="{9FD281DD-A70A-4D10-A5C4-F1E4985802ED}" type="presParOf" srcId="{387D8C23-9BA0-4BAB-945B-4485D4E4C61A}" destId="{BEDBF248-C2C6-41B3-BAC9-821A8CC97880}" srcOrd="0" destOrd="0" presId="urn:microsoft.com/office/officeart/2009/layout/CircleArrowProcess"/>
    <dgm:cxn modelId="{2459A5C6-3014-4D20-A7B4-38BE679CA1F5}" type="presParOf" srcId="{8A105B47-C3A6-404E-B2A7-EA1661297FCC}" destId="{4276D8C1-0389-4D58-ACBD-8C54A0AC4F42}"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270892-2AC2-4385-B31E-801C40652CA4}" type="doc">
      <dgm:prSet loTypeId="urn:microsoft.com/office/officeart/2005/8/layout/pyramid2" loCatId="list" qsTypeId="urn:microsoft.com/office/officeart/2005/8/quickstyle/simple1" qsCatId="simple" csTypeId="urn:microsoft.com/office/officeart/2005/8/colors/accent1_2" csCatId="accent1" phldr="1"/>
      <dgm:spPr/>
    </dgm:pt>
    <dgm:pt modelId="{D04F5403-0249-4493-8757-C20168A21DD1}">
      <dgm:prSet phldrT="[نص]"/>
      <dgm:spPr/>
      <dgm:t>
        <a:bodyPr/>
        <a:lstStyle/>
        <a:p>
          <a:pPr rtl="1"/>
          <a:r>
            <a:rPr lang="ar-SA" dirty="0" smtClean="0"/>
            <a:t>الحاجيات</a:t>
          </a:r>
          <a:endParaRPr lang="ar-SA" dirty="0"/>
        </a:p>
      </dgm:t>
    </dgm:pt>
    <dgm:pt modelId="{07665881-7727-4C78-B4E7-2084B0A359BF}" type="parTrans" cxnId="{6DE20267-5713-49F9-8EBC-C167F5F6816A}">
      <dgm:prSet/>
      <dgm:spPr/>
      <dgm:t>
        <a:bodyPr/>
        <a:lstStyle/>
        <a:p>
          <a:pPr rtl="1"/>
          <a:endParaRPr lang="ar-SA"/>
        </a:p>
      </dgm:t>
    </dgm:pt>
    <dgm:pt modelId="{848D974A-925D-4304-B54F-155480984DA0}" type="sibTrans" cxnId="{6DE20267-5713-49F9-8EBC-C167F5F6816A}">
      <dgm:prSet/>
      <dgm:spPr/>
      <dgm:t>
        <a:bodyPr/>
        <a:lstStyle/>
        <a:p>
          <a:pPr rtl="1"/>
          <a:endParaRPr lang="ar-SA"/>
        </a:p>
      </dgm:t>
    </dgm:pt>
    <dgm:pt modelId="{F07C78B9-0CBD-42D5-A931-D7604B0007E5}">
      <dgm:prSet phldrT="[نص]"/>
      <dgm:spPr/>
      <dgm:t>
        <a:bodyPr/>
        <a:lstStyle/>
        <a:p>
          <a:pPr rtl="1"/>
          <a:r>
            <a:rPr lang="ar-SA" dirty="0" smtClean="0"/>
            <a:t>التحسينات</a:t>
          </a:r>
          <a:endParaRPr lang="ar-SA" dirty="0"/>
        </a:p>
      </dgm:t>
    </dgm:pt>
    <dgm:pt modelId="{1CD39B83-A8BC-40BB-AC07-E3699B6EB722}" type="parTrans" cxnId="{8E0923CD-8CA3-47B5-8CAB-06D7BB9E8A9B}">
      <dgm:prSet/>
      <dgm:spPr/>
      <dgm:t>
        <a:bodyPr/>
        <a:lstStyle/>
        <a:p>
          <a:pPr rtl="1"/>
          <a:endParaRPr lang="ar-SA"/>
        </a:p>
      </dgm:t>
    </dgm:pt>
    <dgm:pt modelId="{A597B73C-DB5E-4EB1-8915-A50F80D8EF47}" type="sibTrans" cxnId="{8E0923CD-8CA3-47B5-8CAB-06D7BB9E8A9B}">
      <dgm:prSet/>
      <dgm:spPr/>
      <dgm:t>
        <a:bodyPr/>
        <a:lstStyle/>
        <a:p>
          <a:pPr rtl="1"/>
          <a:endParaRPr lang="ar-SA"/>
        </a:p>
      </dgm:t>
    </dgm:pt>
    <dgm:pt modelId="{5821A3CC-B685-4A4D-8BCE-2324526FEB53}">
      <dgm:prSet phldrT="[نص]"/>
      <dgm:spPr/>
      <dgm:t>
        <a:bodyPr/>
        <a:lstStyle/>
        <a:p>
          <a:pPr rtl="1"/>
          <a:r>
            <a:rPr lang="ar-SA" dirty="0" smtClean="0"/>
            <a:t>الضروريات</a:t>
          </a:r>
          <a:endParaRPr lang="ar-SA" dirty="0"/>
        </a:p>
      </dgm:t>
    </dgm:pt>
    <dgm:pt modelId="{80A2EF7C-2DD1-47DE-9B4B-57A0F800CE8A}" type="parTrans" cxnId="{F5844D92-BFA4-4558-88D9-013F9817A613}">
      <dgm:prSet/>
      <dgm:spPr/>
      <dgm:t>
        <a:bodyPr/>
        <a:lstStyle/>
        <a:p>
          <a:pPr rtl="1"/>
          <a:endParaRPr lang="ar-SA"/>
        </a:p>
      </dgm:t>
    </dgm:pt>
    <dgm:pt modelId="{4B2D2A9B-1717-422D-94A8-B24A6002CF7F}" type="sibTrans" cxnId="{F5844D92-BFA4-4558-88D9-013F9817A613}">
      <dgm:prSet/>
      <dgm:spPr/>
      <dgm:t>
        <a:bodyPr/>
        <a:lstStyle/>
        <a:p>
          <a:pPr rtl="1"/>
          <a:endParaRPr lang="ar-SA"/>
        </a:p>
      </dgm:t>
    </dgm:pt>
    <dgm:pt modelId="{4BC44B01-8510-4323-B4F7-CD8B284E6ECA}" type="pres">
      <dgm:prSet presAssocID="{37270892-2AC2-4385-B31E-801C40652CA4}" presName="compositeShape" presStyleCnt="0">
        <dgm:presLayoutVars>
          <dgm:dir/>
          <dgm:resizeHandles/>
        </dgm:presLayoutVars>
      </dgm:prSet>
      <dgm:spPr/>
    </dgm:pt>
    <dgm:pt modelId="{A24E3BD9-9C45-447D-B662-D1E3254A269B}" type="pres">
      <dgm:prSet presAssocID="{37270892-2AC2-4385-B31E-801C40652CA4}" presName="pyramid" presStyleLbl="node1" presStyleIdx="0" presStyleCnt="1" custScaleX="127913"/>
      <dgm:spPr>
        <a:noFill/>
        <a:ln>
          <a:solidFill>
            <a:schemeClr val="accent1"/>
          </a:solidFill>
        </a:ln>
      </dgm:spPr>
    </dgm:pt>
    <dgm:pt modelId="{053792C4-7FF9-4794-8FC7-9A180A8DC8BA}" type="pres">
      <dgm:prSet presAssocID="{37270892-2AC2-4385-B31E-801C40652CA4}" presName="theList" presStyleCnt="0"/>
      <dgm:spPr/>
    </dgm:pt>
    <dgm:pt modelId="{C3B38E27-605D-49BB-B751-0D66B4CF24E9}" type="pres">
      <dgm:prSet presAssocID="{D04F5403-0249-4493-8757-C20168A21DD1}" presName="aNode" presStyleLbl="fgAcc1" presStyleIdx="0" presStyleCnt="3">
        <dgm:presLayoutVars>
          <dgm:bulletEnabled val="1"/>
        </dgm:presLayoutVars>
      </dgm:prSet>
      <dgm:spPr/>
      <dgm:t>
        <a:bodyPr/>
        <a:lstStyle/>
        <a:p>
          <a:pPr rtl="1"/>
          <a:endParaRPr lang="ar-SA"/>
        </a:p>
      </dgm:t>
    </dgm:pt>
    <dgm:pt modelId="{ACD8A954-B7B2-44E3-BED6-7C77CEC636B1}" type="pres">
      <dgm:prSet presAssocID="{D04F5403-0249-4493-8757-C20168A21DD1}" presName="aSpace" presStyleCnt="0"/>
      <dgm:spPr/>
    </dgm:pt>
    <dgm:pt modelId="{C64A49CF-172C-459C-A3BB-1D54FC280FA8}" type="pres">
      <dgm:prSet presAssocID="{F07C78B9-0CBD-42D5-A931-D7604B0007E5}" presName="aNode" presStyleLbl="fgAcc1" presStyleIdx="1" presStyleCnt="3">
        <dgm:presLayoutVars>
          <dgm:bulletEnabled val="1"/>
        </dgm:presLayoutVars>
      </dgm:prSet>
      <dgm:spPr/>
      <dgm:t>
        <a:bodyPr/>
        <a:lstStyle/>
        <a:p>
          <a:pPr rtl="1"/>
          <a:endParaRPr lang="ar-SA"/>
        </a:p>
      </dgm:t>
    </dgm:pt>
    <dgm:pt modelId="{7A96F314-7D16-45A3-B24C-4FBC252431AA}" type="pres">
      <dgm:prSet presAssocID="{F07C78B9-0CBD-42D5-A931-D7604B0007E5}" presName="aSpace" presStyleCnt="0"/>
      <dgm:spPr/>
    </dgm:pt>
    <dgm:pt modelId="{588A6647-BAAC-48ED-93AA-906A9B413600}" type="pres">
      <dgm:prSet presAssocID="{5821A3CC-B685-4A4D-8BCE-2324526FEB53}" presName="aNode" presStyleLbl="fgAcc1" presStyleIdx="2" presStyleCnt="3">
        <dgm:presLayoutVars>
          <dgm:bulletEnabled val="1"/>
        </dgm:presLayoutVars>
      </dgm:prSet>
      <dgm:spPr/>
      <dgm:t>
        <a:bodyPr/>
        <a:lstStyle/>
        <a:p>
          <a:pPr rtl="1"/>
          <a:endParaRPr lang="ar-SA"/>
        </a:p>
      </dgm:t>
    </dgm:pt>
    <dgm:pt modelId="{370F3913-1BEB-469E-B6F5-158277A9285D}" type="pres">
      <dgm:prSet presAssocID="{5821A3CC-B685-4A4D-8BCE-2324526FEB53}" presName="aSpace" presStyleCnt="0"/>
      <dgm:spPr/>
    </dgm:pt>
  </dgm:ptLst>
  <dgm:cxnLst>
    <dgm:cxn modelId="{6DE20267-5713-49F9-8EBC-C167F5F6816A}" srcId="{37270892-2AC2-4385-B31E-801C40652CA4}" destId="{D04F5403-0249-4493-8757-C20168A21DD1}" srcOrd="0" destOrd="0" parTransId="{07665881-7727-4C78-B4E7-2084B0A359BF}" sibTransId="{848D974A-925D-4304-B54F-155480984DA0}"/>
    <dgm:cxn modelId="{09F008DB-8E96-4002-B0DD-6923F8A713F1}" type="presOf" srcId="{F07C78B9-0CBD-42D5-A931-D7604B0007E5}" destId="{C64A49CF-172C-459C-A3BB-1D54FC280FA8}" srcOrd="0" destOrd="0" presId="urn:microsoft.com/office/officeart/2005/8/layout/pyramid2"/>
    <dgm:cxn modelId="{9C44B5D8-698D-43ED-A153-74765BFB492D}" type="presOf" srcId="{37270892-2AC2-4385-B31E-801C40652CA4}" destId="{4BC44B01-8510-4323-B4F7-CD8B284E6ECA}" srcOrd="0" destOrd="0" presId="urn:microsoft.com/office/officeart/2005/8/layout/pyramid2"/>
    <dgm:cxn modelId="{B3536122-E4D6-4F50-A73C-E63B9C542EB8}" type="presOf" srcId="{D04F5403-0249-4493-8757-C20168A21DD1}" destId="{C3B38E27-605D-49BB-B751-0D66B4CF24E9}" srcOrd="0" destOrd="0" presId="urn:microsoft.com/office/officeart/2005/8/layout/pyramid2"/>
    <dgm:cxn modelId="{F5844D92-BFA4-4558-88D9-013F9817A613}" srcId="{37270892-2AC2-4385-B31E-801C40652CA4}" destId="{5821A3CC-B685-4A4D-8BCE-2324526FEB53}" srcOrd="2" destOrd="0" parTransId="{80A2EF7C-2DD1-47DE-9B4B-57A0F800CE8A}" sibTransId="{4B2D2A9B-1717-422D-94A8-B24A6002CF7F}"/>
    <dgm:cxn modelId="{EC39A4E7-D1DA-40A0-9161-647E469C5F26}" type="presOf" srcId="{5821A3CC-B685-4A4D-8BCE-2324526FEB53}" destId="{588A6647-BAAC-48ED-93AA-906A9B413600}" srcOrd="0" destOrd="0" presId="urn:microsoft.com/office/officeart/2005/8/layout/pyramid2"/>
    <dgm:cxn modelId="{8E0923CD-8CA3-47B5-8CAB-06D7BB9E8A9B}" srcId="{37270892-2AC2-4385-B31E-801C40652CA4}" destId="{F07C78B9-0CBD-42D5-A931-D7604B0007E5}" srcOrd="1" destOrd="0" parTransId="{1CD39B83-A8BC-40BB-AC07-E3699B6EB722}" sibTransId="{A597B73C-DB5E-4EB1-8915-A50F80D8EF47}"/>
    <dgm:cxn modelId="{D2E08CF3-6E55-43FB-A664-AA6D44DA51A9}" type="presParOf" srcId="{4BC44B01-8510-4323-B4F7-CD8B284E6ECA}" destId="{A24E3BD9-9C45-447D-B662-D1E3254A269B}" srcOrd="0" destOrd="0" presId="urn:microsoft.com/office/officeart/2005/8/layout/pyramid2"/>
    <dgm:cxn modelId="{BBBD272E-7CC8-4DE4-B583-07FB64C23961}" type="presParOf" srcId="{4BC44B01-8510-4323-B4F7-CD8B284E6ECA}" destId="{053792C4-7FF9-4794-8FC7-9A180A8DC8BA}" srcOrd="1" destOrd="0" presId="urn:microsoft.com/office/officeart/2005/8/layout/pyramid2"/>
    <dgm:cxn modelId="{2FD94C21-E00F-490B-A792-8A6773B96704}" type="presParOf" srcId="{053792C4-7FF9-4794-8FC7-9A180A8DC8BA}" destId="{C3B38E27-605D-49BB-B751-0D66B4CF24E9}" srcOrd="0" destOrd="0" presId="urn:microsoft.com/office/officeart/2005/8/layout/pyramid2"/>
    <dgm:cxn modelId="{547A6F3E-6B90-4B2A-ACDB-31B30D8F3C10}" type="presParOf" srcId="{053792C4-7FF9-4794-8FC7-9A180A8DC8BA}" destId="{ACD8A954-B7B2-44E3-BED6-7C77CEC636B1}" srcOrd="1" destOrd="0" presId="urn:microsoft.com/office/officeart/2005/8/layout/pyramid2"/>
    <dgm:cxn modelId="{4A2A9D40-02DF-41F0-8351-432E825992C6}" type="presParOf" srcId="{053792C4-7FF9-4794-8FC7-9A180A8DC8BA}" destId="{C64A49CF-172C-459C-A3BB-1D54FC280FA8}" srcOrd="2" destOrd="0" presId="urn:microsoft.com/office/officeart/2005/8/layout/pyramid2"/>
    <dgm:cxn modelId="{CE59D8F4-3DFB-4110-BDDA-BD78E84229AA}" type="presParOf" srcId="{053792C4-7FF9-4794-8FC7-9A180A8DC8BA}" destId="{7A96F314-7D16-45A3-B24C-4FBC252431AA}" srcOrd="3" destOrd="0" presId="urn:microsoft.com/office/officeart/2005/8/layout/pyramid2"/>
    <dgm:cxn modelId="{C9857DC2-C8B3-4895-A3BA-B0F97986AC5D}" type="presParOf" srcId="{053792C4-7FF9-4794-8FC7-9A180A8DC8BA}" destId="{588A6647-BAAC-48ED-93AA-906A9B413600}" srcOrd="4" destOrd="0" presId="urn:microsoft.com/office/officeart/2005/8/layout/pyramid2"/>
    <dgm:cxn modelId="{04AA2700-3B57-412C-A623-63EEC726E4B6}" type="presParOf" srcId="{053792C4-7FF9-4794-8FC7-9A180A8DC8BA}" destId="{370F3913-1BEB-469E-B6F5-158277A9285D}"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520E90C-BEC8-47FE-8344-5B690825CE90}" type="doc">
      <dgm:prSet loTypeId="urn:microsoft.com/office/officeart/2005/8/layout/cycle6" loCatId="cycle" qsTypeId="urn:microsoft.com/office/officeart/2005/8/quickstyle/simple1" qsCatId="simple" csTypeId="urn:microsoft.com/office/officeart/2005/8/colors/accent1_2" csCatId="accent1" phldr="1"/>
      <dgm:spPr/>
      <dgm:t>
        <a:bodyPr/>
        <a:lstStyle/>
        <a:p>
          <a:pPr rtl="1"/>
          <a:endParaRPr lang="ar-SA"/>
        </a:p>
      </dgm:t>
    </dgm:pt>
    <dgm:pt modelId="{83D8EC25-BEC5-4428-A298-969CF1C2F531}">
      <dgm:prSet phldrT="[نص]" custT="1"/>
      <dgm:spPr>
        <a:noFill/>
        <a:ln>
          <a:solidFill>
            <a:schemeClr val="accent1"/>
          </a:solidFill>
        </a:ln>
      </dgm:spPr>
      <dgm:t>
        <a:bodyPr/>
        <a:lstStyle/>
        <a:p>
          <a:pPr rtl="1"/>
          <a:r>
            <a:rPr lang="ar-SA" sz="2000" b="1" dirty="0" smtClean="0">
              <a:solidFill>
                <a:schemeClr val="bg2">
                  <a:lumMod val="10000"/>
                </a:schemeClr>
              </a:solidFill>
            </a:rPr>
            <a:t>لحفظ الدين</a:t>
          </a:r>
          <a:r>
            <a:rPr lang="ar-SA" sz="1600" b="1" dirty="0" smtClean="0">
              <a:solidFill>
                <a:schemeClr val="bg2">
                  <a:lumMod val="10000"/>
                </a:schemeClr>
              </a:solidFill>
            </a:rPr>
            <a:t> </a:t>
          </a:r>
          <a:r>
            <a:rPr lang="ar-SA" sz="1600" dirty="0" smtClean="0">
              <a:solidFill>
                <a:schemeClr val="bg2">
                  <a:lumMod val="10000"/>
                </a:schemeClr>
              </a:solidFill>
            </a:rPr>
            <a:t>قتل الكافر المضل , عقوبة المتبع الداعي للبدعة.</a:t>
          </a:r>
          <a:endParaRPr lang="ar-SA" sz="1600" dirty="0">
            <a:solidFill>
              <a:schemeClr val="bg2">
                <a:lumMod val="10000"/>
              </a:schemeClr>
            </a:solidFill>
          </a:endParaRPr>
        </a:p>
      </dgm:t>
    </dgm:pt>
    <dgm:pt modelId="{F86A8858-A617-47B8-B436-5B829714ED83}" type="parTrans" cxnId="{C73B3FB4-9E28-45C2-BA38-3FDE88283B5C}">
      <dgm:prSet/>
      <dgm:spPr/>
      <dgm:t>
        <a:bodyPr/>
        <a:lstStyle/>
        <a:p>
          <a:pPr rtl="1"/>
          <a:endParaRPr lang="ar-SA"/>
        </a:p>
      </dgm:t>
    </dgm:pt>
    <dgm:pt modelId="{9FE3D042-751B-4DAF-99B1-B0B7B416C6E5}" type="sibTrans" cxnId="{C73B3FB4-9E28-45C2-BA38-3FDE88283B5C}">
      <dgm:prSet/>
      <dgm:spPr/>
      <dgm:t>
        <a:bodyPr/>
        <a:lstStyle/>
        <a:p>
          <a:pPr rtl="1"/>
          <a:endParaRPr lang="ar-SA"/>
        </a:p>
      </dgm:t>
    </dgm:pt>
    <dgm:pt modelId="{2C78A587-B983-489D-A56B-32CDF3728F96}">
      <dgm:prSet phldrT="[نص]" custT="1"/>
      <dgm:spPr>
        <a:noFill/>
        <a:ln>
          <a:solidFill>
            <a:schemeClr val="accent1"/>
          </a:solidFill>
        </a:ln>
      </dgm:spPr>
      <dgm:t>
        <a:bodyPr/>
        <a:lstStyle/>
        <a:p>
          <a:pPr rtl="1"/>
          <a:r>
            <a:rPr lang="ar-SA" sz="1800" b="1" dirty="0" smtClean="0">
              <a:solidFill>
                <a:schemeClr val="bg2">
                  <a:lumMod val="10000"/>
                </a:schemeClr>
              </a:solidFill>
            </a:rPr>
            <a:t>لحفظ النفس </a:t>
          </a:r>
          <a:r>
            <a:rPr lang="ar-SA" sz="1800" dirty="0" smtClean="0">
              <a:solidFill>
                <a:schemeClr val="bg2">
                  <a:lumMod val="10000"/>
                </a:schemeClr>
              </a:solidFill>
            </a:rPr>
            <a:t>عقوبة القصاص .</a:t>
          </a:r>
          <a:endParaRPr lang="ar-SA" sz="1800" dirty="0">
            <a:solidFill>
              <a:schemeClr val="bg2">
                <a:lumMod val="10000"/>
              </a:schemeClr>
            </a:solidFill>
          </a:endParaRPr>
        </a:p>
      </dgm:t>
    </dgm:pt>
    <dgm:pt modelId="{D4F1FE7C-1D83-48E8-BDD5-1662E2DE1D4D}" type="parTrans" cxnId="{41F0C4EC-4CCC-48E0-A4D8-B876632DC45C}">
      <dgm:prSet/>
      <dgm:spPr/>
      <dgm:t>
        <a:bodyPr/>
        <a:lstStyle/>
        <a:p>
          <a:pPr rtl="1"/>
          <a:endParaRPr lang="ar-SA"/>
        </a:p>
      </dgm:t>
    </dgm:pt>
    <dgm:pt modelId="{C386B7FF-653F-4206-822A-0237632C4191}" type="sibTrans" cxnId="{41F0C4EC-4CCC-48E0-A4D8-B876632DC45C}">
      <dgm:prSet/>
      <dgm:spPr/>
      <dgm:t>
        <a:bodyPr/>
        <a:lstStyle/>
        <a:p>
          <a:pPr rtl="1"/>
          <a:endParaRPr lang="ar-SA"/>
        </a:p>
      </dgm:t>
    </dgm:pt>
    <dgm:pt modelId="{2669D079-DEAF-4EE9-BC64-2355C4CF40F2}">
      <dgm:prSet phldrT="[نص]" custT="1"/>
      <dgm:spPr>
        <a:noFill/>
        <a:ln>
          <a:solidFill>
            <a:schemeClr val="accent1"/>
          </a:solidFill>
        </a:ln>
      </dgm:spPr>
      <dgm:t>
        <a:bodyPr/>
        <a:lstStyle/>
        <a:p>
          <a:pPr rtl="1"/>
          <a:r>
            <a:rPr lang="ar-SA" sz="1800" b="1" dirty="0" smtClean="0">
              <a:solidFill>
                <a:schemeClr val="bg2">
                  <a:lumMod val="10000"/>
                </a:schemeClr>
              </a:solidFill>
            </a:rPr>
            <a:t>لحفظ العقل </a:t>
          </a:r>
          <a:r>
            <a:rPr lang="ar-SA" sz="1800" dirty="0" smtClean="0">
              <a:solidFill>
                <a:schemeClr val="bg2">
                  <a:lumMod val="10000"/>
                </a:schemeClr>
              </a:solidFill>
            </a:rPr>
            <a:t>عقوبة حد الشرب .</a:t>
          </a:r>
          <a:endParaRPr lang="ar-SA" sz="1800" dirty="0">
            <a:solidFill>
              <a:schemeClr val="bg2">
                <a:lumMod val="10000"/>
              </a:schemeClr>
            </a:solidFill>
          </a:endParaRPr>
        </a:p>
      </dgm:t>
    </dgm:pt>
    <dgm:pt modelId="{772465C9-55A9-4D91-B383-CDC91630A28D}" type="parTrans" cxnId="{F151FA3B-FF05-41F4-AF90-B562F6A36666}">
      <dgm:prSet/>
      <dgm:spPr/>
      <dgm:t>
        <a:bodyPr/>
        <a:lstStyle/>
        <a:p>
          <a:pPr rtl="1"/>
          <a:endParaRPr lang="ar-SA"/>
        </a:p>
      </dgm:t>
    </dgm:pt>
    <dgm:pt modelId="{88EFB980-A120-4EF7-8163-BB698C4EDDB0}" type="sibTrans" cxnId="{F151FA3B-FF05-41F4-AF90-B562F6A36666}">
      <dgm:prSet/>
      <dgm:spPr/>
      <dgm:t>
        <a:bodyPr/>
        <a:lstStyle/>
        <a:p>
          <a:pPr rtl="1"/>
          <a:endParaRPr lang="ar-SA"/>
        </a:p>
      </dgm:t>
    </dgm:pt>
    <dgm:pt modelId="{EC31ECD2-719A-4670-975E-D12DE917D724}">
      <dgm:prSet phldrT="[نص]"/>
      <dgm:spPr>
        <a:noFill/>
        <a:ln>
          <a:solidFill>
            <a:schemeClr val="accent1"/>
          </a:solidFill>
        </a:ln>
      </dgm:spPr>
      <dgm:t>
        <a:bodyPr/>
        <a:lstStyle/>
        <a:p>
          <a:pPr rtl="1"/>
          <a:r>
            <a:rPr lang="ar-SA" b="1" dirty="0" smtClean="0">
              <a:solidFill>
                <a:schemeClr val="bg2">
                  <a:lumMod val="10000"/>
                </a:schemeClr>
              </a:solidFill>
            </a:rPr>
            <a:t>لحفظ النسل </a:t>
          </a:r>
          <a:r>
            <a:rPr lang="ar-SA" dirty="0" smtClean="0">
              <a:solidFill>
                <a:schemeClr val="bg2">
                  <a:lumMod val="10000"/>
                </a:schemeClr>
              </a:solidFill>
            </a:rPr>
            <a:t>ولمنع اختلاط الأنساب عقوبة حد الزنا .</a:t>
          </a:r>
          <a:endParaRPr lang="ar-SA" dirty="0">
            <a:solidFill>
              <a:schemeClr val="bg2">
                <a:lumMod val="10000"/>
              </a:schemeClr>
            </a:solidFill>
          </a:endParaRPr>
        </a:p>
      </dgm:t>
    </dgm:pt>
    <dgm:pt modelId="{CD17549D-E331-4FC1-B9D7-CD608DAF73B0}" type="parTrans" cxnId="{00327BB5-0AA9-456C-A002-5F7DE93F8919}">
      <dgm:prSet/>
      <dgm:spPr/>
      <dgm:t>
        <a:bodyPr/>
        <a:lstStyle/>
        <a:p>
          <a:pPr rtl="1"/>
          <a:endParaRPr lang="ar-SA"/>
        </a:p>
      </dgm:t>
    </dgm:pt>
    <dgm:pt modelId="{D0A03D51-9DAE-48AB-93C5-2BB545A6DDFC}" type="sibTrans" cxnId="{00327BB5-0AA9-456C-A002-5F7DE93F8919}">
      <dgm:prSet/>
      <dgm:spPr/>
      <dgm:t>
        <a:bodyPr/>
        <a:lstStyle/>
        <a:p>
          <a:pPr rtl="1"/>
          <a:endParaRPr lang="ar-SA"/>
        </a:p>
      </dgm:t>
    </dgm:pt>
    <dgm:pt modelId="{E9329D4A-868F-480D-A4B2-64968A443F3D}">
      <dgm:prSet phldrT="[نص]" custT="1"/>
      <dgm:spPr>
        <a:noFill/>
        <a:ln>
          <a:solidFill>
            <a:schemeClr val="accent1"/>
          </a:solidFill>
        </a:ln>
      </dgm:spPr>
      <dgm:t>
        <a:bodyPr/>
        <a:lstStyle/>
        <a:p>
          <a:pPr rtl="1"/>
          <a:r>
            <a:rPr lang="ar-SA" sz="2000" b="1" dirty="0" smtClean="0">
              <a:solidFill>
                <a:schemeClr val="bg2">
                  <a:lumMod val="10000"/>
                </a:schemeClr>
              </a:solidFill>
            </a:rPr>
            <a:t>لحفظ المال </a:t>
          </a:r>
          <a:r>
            <a:rPr lang="ar-SA" sz="2000" dirty="0" smtClean="0">
              <a:solidFill>
                <a:schemeClr val="bg2">
                  <a:lumMod val="10000"/>
                </a:schemeClr>
              </a:solidFill>
            </a:rPr>
            <a:t>عقوبة حد السرقة </a:t>
          </a:r>
          <a:r>
            <a:rPr lang="ar-SA" sz="1900" dirty="0" smtClean="0">
              <a:solidFill>
                <a:schemeClr val="bg2">
                  <a:lumMod val="10000"/>
                </a:schemeClr>
              </a:solidFill>
            </a:rPr>
            <a:t>.</a:t>
          </a:r>
          <a:endParaRPr lang="ar-SA" sz="1900" dirty="0">
            <a:solidFill>
              <a:schemeClr val="bg2">
                <a:lumMod val="10000"/>
              </a:schemeClr>
            </a:solidFill>
          </a:endParaRPr>
        </a:p>
      </dgm:t>
    </dgm:pt>
    <dgm:pt modelId="{48349368-2A63-441C-B6D5-45445CA88F58}" type="parTrans" cxnId="{32282942-B92E-450D-861D-D0A84CB2E823}">
      <dgm:prSet/>
      <dgm:spPr/>
      <dgm:t>
        <a:bodyPr/>
        <a:lstStyle/>
        <a:p>
          <a:pPr rtl="1"/>
          <a:endParaRPr lang="ar-SA"/>
        </a:p>
      </dgm:t>
    </dgm:pt>
    <dgm:pt modelId="{AD7A302C-C56F-4F38-BD51-52EB080964FB}" type="sibTrans" cxnId="{32282942-B92E-450D-861D-D0A84CB2E823}">
      <dgm:prSet/>
      <dgm:spPr/>
      <dgm:t>
        <a:bodyPr/>
        <a:lstStyle/>
        <a:p>
          <a:pPr rtl="1"/>
          <a:endParaRPr lang="ar-SA"/>
        </a:p>
      </dgm:t>
    </dgm:pt>
    <dgm:pt modelId="{A9A155C4-C12D-483B-88C4-C295AF927FA4}" type="pres">
      <dgm:prSet presAssocID="{1520E90C-BEC8-47FE-8344-5B690825CE90}" presName="cycle" presStyleCnt="0">
        <dgm:presLayoutVars>
          <dgm:dir/>
          <dgm:resizeHandles val="exact"/>
        </dgm:presLayoutVars>
      </dgm:prSet>
      <dgm:spPr/>
      <dgm:t>
        <a:bodyPr/>
        <a:lstStyle/>
        <a:p>
          <a:pPr rtl="1"/>
          <a:endParaRPr lang="ar-SA"/>
        </a:p>
      </dgm:t>
    </dgm:pt>
    <dgm:pt modelId="{8569996A-89D6-41EB-8DD9-5097B2509403}" type="pres">
      <dgm:prSet presAssocID="{83D8EC25-BEC5-4428-A298-969CF1C2F531}" presName="node" presStyleLbl="node1" presStyleIdx="0" presStyleCnt="5">
        <dgm:presLayoutVars>
          <dgm:bulletEnabled val="1"/>
        </dgm:presLayoutVars>
      </dgm:prSet>
      <dgm:spPr/>
      <dgm:t>
        <a:bodyPr/>
        <a:lstStyle/>
        <a:p>
          <a:pPr rtl="1"/>
          <a:endParaRPr lang="ar-SA"/>
        </a:p>
      </dgm:t>
    </dgm:pt>
    <dgm:pt modelId="{1D5A8080-8D88-4B2C-8F3D-7BD76D038235}" type="pres">
      <dgm:prSet presAssocID="{83D8EC25-BEC5-4428-A298-969CF1C2F531}" presName="spNode" presStyleCnt="0"/>
      <dgm:spPr/>
    </dgm:pt>
    <dgm:pt modelId="{C1A6477D-D5EE-418B-B4AB-C5188AC74C8A}" type="pres">
      <dgm:prSet presAssocID="{9FE3D042-751B-4DAF-99B1-B0B7B416C6E5}" presName="sibTrans" presStyleLbl="sibTrans1D1" presStyleIdx="0" presStyleCnt="5"/>
      <dgm:spPr/>
      <dgm:t>
        <a:bodyPr/>
        <a:lstStyle/>
        <a:p>
          <a:pPr rtl="1"/>
          <a:endParaRPr lang="ar-SA"/>
        </a:p>
      </dgm:t>
    </dgm:pt>
    <dgm:pt modelId="{69533D55-3C19-4670-9F9D-9F87C84C3D6C}" type="pres">
      <dgm:prSet presAssocID="{2C78A587-B983-489D-A56B-32CDF3728F96}" presName="node" presStyleLbl="node1" presStyleIdx="1" presStyleCnt="5">
        <dgm:presLayoutVars>
          <dgm:bulletEnabled val="1"/>
        </dgm:presLayoutVars>
      </dgm:prSet>
      <dgm:spPr/>
      <dgm:t>
        <a:bodyPr/>
        <a:lstStyle/>
        <a:p>
          <a:pPr rtl="1"/>
          <a:endParaRPr lang="ar-SA"/>
        </a:p>
      </dgm:t>
    </dgm:pt>
    <dgm:pt modelId="{6705DCA1-831D-4AE4-8B8E-C4567A98539E}" type="pres">
      <dgm:prSet presAssocID="{2C78A587-B983-489D-A56B-32CDF3728F96}" presName="spNode" presStyleCnt="0"/>
      <dgm:spPr/>
    </dgm:pt>
    <dgm:pt modelId="{D117396A-E70B-4298-8638-5FA2F59906CD}" type="pres">
      <dgm:prSet presAssocID="{C386B7FF-653F-4206-822A-0237632C4191}" presName="sibTrans" presStyleLbl="sibTrans1D1" presStyleIdx="1" presStyleCnt="5"/>
      <dgm:spPr/>
      <dgm:t>
        <a:bodyPr/>
        <a:lstStyle/>
        <a:p>
          <a:pPr rtl="1"/>
          <a:endParaRPr lang="ar-SA"/>
        </a:p>
      </dgm:t>
    </dgm:pt>
    <dgm:pt modelId="{368529A7-391F-493F-836F-04DB416FAAAB}" type="pres">
      <dgm:prSet presAssocID="{2669D079-DEAF-4EE9-BC64-2355C4CF40F2}" presName="node" presStyleLbl="node1" presStyleIdx="2" presStyleCnt="5">
        <dgm:presLayoutVars>
          <dgm:bulletEnabled val="1"/>
        </dgm:presLayoutVars>
      </dgm:prSet>
      <dgm:spPr/>
      <dgm:t>
        <a:bodyPr/>
        <a:lstStyle/>
        <a:p>
          <a:pPr rtl="1"/>
          <a:endParaRPr lang="ar-SA"/>
        </a:p>
      </dgm:t>
    </dgm:pt>
    <dgm:pt modelId="{D284DC79-40AC-4D5F-A688-AE1FAD1F0533}" type="pres">
      <dgm:prSet presAssocID="{2669D079-DEAF-4EE9-BC64-2355C4CF40F2}" presName="spNode" presStyleCnt="0"/>
      <dgm:spPr/>
    </dgm:pt>
    <dgm:pt modelId="{6CB29DF2-4431-4E46-A168-D3FE9D60FFC7}" type="pres">
      <dgm:prSet presAssocID="{88EFB980-A120-4EF7-8163-BB698C4EDDB0}" presName="sibTrans" presStyleLbl="sibTrans1D1" presStyleIdx="2" presStyleCnt="5"/>
      <dgm:spPr/>
      <dgm:t>
        <a:bodyPr/>
        <a:lstStyle/>
        <a:p>
          <a:pPr rtl="1"/>
          <a:endParaRPr lang="ar-SA"/>
        </a:p>
      </dgm:t>
    </dgm:pt>
    <dgm:pt modelId="{BC481C9B-82FF-4314-9C31-B0D2DD8947C8}" type="pres">
      <dgm:prSet presAssocID="{EC31ECD2-719A-4670-975E-D12DE917D724}" presName="node" presStyleLbl="node1" presStyleIdx="3" presStyleCnt="5">
        <dgm:presLayoutVars>
          <dgm:bulletEnabled val="1"/>
        </dgm:presLayoutVars>
      </dgm:prSet>
      <dgm:spPr/>
      <dgm:t>
        <a:bodyPr/>
        <a:lstStyle/>
        <a:p>
          <a:pPr rtl="1"/>
          <a:endParaRPr lang="ar-SA"/>
        </a:p>
      </dgm:t>
    </dgm:pt>
    <dgm:pt modelId="{E40B2082-4AD9-4A7F-8208-67E5C24187D7}" type="pres">
      <dgm:prSet presAssocID="{EC31ECD2-719A-4670-975E-D12DE917D724}" presName="spNode" presStyleCnt="0"/>
      <dgm:spPr/>
    </dgm:pt>
    <dgm:pt modelId="{61D2A961-623E-42CD-A03C-9D6AB5522B87}" type="pres">
      <dgm:prSet presAssocID="{D0A03D51-9DAE-48AB-93C5-2BB545A6DDFC}" presName="sibTrans" presStyleLbl="sibTrans1D1" presStyleIdx="3" presStyleCnt="5"/>
      <dgm:spPr/>
      <dgm:t>
        <a:bodyPr/>
        <a:lstStyle/>
        <a:p>
          <a:pPr rtl="1"/>
          <a:endParaRPr lang="ar-SA"/>
        </a:p>
      </dgm:t>
    </dgm:pt>
    <dgm:pt modelId="{35AD92C4-3E3B-47A0-82DF-8278E3D535F9}" type="pres">
      <dgm:prSet presAssocID="{E9329D4A-868F-480D-A4B2-64968A443F3D}" presName="node" presStyleLbl="node1" presStyleIdx="4" presStyleCnt="5">
        <dgm:presLayoutVars>
          <dgm:bulletEnabled val="1"/>
        </dgm:presLayoutVars>
      </dgm:prSet>
      <dgm:spPr/>
      <dgm:t>
        <a:bodyPr/>
        <a:lstStyle/>
        <a:p>
          <a:pPr rtl="1"/>
          <a:endParaRPr lang="ar-SA"/>
        </a:p>
      </dgm:t>
    </dgm:pt>
    <dgm:pt modelId="{A0FC375B-1572-43BB-83A2-4911589A0328}" type="pres">
      <dgm:prSet presAssocID="{E9329D4A-868F-480D-A4B2-64968A443F3D}" presName="spNode" presStyleCnt="0"/>
      <dgm:spPr/>
    </dgm:pt>
    <dgm:pt modelId="{462E8F36-E4D3-4C73-B0D8-8E844DD03C61}" type="pres">
      <dgm:prSet presAssocID="{AD7A302C-C56F-4F38-BD51-52EB080964FB}" presName="sibTrans" presStyleLbl="sibTrans1D1" presStyleIdx="4" presStyleCnt="5"/>
      <dgm:spPr/>
      <dgm:t>
        <a:bodyPr/>
        <a:lstStyle/>
        <a:p>
          <a:pPr rtl="1"/>
          <a:endParaRPr lang="ar-SA"/>
        </a:p>
      </dgm:t>
    </dgm:pt>
  </dgm:ptLst>
  <dgm:cxnLst>
    <dgm:cxn modelId="{32282942-B92E-450D-861D-D0A84CB2E823}" srcId="{1520E90C-BEC8-47FE-8344-5B690825CE90}" destId="{E9329D4A-868F-480D-A4B2-64968A443F3D}" srcOrd="4" destOrd="0" parTransId="{48349368-2A63-441C-B6D5-45445CA88F58}" sibTransId="{AD7A302C-C56F-4F38-BD51-52EB080964FB}"/>
    <dgm:cxn modelId="{00327BB5-0AA9-456C-A002-5F7DE93F8919}" srcId="{1520E90C-BEC8-47FE-8344-5B690825CE90}" destId="{EC31ECD2-719A-4670-975E-D12DE917D724}" srcOrd="3" destOrd="0" parTransId="{CD17549D-E331-4FC1-B9D7-CD608DAF73B0}" sibTransId="{D0A03D51-9DAE-48AB-93C5-2BB545A6DDFC}"/>
    <dgm:cxn modelId="{B61CC36F-1470-4BC3-891F-27BA82BA4331}" type="presOf" srcId="{9FE3D042-751B-4DAF-99B1-B0B7B416C6E5}" destId="{C1A6477D-D5EE-418B-B4AB-C5188AC74C8A}" srcOrd="0" destOrd="0" presId="urn:microsoft.com/office/officeart/2005/8/layout/cycle6"/>
    <dgm:cxn modelId="{6C3A25CE-CE4D-41E2-844C-69336B1BFB95}" type="presOf" srcId="{2669D079-DEAF-4EE9-BC64-2355C4CF40F2}" destId="{368529A7-391F-493F-836F-04DB416FAAAB}" srcOrd="0" destOrd="0" presId="urn:microsoft.com/office/officeart/2005/8/layout/cycle6"/>
    <dgm:cxn modelId="{E7DB39F2-BD4C-4E97-8D32-E948BE99A0F9}" type="presOf" srcId="{AD7A302C-C56F-4F38-BD51-52EB080964FB}" destId="{462E8F36-E4D3-4C73-B0D8-8E844DD03C61}" srcOrd="0" destOrd="0" presId="urn:microsoft.com/office/officeart/2005/8/layout/cycle6"/>
    <dgm:cxn modelId="{D93A91DB-D5B7-409B-8BC5-F77A5BF2E572}" type="presOf" srcId="{88EFB980-A120-4EF7-8163-BB698C4EDDB0}" destId="{6CB29DF2-4431-4E46-A168-D3FE9D60FFC7}" srcOrd="0" destOrd="0" presId="urn:microsoft.com/office/officeart/2005/8/layout/cycle6"/>
    <dgm:cxn modelId="{F151FA3B-FF05-41F4-AF90-B562F6A36666}" srcId="{1520E90C-BEC8-47FE-8344-5B690825CE90}" destId="{2669D079-DEAF-4EE9-BC64-2355C4CF40F2}" srcOrd="2" destOrd="0" parTransId="{772465C9-55A9-4D91-B383-CDC91630A28D}" sibTransId="{88EFB980-A120-4EF7-8163-BB698C4EDDB0}"/>
    <dgm:cxn modelId="{76A271CA-64EF-4F44-AF3F-E82844C76FA8}" type="presOf" srcId="{2C78A587-B983-489D-A56B-32CDF3728F96}" destId="{69533D55-3C19-4670-9F9D-9F87C84C3D6C}" srcOrd="0" destOrd="0" presId="urn:microsoft.com/office/officeart/2005/8/layout/cycle6"/>
    <dgm:cxn modelId="{41F0C4EC-4CCC-48E0-A4D8-B876632DC45C}" srcId="{1520E90C-BEC8-47FE-8344-5B690825CE90}" destId="{2C78A587-B983-489D-A56B-32CDF3728F96}" srcOrd="1" destOrd="0" parTransId="{D4F1FE7C-1D83-48E8-BDD5-1662E2DE1D4D}" sibTransId="{C386B7FF-653F-4206-822A-0237632C4191}"/>
    <dgm:cxn modelId="{2CF3A19F-B5D6-4A9C-9ED0-D2CF3B16B717}" type="presOf" srcId="{C386B7FF-653F-4206-822A-0237632C4191}" destId="{D117396A-E70B-4298-8638-5FA2F59906CD}" srcOrd="0" destOrd="0" presId="urn:microsoft.com/office/officeart/2005/8/layout/cycle6"/>
    <dgm:cxn modelId="{23A7765C-473A-4396-B71B-FB209542A915}" type="presOf" srcId="{83D8EC25-BEC5-4428-A298-969CF1C2F531}" destId="{8569996A-89D6-41EB-8DD9-5097B2509403}" srcOrd="0" destOrd="0" presId="urn:microsoft.com/office/officeart/2005/8/layout/cycle6"/>
    <dgm:cxn modelId="{CF075542-1E0A-4C05-8D7E-F842DE305FB0}" type="presOf" srcId="{1520E90C-BEC8-47FE-8344-5B690825CE90}" destId="{A9A155C4-C12D-483B-88C4-C295AF927FA4}" srcOrd="0" destOrd="0" presId="urn:microsoft.com/office/officeart/2005/8/layout/cycle6"/>
    <dgm:cxn modelId="{C73B3FB4-9E28-45C2-BA38-3FDE88283B5C}" srcId="{1520E90C-BEC8-47FE-8344-5B690825CE90}" destId="{83D8EC25-BEC5-4428-A298-969CF1C2F531}" srcOrd="0" destOrd="0" parTransId="{F86A8858-A617-47B8-B436-5B829714ED83}" sibTransId="{9FE3D042-751B-4DAF-99B1-B0B7B416C6E5}"/>
    <dgm:cxn modelId="{26C9A3F5-2747-413B-9DC3-E57C72305661}" type="presOf" srcId="{D0A03D51-9DAE-48AB-93C5-2BB545A6DDFC}" destId="{61D2A961-623E-42CD-A03C-9D6AB5522B87}" srcOrd="0" destOrd="0" presId="urn:microsoft.com/office/officeart/2005/8/layout/cycle6"/>
    <dgm:cxn modelId="{6A35D36C-8537-4BA8-9819-0D7A31C68C0D}" type="presOf" srcId="{E9329D4A-868F-480D-A4B2-64968A443F3D}" destId="{35AD92C4-3E3B-47A0-82DF-8278E3D535F9}" srcOrd="0" destOrd="0" presId="urn:microsoft.com/office/officeart/2005/8/layout/cycle6"/>
    <dgm:cxn modelId="{09D0C40F-E16F-4DD0-849E-483E64B3ECB8}" type="presOf" srcId="{EC31ECD2-719A-4670-975E-D12DE917D724}" destId="{BC481C9B-82FF-4314-9C31-B0D2DD8947C8}" srcOrd="0" destOrd="0" presId="urn:microsoft.com/office/officeart/2005/8/layout/cycle6"/>
    <dgm:cxn modelId="{BE339C06-7873-4D5B-951B-D13885A1D1EF}" type="presParOf" srcId="{A9A155C4-C12D-483B-88C4-C295AF927FA4}" destId="{8569996A-89D6-41EB-8DD9-5097B2509403}" srcOrd="0" destOrd="0" presId="urn:microsoft.com/office/officeart/2005/8/layout/cycle6"/>
    <dgm:cxn modelId="{41A9CF06-A011-4249-9130-1AB48B4389A6}" type="presParOf" srcId="{A9A155C4-C12D-483B-88C4-C295AF927FA4}" destId="{1D5A8080-8D88-4B2C-8F3D-7BD76D038235}" srcOrd="1" destOrd="0" presId="urn:microsoft.com/office/officeart/2005/8/layout/cycle6"/>
    <dgm:cxn modelId="{3E5BB47C-F089-48B1-82B6-ABEB8109A932}" type="presParOf" srcId="{A9A155C4-C12D-483B-88C4-C295AF927FA4}" destId="{C1A6477D-D5EE-418B-B4AB-C5188AC74C8A}" srcOrd="2" destOrd="0" presId="urn:microsoft.com/office/officeart/2005/8/layout/cycle6"/>
    <dgm:cxn modelId="{863DA041-10F8-40C0-84A6-C4C0CA270432}" type="presParOf" srcId="{A9A155C4-C12D-483B-88C4-C295AF927FA4}" destId="{69533D55-3C19-4670-9F9D-9F87C84C3D6C}" srcOrd="3" destOrd="0" presId="urn:microsoft.com/office/officeart/2005/8/layout/cycle6"/>
    <dgm:cxn modelId="{316620A3-62E2-4125-B5A5-617456D90FB8}" type="presParOf" srcId="{A9A155C4-C12D-483B-88C4-C295AF927FA4}" destId="{6705DCA1-831D-4AE4-8B8E-C4567A98539E}" srcOrd="4" destOrd="0" presId="urn:microsoft.com/office/officeart/2005/8/layout/cycle6"/>
    <dgm:cxn modelId="{066E821D-7DF8-463F-9330-51F6DE0D7CD5}" type="presParOf" srcId="{A9A155C4-C12D-483B-88C4-C295AF927FA4}" destId="{D117396A-E70B-4298-8638-5FA2F59906CD}" srcOrd="5" destOrd="0" presId="urn:microsoft.com/office/officeart/2005/8/layout/cycle6"/>
    <dgm:cxn modelId="{008E295B-BD16-4F38-A0FB-C17DE32803BE}" type="presParOf" srcId="{A9A155C4-C12D-483B-88C4-C295AF927FA4}" destId="{368529A7-391F-493F-836F-04DB416FAAAB}" srcOrd="6" destOrd="0" presId="urn:microsoft.com/office/officeart/2005/8/layout/cycle6"/>
    <dgm:cxn modelId="{EA7B6488-1CA1-421D-A785-61AC38501AF9}" type="presParOf" srcId="{A9A155C4-C12D-483B-88C4-C295AF927FA4}" destId="{D284DC79-40AC-4D5F-A688-AE1FAD1F0533}" srcOrd="7" destOrd="0" presId="urn:microsoft.com/office/officeart/2005/8/layout/cycle6"/>
    <dgm:cxn modelId="{8FD01944-457F-4B41-878C-A9D64B0B9000}" type="presParOf" srcId="{A9A155C4-C12D-483B-88C4-C295AF927FA4}" destId="{6CB29DF2-4431-4E46-A168-D3FE9D60FFC7}" srcOrd="8" destOrd="0" presId="urn:microsoft.com/office/officeart/2005/8/layout/cycle6"/>
    <dgm:cxn modelId="{4C52CDE4-B194-4479-8EDC-3FD2812813FF}" type="presParOf" srcId="{A9A155C4-C12D-483B-88C4-C295AF927FA4}" destId="{BC481C9B-82FF-4314-9C31-B0D2DD8947C8}" srcOrd="9" destOrd="0" presId="urn:microsoft.com/office/officeart/2005/8/layout/cycle6"/>
    <dgm:cxn modelId="{E09F9BD0-773C-4436-82AB-554FB3FFA694}" type="presParOf" srcId="{A9A155C4-C12D-483B-88C4-C295AF927FA4}" destId="{E40B2082-4AD9-4A7F-8208-67E5C24187D7}" srcOrd="10" destOrd="0" presId="urn:microsoft.com/office/officeart/2005/8/layout/cycle6"/>
    <dgm:cxn modelId="{C4365786-B662-444D-BDAC-3EE6D8B99FBE}" type="presParOf" srcId="{A9A155C4-C12D-483B-88C4-C295AF927FA4}" destId="{61D2A961-623E-42CD-A03C-9D6AB5522B87}" srcOrd="11" destOrd="0" presId="urn:microsoft.com/office/officeart/2005/8/layout/cycle6"/>
    <dgm:cxn modelId="{EDE02004-F5C5-4F8A-A19A-1FCCCD0AFB63}" type="presParOf" srcId="{A9A155C4-C12D-483B-88C4-C295AF927FA4}" destId="{35AD92C4-3E3B-47A0-82DF-8278E3D535F9}" srcOrd="12" destOrd="0" presId="urn:microsoft.com/office/officeart/2005/8/layout/cycle6"/>
    <dgm:cxn modelId="{751A68B9-E93D-43BF-AA71-A94AA49C014C}" type="presParOf" srcId="{A9A155C4-C12D-483B-88C4-C295AF927FA4}" destId="{A0FC375B-1572-43BB-83A2-4911589A0328}" srcOrd="13" destOrd="0" presId="urn:microsoft.com/office/officeart/2005/8/layout/cycle6"/>
    <dgm:cxn modelId="{0131D998-3B1B-40D7-82C3-0A0E60F0A9FB}" type="presParOf" srcId="{A9A155C4-C12D-483B-88C4-C295AF927FA4}" destId="{462E8F36-E4D3-4C73-B0D8-8E844DD03C61}"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D43B53-F7E4-46AC-AC21-DD7565C9B775}">
      <dsp:nvSpPr>
        <dsp:cNvPr id="0" name=""/>
        <dsp:cNvSpPr/>
      </dsp:nvSpPr>
      <dsp:spPr>
        <a:xfrm>
          <a:off x="1122619" y="0"/>
          <a:ext cx="2559722" cy="1852415"/>
        </a:xfrm>
        <a:prstGeom prst="circularArrow">
          <a:avLst>
            <a:gd name="adj1" fmla="val 10980"/>
            <a:gd name="adj2" fmla="val 1142322"/>
            <a:gd name="adj3" fmla="val 4500000"/>
            <a:gd name="adj4" fmla="val 10800000"/>
            <a:gd name="adj5" fmla="val 125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00AF62-6D47-4A22-A328-E81BE99ECC2A}">
      <dsp:nvSpPr>
        <dsp:cNvPr id="0" name=""/>
        <dsp:cNvSpPr/>
      </dsp:nvSpPr>
      <dsp:spPr>
        <a:xfrm>
          <a:off x="1885796" y="668778"/>
          <a:ext cx="1029195" cy="5144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ar-SA" sz="2000" kern="1200" dirty="0" smtClean="0"/>
            <a:t>المصالح المعتبرة</a:t>
          </a:r>
          <a:endParaRPr lang="ar-SA" sz="2000" kern="1200" dirty="0"/>
        </a:p>
      </dsp:txBody>
      <dsp:txXfrm>
        <a:off x="1885796" y="668778"/>
        <a:ext cx="1029195" cy="514474"/>
      </dsp:txXfrm>
    </dsp:sp>
    <dsp:sp modelId="{C5AAA613-C9FD-4AD6-86A4-872D3B5DACF6}">
      <dsp:nvSpPr>
        <dsp:cNvPr id="0" name=""/>
        <dsp:cNvSpPr/>
      </dsp:nvSpPr>
      <dsp:spPr>
        <a:xfrm>
          <a:off x="491178" y="1064350"/>
          <a:ext cx="2793758" cy="1852415"/>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861499-A948-4180-804A-1710D02CAF0B}">
      <dsp:nvSpPr>
        <dsp:cNvPr id="0" name=""/>
        <dsp:cNvSpPr/>
      </dsp:nvSpPr>
      <dsp:spPr>
        <a:xfrm>
          <a:off x="1373460" y="1739285"/>
          <a:ext cx="1029195" cy="5144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ar-SA" sz="2000" kern="1200" dirty="0" smtClean="0"/>
            <a:t>المصالح الملغاة</a:t>
          </a:r>
          <a:endParaRPr lang="ar-SA" sz="2000" kern="1200" dirty="0"/>
        </a:p>
      </dsp:txBody>
      <dsp:txXfrm>
        <a:off x="1373460" y="1739285"/>
        <a:ext cx="1029195" cy="514474"/>
      </dsp:txXfrm>
    </dsp:sp>
    <dsp:sp modelId="{BEDBF248-C2C6-41B3-BAC9-821A8CC97880}">
      <dsp:nvSpPr>
        <dsp:cNvPr id="0" name=""/>
        <dsp:cNvSpPr/>
      </dsp:nvSpPr>
      <dsp:spPr>
        <a:xfrm>
          <a:off x="1223786" y="2256068"/>
          <a:ext cx="2360171" cy="1591907"/>
        </a:xfrm>
        <a:prstGeom prst="blockArc">
          <a:avLst>
            <a:gd name="adj1" fmla="val 13500000"/>
            <a:gd name="adj2" fmla="val 10800000"/>
            <a:gd name="adj3" fmla="val 1274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76D8C1-0389-4D58-ACBD-8C54A0AC4F42}">
      <dsp:nvSpPr>
        <dsp:cNvPr id="0" name=""/>
        <dsp:cNvSpPr/>
      </dsp:nvSpPr>
      <dsp:spPr>
        <a:xfrm>
          <a:off x="1888231" y="2811331"/>
          <a:ext cx="1029195" cy="5144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ar-SA" sz="2000" kern="1200" dirty="0" smtClean="0"/>
            <a:t>المصالح المرسلة</a:t>
          </a:r>
          <a:endParaRPr lang="ar-SA" sz="2000" kern="1200" dirty="0"/>
        </a:p>
      </dsp:txBody>
      <dsp:txXfrm>
        <a:off x="1888231" y="2811331"/>
        <a:ext cx="1029195" cy="5144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4E3BD9-9C45-447D-B662-D1E3254A269B}">
      <dsp:nvSpPr>
        <dsp:cNvPr id="0" name=""/>
        <dsp:cNvSpPr/>
      </dsp:nvSpPr>
      <dsp:spPr>
        <a:xfrm>
          <a:off x="427603" y="0"/>
          <a:ext cx="5198384" cy="4064000"/>
        </a:xfrm>
        <a:prstGeom prst="triangle">
          <a:avLst/>
        </a:prstGeom>
        <a:noFill/>
        <a:ln w="15875"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sp>
    <dsp:sp modelId="{C3B38E27-605D-49BB-B751-0D66B4CF24E9}">
      <dsp:nvSpPr>
        <dsp:cNvPr id="0" name=""/>
        <dsp:cNvSpPr/>
      </dsp:nvSpPr>
      <dsp:spPr>
        <a:xfrm>
          <a:off x="3026796" y="408582"/>
          <a:ext cx="2641600" cy="962025"/>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210" tIns="156210" rIns="156210" bIns="156210" numCol="1" spcCol="1270" anchor="ctr" anchorCtr="0">
          <a:noAutofit/>
        </a:bodyPr>
        <a:lstStyle/>
        <a:p>
          <a:pPr lvl="0" algn="ctr" defTabSz="1822450" rtl="1">
            <a:lnSpc>
              <a:spcPct val="90000"/>
            </a:lnSpc>
            <a:spcBef>
              <a:spcPct val="0"/>
            </a:spcBef>
            <a:spcAft>
              <a:spcPct val="35000"/>
            </a:spcAft>
          </a:pPr>
          <a:r>
            <a:rPr lang="ar-SA" sz="4100" kern="1200" dirty="0" smtClean="0"/>
            <a:t>الحاجيات</a:t>
          </a:r>
          <a:endParaRPr lang="ar-SA" sz="4100" kern="1200" dirty="0"/>
        </a:p>
      </dsp:txBody>
      <dsp:txXfrm>
        <a:off x="3073758" y="455544"/>
        <a:ext cx="2547676" cy="868101"/>
      </dsp:txXfrm>
    </dsp:sp>
    <dsp:sp modelId="{C64A49CF-172C-459C-A3BB-1D54FC280FA8}">
      <dsp:nvSpPr>
        <dsp:cNvPr id="0" name=""/>
        <dsp:cNvSpPr/>
      </dsp:nvSpPr>
      <dsp:spPr>
        <a:xfrm>
          <a:off x="3026796" y="1490860"/>
          <a:ext cx="2641600" cy="962025"/>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210" tIns="156210" rIns="156210" bIns="156210" numCol="1" spcCol="1270" anchor="ctr" anchorCtr="0">
          <a:noAutofit/>
        </a:bodyPr>
        <a:lstStyle/>
        <a:p>
          <a:pPr lvl="0" algn="ctr" defTabSz="1822450" rtl="1">
            <a:lnSpc>
              <a:spcPct val="90000"/>
            </a:lnSpc>
            <a:spcBef>
              <a:spcPct val="0"/>
            </a:spcBef>
            <a:spcAft>
              <a:spcPct val="35000"/>
            </a:spcAft>
          </a:pPr>
          <a:r>
            <a:rPr lang="ar-SA" sz="4100" kern="1200" dirty="0" smtClean="0"/>
            <a:t>التحسينات</a:t>
          </a:r>
          <a:endParaRPr lang="ar-SA" sz="4100" kern="1200" dirty="0"/>
        </a:p>
      </dsp:txBody>
      <dsp:txXfrm>
        <a:off x="3073758" y="1537822"/>
        <a:ext cx="2547676" cy="868101"/>
      </dsp:txXfrm>
    </dsp:sp>
    <dsp:sp modelId="{588A6647-BAAC-48ED-93AA-906A9B413600}">
      <dsp:nvSpPr>
        <dsp:cNvPr id="0" name=""/>
        <dsp:cNvSpPr/>
      </dsp:nvSpPr>
      <dsp:spPr>
        <a:xfrm>
          <a:off x="3026796" y="2573139"/>
          <a:ext cx="2641600" cy="962025"/>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210" tIns="156210" rIns="156210" bIns="156210" numCol="1" spcCol="1270" anchor="ctr" anchorCtr="0">
          <a:noAutofit/>
        </a:bodyPr>
        <a:lstStyle/>
        <a:p>
          <a:pPr lvl="0" algn="ctr" defTabSz="1822450" rtl="1">
            <a:lnSpc>
              <a:spcPct val="90000"/>
            </a:lnSpc>
            <a:spcBef>
              <a:spcPct val="0"/>
            </a:spcBef>
            <a:spcAft>
              <a:spcPct val="35000"/>
            </a:spcAft>
          </a:pPr>
          <a:r>
            <a:rPr lang="ar-SA" sz="4100" kern="1200" dirty="0" smtClean="0"/>
            <a:t>الضروريات</a:t>
          </a:r>
          <a:endParaRPr lang="ar-SA" sz="4100" kern="1200" dirty="0"/>
        </a:p>
      </dsp:txBody>
      <dsp:txXfrm>
        <a:off x="3073758" y="2620101"/>
        <a:ext cx="2547676" cy="8681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69996A-89D6-41EB-8DD9-5097B2509403}">
      <dsp:nvSpPr>
        <dsp:cNvPr id="0" name=""/>
        <dsp:cNvSpPr/>
      </dsp:nvSpPr>
      <dsp:spPr>
        <a:xfrm>
          <a:off x="2950007" y="3366"/>
          <a:ext cx="1588817" cy="1032731"/>
        </a:xfrm>
        <a:prstGeom prst="roundRect">
          <a:avLst/>
        </a:prstGeom>
        <a:noFill/>
        <a:ln w="15875"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smtClean="0">
              <a:solidFill>
                <a:schemeClr val="bg2">
                  <a:lumMod val="10000"/>
                </a:schemeClr>
              </a:solidFill>
            </a:rPr>
            <a:t>لحفظ الدين</a:t>
          </a:r>
          <a:r>
            <a:rPr lang="ar-SA" sz="1600" b="1" kern="1200" dirty="0" smtClean="0">
              <a:solidFill>
                <a:schemeClr val="bg2">
                  <a:lumMod val="10000"/>
                </a:schemeClr>
              </a:solidFill>
            </a:rPr>
            <a:t> </a:t>
          </a:r>
          <a:r>
            <a:rPr lang="ar-SA" sz="1600" kern="1200" dirty="0" smtClean="0">
              <a:solidFill>
                <a:schemeClr val="bg2">
                  <a:lumMod val="10000"/>
                </a:schemeClr>
              </a:solidFill>
            </a:rPr>
            <a:t>قتل الكافر المضل , عقوبة المتبع الداعي للبدعة.</a:t>
          </a:r>
          <a:endParaRPr lang="ar-SA" sz="1600" kern="1200" dirty="0">
            <a:solidFill>
              <a:schemeClr val="bg2">
                <a:lumMod val="10000"/>
              </a:schemeClr>
            </a:solidFill>
          </a:endParaRPr>
        </a:p>
      </dsp:txBody>
      <dsp:txXfrm>
        <a:off x="3000421" y="53780"/>
        <a:ext cx="1487989" cy="931903"/>
      </dsp:txXfrm>
    </dsp:sp>
    <dsp:sp modelId="{C1A6477D-D5EE-418B-B4AB-C5188AC74C8A}">
      <dsp:nvSpPr>
        <dsp:cNvPr id="0" name=""/>
        <dsp:cNvSpPr/>
      </dsp:nvSpPr>
      <dsp:spPr>
        <a:xfrm>
          <a:off x="1681137" y="519731"/>
          <a:ext cx="4126556" cy="4126556"/>
        </a:xfrm>
        <a:custGeom>
          <a:avLst/>
          <a:gdLst/>
          <a:ahLst/>
          <a:cxnLst/>
          <a:rect l="0" t="0" r="0" b="0"/>
          <a:pathLst>
            <a:path>
              <a:moveTo>
                <a:pt x="2868601" y="163654"/>
              </a:moveTo>
              <a:arcTo wR="2063278" hR="2063278" stAng="17578436" swAng="1961468"/>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9533D55-3C19-4670-9F9D-9F87C84C3D6C}">
      <dsp:nvSpPr>
        <dsp:cNvPr id="0" name=""/>
        <dsp:cNvSpPr/>
      </dsp:nvSpPr>
      <dsp:spPr>
        <a:xfrm>
          <a:off x="4912301" y="1429056"/>
          <a:ext cx="1588817" cy="1032731"/>
        </a:xfrm>
        <a:prstGeom prst="roundRect">
          <a:avLst/>
        </a:prstGeom>
        <a:noFill/>
        <a:ln w="15875"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smtClean="0">
              <a:solidFill>
                <a:schemeClr val="bg2">
                  <a:lumMod val="10000"/>
                </a:schemeClr>
              </a:solidFill>
            </a:rPr>
            <a:t>لحفظ النفس </a:t>
          </a:r>
          <a:r>
            <a:rPr lang="ar-SA" sz="1800" kern="1200" dirty="0" smtClean="0">
              <a:solidFill>
                <a:schemeClr val="bg2">
                  <a:lumMod val="10000"/>
                </a:schemeClr>
              </a:solidFill>
            </a:rPr>
            <a:t>عقوبة القصاص .</a:t>
          </a:r>
          <a:endParaRPr lang="ar-SA" sz="1800" kern="1200" dirty="0">
            <a:solidFill>
              <a:schemeClr val="bg2">
                <a:lumMod val="10000"/>
              </a:schemeClr>
            </a:solidFill>
          </a:endParaRPr>
        </a:p>
      </dsp:txBody>
      <dsp:txXfrm>
        <a:off x="4962715" y="1479470"/>
        <a:ext cx="1487989" cy="931903"/>
      </dsp:txXfrm>
    </dsp:sp>
    <dsp:sp modelId="{D117396A-E70B-4298-8638-5FA2F59906CD}">
      <dsp:nvSpPr>
        <dsp:cNvPr id="0" name=""/>
        <dsp:cNvSpPr/>
      </dsp:nvSpPr>
      <dsp:spPr>
        <a:xfrm>
          <a:off x="1681137" y="519731"/>
          <a:ext cx="4126556" cy="4126556"/>
        </a:xfrm>
        <a:custGeom>
          <a:avLst/>
          <a:gdLst/>
          <a:ahLst/>
          <a:cxnLst/>
          <a:rect l="0" t="0" r="0" b="0"/>
          <a:pathLst>
            <a:path>
              <a:moveTo>
                <a:pt x="4123726" y="1955244"/>
              </a:moveTo>
              <a:arcTo wR="2063278" hR="2063278" stAng="21419916" swAng="2196249"/>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68529A7-391F-493F-836F-04DB416FAAAB}">
      <dsp:nvSpPr>
        <dsp:cNvPr id="0" name=""/>
        <dsp:cNvSpPr/>
      </dsp:nvSpPr>
      <dsp:spPr>
        <a:xfrm>
          <a:off x="4162771" y="3735871"/>
          <a:ext cx="1588817" cy="1032731"/>
        </a:xfrm>
        <a:prstGeom prst="roundRect">
          <a:avLst/>
        </a:prstGeom>
        <a:noFill/>
        <a:ln w="15875"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smtClean="0">
              <a:solidFill>
                <a:schemeClr val="bg2">
                  <a:lumMod val="10000"/>
                </a:schemeClr>
              </a:solidFill>
            </a:rPr>
            <a:t>لحفظ العقل </a:t>
          </a:r>
          <a:r>
            <a:rPr lang="ar-SA" sz="1800" kern="1200" dirty="0" smtClean="0">
              <a:solidFill>
                <a:schemeClr val="bg2">
                  <a:lumMod val="10000"/>
                </a:schemeClr>
              </a:solidFill>
            </a:rPr>
            <a:t>عقوبة حد الشرب .</a:t>
          </a:r>
          <a:endParaRPr lang="ar-SA" sz="1800" kern="1200" dirty="0">
            <a:solidFill>
              <a:schemeClr val="bg2">
                <a:lumMod val="10000"/>
              </a:schemeClr>
            </a:solidFill>
          </a:endParaRPr>
        </a:p>
      </dsp:txBody>
      <dsp:txXfrm>
        <a:off x="4213185" y="3786285"/>
        <a:ext cx="1487989" cy="931903"/>
      </dsp:txXfrm>
    </dsp:sp>
    <dsp:sp modelId="{6CB29DF2-4431-4E46-A168-D3FE9D60FFC7}">
      <dsp:nvSpPr>
        <dsp:cNvPr id="0" name=""/>
        <dsp:cNvSpPr/>
      </dsp:nvSpPr>
      <dsp:spPr>
        <a:xfrm>
          <a:off x="1681137" y="519731"/>
          <a:ext cx="4126556" cy="4126556"/>
        </a:xfrm>
        <a:custGeom>
          <a:avLst/>
          <a:gdLst/>
          <a:ahLst/>
          <a:cxnLst/>
          <a:rect l="0" t="0" r="0" b="0"/>
          <a:pathLst>
            <a:path>
              <a:moveTo>
                <a:pt x="2473437" y="4085377"/>
              </a:moveTo>
              <a:arcTo wR="2063278" hR="2063278" stAng="4712027" swAng="1375946"/>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C481C9B-82FF-4314-9C31-B0D2DD8947C8}">
      <dsp:nvSpPr>
        <dsp:cNvPr id="0" name=""/>
        <dsp:cNvSpPr/>
      </dsp:nvSpPr>
      <dsp:spPr>
        <a:xfrm>
          <a:off x="1737242" y="3735871"/>
          <a:ext cx="1588817" cy="1032731"/>
        </a:xfrm>
        <a:prstGeom prst="roundRect">
          <a:avLst/>
        </a:prstGeom>
        <a:noFill/>
        <a:ln w="15875"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smtClean="0">
              <a:solidFill>
                <a:schemeClr val="bg2">
                  <a:lumMod val="10000"/>
                </a:schemeClr>
              </a:solidFill>
            </a:rPr>
            <a:t>لحفظ النسل </a:t>
          </a:r>
          <a:r>
            <a:rPr lang="ar-SA" sz="1800" kern="1200" dirty="0" smtClean="0">
              <a:solidFill>
                <a:schemeClr val="bg2">
                  <a:lumMod val="10000"/>
                </a:schemeClr>
              </a:solidFill>
            </a:rPr>
            <a:t>ولمنع اختلاط الأنساب عقوبة حد الزنا .</a:t>
          </a:r>
          <a:endParaRPr lang="ar-SA" sz="1800" kern="1200" dirty="0">
            <a:solidFill>
              <a:schemeClr val="bg2">
                <a:lumMod val="10000"/>
              </a:schemeClr>
            </a:solidFill>
          </a:endParaRPr>
        </a:p>
      </dsp:txBody>
      <dsp:txXfrm>
        <a:off x="1787656" y="3786285"/>
        <a:ext cx="1487989" cy="931903"/>
      </dsp:txXfrm>
    </dsp:sp>
    <dsp:sp modelId="{61D2A961-623E-42CD-A03C-9D6AB5522B87}">
      <dsp:nvSpPr>
        <dsp:cNvPr id="0" name=""/>
        <dsp:cNvSpPr/>
      </dsp:nvSpPr>
      <dsp:spPr>
        <a:xfrm>
          <a:off x="1681137" y="519731"/>
          <a:ext cx="4126556" cy="4126556"/>
        </a:xfrm>
        <a:custGeom>
          <a:avLst/>
          <a:gdLst/>
          <a:ahLst/>
          <a:cxnLst/>
          <a:rect l="0" t="0" r="0" b="0"/>
          <a:pathLst>
            <a:path>
              <a:moveTo>
                <a:pt x="344784" y="3205161"/>
              </a:moveTo>
              <a:arcTo wR="2063278" hR="2063278" stAng="8783835" swAng="2196249"/>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5AD92C4-3E3B-47A0-82DF-8278E3D535F9}">
      <dsp:nvSpPr>
        <dsp:cNvPr id="0" name=""/>
        <dsp:cNvSpPr/>
      </dsp:nvSpPr>
      <dsp:spPr>
        <a:xfrm>
          <a:off x="987713" y="1429056"/>
          <a:ext cx="1588817" cy="1032731"/>
        </a:xfrm>
        <a:prstGeom prst="roundRect">
          <a:avLst/>
        </a:prstGeom>
        <a:noFill/>
        <a:ln w="15875"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smtClean="0">
              <a:solidFill>
                <a:schemeClr val="bg2">
                  <a:lumMod val="10000"/>
                </a:schemeClr>
              </a:solidFill>
            </a:rPr>
            <a:t>لحفظ المال </a:t>
          </a:r>
          <a:r>
            <a:rPr lang="ar-SA" sz="2000" kern="1200" dirty="0" smtClean="0">
              <a:solidFill>
                <a:schemeClr val="bg2">
                  <a:lumMod val="10000"/>
                </a:schemeClr>
              </a:solidFill>
            </a:rPr>
            <a:t>عقوبة حد السرقة </a:t>
          </a:r>
          <a:r>
            <a:rPr lang="ar-SA" sz="1900" kern="1200" dirty="0" smtClean="0">
              <a:solidFill>
                <a:schemeClr val="bg2">
                  <a:lumMod val="10000"/>
                </a:schemeClr>
              </a:solidFill>
            </a:rPr>
            <a:t>.</a:t>
          </a:r>
          <a:endParaRPr lang="ar-SA" sz="1900" kern="1200" dirty="0">
            <a:solidFill>
              <a:schemeClr val="bg2">
                <a:lumMod val="10000"/>
              </a:schemeClr>
            </a:solidFill>
          </a:endParaRPr>
        </a:p>
      </dsp:txBody>
      <dsp:txXfrm>
        <a:off x="1038127" y="1479470"/>
        <a:ext cx="1487989" cy="931903"/>
      </dsp:txXfrm>
    </dsp:sp>
    <dsp:sp modelId="{462E8F36-E4D3-4C73-B0D8-8E844DD03C61}">
      <dsp:nvSpPr>
        <dsp:cNvPr id="0" name=""/>
        <dsp:cNvSpPr/>
      </dsp:nvSpPr>
      <dsp:spPr>
        <a:xfrm>
          <a:off x="1681137" y="519731"/>
          <a:ext cx="4126556" cy="4126556"/>
        </a:xfrm>
        <a:custGeom>
          <a:avLst/>
          <a:gdLst/>
          <a:ahLst/>
          <a:cxnLst/>
          <a:rect l="0" t="0" r="0" b="0"/>
          <a:pathLst>
            <a:path>
              <a:moveTo>
                <a:pt x="359516" y="899528"/>
              </a:moveTo>
              <a:arcTo wR="2063278" hR="2063278" stAng="12860096" swAng="1961468"/>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17287AA-F87D-4CC2-807D-1DF8573188FB}" type="datetimeFigureOut">
              <a:rPr lang="ar-SA" smtClean="0"/>
              <a:t>06/02/41</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4729011-09FA-4C6C-97BA-BBF966A69DB8}" type="slidenum">
              <a:rPr lang="ar-SA" smtClean="0"/>
              <a:t>‹#›</a:t>
            </a:fld>
            <a:endParaRPr lang="ar-SA"/>
          </a:p>
        </p:txBody>
      </p:sp>
    </p:spTree>
    <p:extLst>
      <p:ext uri="{BB962C8B-B14F-4D97-AF65-F5344CB8AC3E}">
        <p14:creationId xmlns:p14="http://schemas.microsoft.com/office/powerpoint/2010/main" val="429450120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r>
              <a:rPr lang="ar-SA" dirty="0" smtClean="0"/>
              <a:t> </a:t>
            </a:r>
            <a:endParaRPr lang="ar-SA" dirty="0"/>
          </a:p>
        </p:txBody>
      </p:sp>
      <p:sp>
        <p:nvSpPr>
          <p:cNvPr id="4" name="عنصر نائب لرقم الشريحة 3"/>
          <p:cNvSpPr>
            <a:spLocks noGrp="1"/>
          </p:cNvSpPr>
          <p:nvPr>
            <p:ph type="sldNum" sz="quarter" idx="10"/>
          </p:nvPr>
        </p:nvSpPr>
        <p:spPr/>
        <p:txBody>
          <a:bodyPr/>
          <a:lstStyle/>
          <a:p>
            <a:fld id="{C4729011-09FA-4C6C-97BA-BBF966A69DB8}" type="slidenum">
              <a:rPr lang="ar-SA" smtClean="0"/>
              <a:t>9</a:t>
            </a:fld>
            <a:endParaRPr lang="ar-SA"/>
          </a:p>
        </p:txBody>
      </p:sp>
    </p:spTree>
    <p:extLst>
      <p:ext uri="{BB962C8B-B14F-4D97-AF65-F5344CB8AC3E}">
        <p14:creationId xmlns:p14="http://schemas.microsoft.com/office/powerpoint/2010/main" val="1678341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1" name="Rectangle 10"/>
          <p:cNvSpPr/>
          <p:nvPr/>
        </p:nvSpPr>
        <p:spPr>
          <a:xfrm>
            <a:off x="8391525"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645958" y="1267485"/>
            <a:ext cx="7235981" cy="5133316"/>
          </a:xfrm>
        </p:spPr>
        <p:txBody>
          <a:bodyPr/>
          <a:lstStyle>
            <a:lvl1pPr>
              <a:defRPr sz="80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691680" y="201702"/>
            <a:ext cx="6189583" cy="949569"/>
          </a:xfrm>
        </p:spPr>
        <p:txBody>
          <a:bodyPr>
            <a:normAutofit/>
          </a:bodyPr>
          <a:lstStyle>
            <a:lvl1pPr marL="0" indent="0" algn="l">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AC7BBD06-F341-4F5E-9150-522FEC8F7DE0}" type="datetimeFigureOut">
              <a:rPr lang="ar-SA" smtClean="0"/>
              <a:t>06/02/41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a:xfrm>
            <a:off x="152309" y="236415"/>
            <a:ext cx="785301" cy="365125"/>
          </a:xfrm>
        </p:spPr>
        <p:txBody>
          <a:bodyPr/>
          <a:lstStyle>
            <a:lvl1pPr>
              <a:defRPr sz="1400"/>
            </a:lvl1pPr>
          </a:lstStyle>
          <a:p>
            <a:fld id="{2E32FCB4-B5C1-4288-A6AB-36F39BA05EB5}" type="slidenum">
              <a:rPr lang="ar-SA" smtClean="0"/>
              <a:t>‹#›</a:t>
            </a:fld>
            <a:endParaRPr lang="ar-SA"/>
          </a:p>
        </p:txBody>
      </p:sp>
      <p:grpSp>
        <p:nvGrpSpPr>
          <p:cNvPr id="7" name="Group 6"/>
          <p:cNvGrpSpPr/>
          <p:nvPr/>
        </p:nvGrpSpPr>
        <p:grpSpPr>
          <a:xfrm flipH="1">
            <a:off x="943073"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عنوان ونص عمودي">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rot="10800000">
            <a:off x="467816" y="838200"/>
            <a:ext cx="7467600" cy="4419600"/>
          </a:xfrm>
        </p:spPr>
        <p:txBody>
          <a:bodyPr vert="eaVert"/>
          <a:lstStyle>
            <a:lvl1pPr algn="r" rtl="1">
              <a:defRPr/>
            </a:lvl1pPr>
            <a:lvl2pPr algn="r" rtl="1">
              <a:defRPr/>
            </a:lvl2pPr>
            <a:lvl3pPr algn="r" rtl="1">
              <a:defRPr/>
            </a:lvl3pPr>
            <a:lvl4pPr algn="r" rtl="1">
              <a:defRPr/>
            </a:lvl4pPr>
            <a:lvl5pPr algn="r" rtl="1">
              <a:defRPr/>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AC7BBD06-F341-4F5E-9150-522FEC8F7DE0}" type="datetimeFigureOut">
              <a:rPr lang="ar-SA" smtClean="0"/>
              <a:t>06/02/41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E32FCB4-B5C1-4288-A6AB-36F39BA05EB5}" type="slidenum">
              <a:rPr lang="ar-SA" smtClean="0"/>
              <a:t>‹#›</a:t>
            </a:fld>
            <a:endParaRPr lang="ar-SA"/>
          </a:p>
        </p:txBody>
      </p:sp>
      <p:sp>
        <p:nvSpPr>
          <p:cNvPr id="8" name="Title 1"/>
          <p:cNvSpPr>
            <a:spLocks noGrp="1"/>
          </p:cNvSpPr>
          <p:nvPr>
            <p:ph type="title"/>
          </p:nvPr>
        </p:nvSpPr>
        <p:spPr>
          <a:xfrm>
            <a:off x="704800" y="5257800"/>
            <a:ext cx="7239000" cy="1143000"/>
          </a:xfrm>
        </p:spPr>
        <p:txBody>
          <a:bodyPr>
            <a:noAutofit/>
          </a:bodyPr>
          <a:lstStyle>
            <a:lvl1pPr algn="r">
              <a:defRPr sz="4000" baseline="0">
                <a:ln w="12700">
                  <a:solidFill>
                    <a:schemeClr val="tx2"/>
                  </a:solidFill>
                </a:ln>
              </a:defRPr>
            </a:lvl1p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rot="10800000">
            <a:off x="459155" y="274638"/>
            <a:ext cx="2057400" cy="5851525"/>
          </a:xfrm>
        </p:spPr>
        <p:txBody>
          <a:bodyPr vert="eaVert"/>
          <a:lstStyle>
            <a:lvl1pPr>
              <a:defRPr sz="3600"/>
            </a:lvl1p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rot="10800000">
            <a:off x="2691403"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AC7BBD06-F341-4F5E-9150-522FEC8F7DE0}" type="datetimeFigureOut">
              <a:rPr lang="ar-SA" smtClean="0"/>
              <a:t>06/02/41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E32FCB4-B5C1-4288-A6AB-36F39BA05EB5}" type="slidenum">
              <a:rPr lang="ar-SA" smtClean="0"/>
              <a:t>‹#›</a:t>
            </a:fld>
            <a:endParaRPr lang="ar-S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704800" y="5257800"/>
            <a:ext cx="7239000" cy="1143000"/>
          </a:xfrm>
        </p:spPr>
        <p:txBody>
          <a:bodyPr>
            <a:noAutofit/>
          </a:bodyPr>
          <a:lstStyle>
            <a:lvl1pPr algn="r">
              <a:defRPr sz="4000" baseline="0">
                <a:ln w="12700">
                  <a:solidFill>
                    <a:schemeClr val="tx2"/>
                  </a:solidFill>
                </a:ln>
              </a:defRPr>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488776" y="838200"/>
            <a:ext cx="7467600" cy="4419600"/>
          </a:xfrm>
        </p:spPr>
        <p:txBody>
          <a:bodyPr>
            <a:normAutofit/>
          </a:bodyPr>
          <a:lstStyle>
            <a:lvl1pPr algn="r">
              <a:defRPr sz="2800"/>
            </a:lvl1pPr>
            <a:lvl2pPr algn="r">
              <a:defRPr sz="1800">
                <a:solidFill>
                  <a:schemeClr val="tx1"/>
                </a:solidFill>
              </a:defRPr>
            </a:lvl2pPr>
            <a:lvl3pPr algn="r">
              <a:defRPr sz="1800">
                <a:solidFill>
                  <a:schemeClr val="tx1"/>
                </a:solidFill>
              </a:defRPr>
            </a:lvl3pPr>
            <a:lvl4pPr algn="r">
              <a:defRPr sz="1800">
                <a:solidFill>
                  <a:schemeClr val="tx1"/>
                </a:solidFill>
              </a:defRPr>
            </a:lvl4pPr>
            <a:lvl5pPr algn="r">
              <a:defRPr sz="1800">
                <a:solidFill>
                  <a:schemeClr val="tx1"/>
                </a:solidFill>
              </a:defRPr>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AC7BBD06-F341-4F5E-9150-522FEC8F7DE0}" type="datetimeFigureOut">
              <a:rPr lang="ar-SA" smtClean="0"/>
              <a:t>06/02/41</a:t>
            </a:fld>
            <a:endParaRPr lang="ar-SA"/>
          </a:p>
        </p:txBody>
      </p:sp>
      <p:sp>
        <p:nvSpPr>
          <p:cNvPr id="10" name="Slide Number Placeholder 9"/>
          <p:cNvSpPr>
            <a:spLocks noGrp="1"/>
          </p:cNvSpPr>
          <p:nvPr>
            <p:ph type="sldNum" sz="quarter" idx="11"/>
          </p:nvPr>
        </p:nvSpPr>
        <p:spPr/>
        <p:txBody>
          <a:bodyPr/>
          <a:lstStyle/>
          <a:p>
            <a:fld id="{2E32FCB4-B5C1-4288-A6AB-36F39BA05EB5}" type="slidenum">
              <a:rPr lang="ar-SA" smtClean="0"/>
              <a:t>‹#›</a:t>
            </a:fld>
            <a:endParaRPr lang="ar-SA"/>
          </a:p>
        </p:txBody>
      </p:sp>
      <p:sp>
        <p:nvSpPr>
          <p:cNvPr id="12" name="Footer Placeholder 11"/>
          <p:cNvSpPr>
            <a:spLocks noGrp="1"/>
          </p:cNvSpPr>
          <p:nvPr>
            <p:ph type="ftr" sz="quarter" idx="12"/>
          </p:nvPr>
        </p:nvSpPr>
        <p:spPr/>
        <p:txBody>
          <a:bodyPr/>
          <a:lstStyle/>
          <a:p>
            <a:endParaRPr lang="ar-SA"/>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عنوان المقطع">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00597"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19" name="Date Placeholder 18"/>
          <p:cNvSpPr>
            <a:spLocks noGrp="1"/>
          </p:cNvSpPr>
          <p:nvPr>
            <p:ph type="dt" sz="half" idx="10"/>
          </p:nvPr>
        </p:nvSpPr>
        <p:spPr/>
        <p:txBody>
          <a:bodyPr/>
          <a:lstStyle/>
          <a:p>
            <a:fld id="{AC7BBD06-F341-4F5E-9150-522FEC8F7DE0}" type="datetimeFigureOut">
              <a:rPr lang="ar-SA" smtClean="0"/>
              <a:t>06/02/41</a:t>
            </a:fld>
            <a:endParaRPr lang="ar-SA"/>
          </a:p>
        </p:txBody>
      </p:sp>
      <p:sp>
        <p:nvSpPr>
          <p:cNvPr id="20" name="Slide Number Placeholder 19"/>
          <p:cNvSpPr>
            <a:spLocks noGrp="1"/>
          </p:cNvSpPr>
          <p:nvPr>
            <p:ph type="sldNum" sz="quarter" idx="11"/>
          </p:nvPr>
        </p:nvSpPr>
        <p:spPr/>
        <p:txBody>
          <a:bodyPr/>
          <a:lstStyle/>
          <a:p>
            <a:fld id="{2E32FCB4-B5C1-4288-A6AB-36F39BA05EB5}" type="slidenum">
              <a:rPr lang="ar-SA" smtClean="0"/>
              <a:t>‹#›</a:t>
            </a:fld>
            <a:endParaRPr lang="ar-SA"/>
          </a:p>
        </p:txBody>
      </p:sp>
      <p:sp>
        <p:nvSpPr>
          <p:cNvPr id="21" name="Footer Placeholder 20"/>
          <p:cNvSpPr>
            <a:spLocks noGrp="1"/>
          </p:cNvSpPr>
          <p:nvPr>
            <p:ph type="ftr" sz="quarter" idx="12"/>
          </p:nvPr>
        </p:nvSpPr>
        <p:spPr/>
        <p:txBody>
          <a:bodyPr/>
          <a:lstStyle/>
          <a:p>
            <a:endParaRPr lang="ar-SA"/>
          </a:p>
        </p:txBody>
      </p:sp>
      <p:sp>
        <p:nvSpPr>
          <p:cNvPr id="8" name="Title 1"/>
          <p:cNvSpPr>
            <a:spLocks noGrp="1"/>
          </p:cNvSpPr>
          <p:nvPr>
            <p:ph type="title"/>
          </p:nvPr>
        </p:nvSpPr>
        <p:spPr>
          <a:xfrm>
            <a:off x="704800" y="5257800"/>
            <a:ext cx="7239000" cy="1143000"/>
          </a:xfrm>
        </p:spPr>
        <p:txBody>
          <a:bodyPr>
            <a:noAutofit/>
          </a:bodyPr>
          <a:lstStyle>
            <a:lvl1pPr algn="r">
              <a:defRPr sz="4000" baseline="0">
                <a:ln w="12700">
                  <a:solidFill>
                    <a:schemeClr val="tx2"/>
                  </a:solidFill>
                </a:ln>
              </a:defRPr>
            </a:lvl1p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محتويين">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C7BBD06-F341-4F5E-9150-522FEC8F7DE0}" type="datetimeFigureOut">
              <a:rPr lang="ar-SA" smtClean="0"/>
              <a:t>06/02/41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2E32FCB4-B5C1-4288-A6AB-36F39BA05EB5}" type="slidenum">
              <a:rPr lang="ar-SA" smtClean="0"/>
              <a:t>‹#›</a:t>
            </a:fld>
            <a:endParaRPr lang="ar-SA"/>
          </a:p>
        </p:txBody>
      </p:sp>
      <p:sp>
        <p:nvSpPr>
          <p:cNvPr id="9" name="Content Placeholder 8"/>
          <p:cNvSpPr>
            <a:spLocks noGrp="1"/>
          </p:cNvSpPr>
          <p:nvPr>
            <p:ph sz="quarter" idx="13"/>
          </p:nvPr>
        </p:nvSpPr>
        <p:spPr>
          <a:xfrm>
            <a:off x="323528" y="841248"/>
            <a:ext cx="3730752" cy="438912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4209728" y="841248"/>
            <a:ext cx="3730752" cy="438912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0" name="Title 1"/>
          <p:cNvSpPr>
            <a:spLocks noGrp="1"/>
          </p:cNvSpPr>
          <p:nvPr>
            <p:ph type="title"/>
          </p:nvPr>
        </p:nvSpPr>
        <p:spPr>
          <a:xfrm>
            <a:off x="704800" y="5257800"/>
            <a:ext cx="7239000" cy="1143000"/>
          </a:xfrm>
        </p:spPr>
        <p:txBody>
          <a:bodyPr>
            <a:noAutofit/>
          </a:bodyPr>
          <a:lstStyle>
            <a:lvl1pPr algn="r">
              <a:defRPr sz="4000" baseline="0">
                <a:ln w="12700">
                  <a:solidFill>
                    <a:schemeClr val="tx2"/>
                  </a:solidFill>
                </a:ln>
              </a:defRPr>
            </a:lvl1p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مقارنة">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6576"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4212776"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AC7BBD06-F341-4F5E-9150-522FEC8F7DE0}" type="datetimeFigureOut">
              <a:rPr lang="ar-SA" smtClean="0"/>
              <a:t>06/02/41</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2E32FCB4-B5C1-4288-A6AB-36F39BA05EB5}" type="slidenum">
              <a:rPr lang="ar-SA" smtClean="0"/>
              <a:t>‹#›</a:t>
            </a:fld>
            <a:endParaRPr lang="ar-SA"/>
          </a:p>
        </p:txBody>
      </p:sp>
      <p:sp>
        <p:nvSpPr>
          <p:cNvPr id="11" name="Content Placeholder 10"/>
          <p:cNvSpPr>
            <a:spLocks noGrp="1"/>
          </p:cNvSpPr>
          <p:nvPr>
            <p:ph sz="quarter" idx="13"/>
          </p:nvPr>
        </p:nvSpPr>
        <p:spPr>
          <a:xfrm>
            <a:off x="323528" y="1380744"/>
            <a:ext cx="3730752" cy="384048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3" name="Content Placeholder 12"/>
          <p:cNvSpPr>
            <a:spLocks noGrp="1"/>
          </p:cNvSpPr>
          <p:nvPr>
            <p:ph sz="quarter" idx="14"/>
          </p:nvPr>
        </p:nvSpPr>
        <p:spPr>
          <a:xfrm>
            <a:off x="4209728" y="1380743"/>
            <a:ext cx="3730752" cy="384048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2" name="Title 1"/>
          <p:cNvSpPr>
            <a:spLocks noGrp="1"/>
          </p:cNvSpPr>
          <p:nvPr>
            <p:ph type="title"/>
          </p:nvPr>
        </p:nvSpPr>
        <p:spPr>
          <a:xfrm>
            <a:off x="704800" y="5257800"/>
            <a:ext cx="7239000" cy="1143000"/>
          </a:xfrm>
        </p:spPr>
        <p:txBody>
          <a:bodyPr>
            <a:noAutofit/>
          </a:bodyPr>
          <a:lstStyle>
            <a:lvl1pPr algn="r">
              <a:defRPr sz="4000" baseline="0">
                <a:ln w="12700">
                  <a:solidFill>
                    <a:schemeClr val="tx2"/>
                  </a:solidFill>
                </a:ln>
              </a:defRPr>
            </a:lvl1p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عنوان فقط">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C7BBD06-F341-4F5E-9150-522FEC8F7DE0}" type="datetimeFigureOut">
              <a:rPr lang="ar-SA" smtClean="0"/>
              <a:t>06/02/41</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2E32FCB4-B5C1-4288-A6AB-36F39BA05EB5}" type="slidenum">
              <a:rPr lang="ar-SA" smtClean="0"/>
              <a:t>‹#›</a:t>
            </a:fld>
            <a:endParaRPr lang="ar-SA"/>
          </a:p>
        </p:txBody>
      </p:sp>
      <p:sp>
        <p:nvSpPr>
          <p:cNvPr id="7" name="Title 1"/>
          <p:cNvSpPr>
            <a:spLocks noGrp="1"/>
          </p:cNvSpPr>
          <p:nvPr>
            <p:ph type="title"/>
          </p:nvPr>
        </p:nvSpPr>
        <p:spPr>
          <a:xfrm>
            <a:off x="704800" y="5257800"/>
            <a:ext cx="7239000" cy="1143000"/>
          </a:xfrm>
        </p:spPr>
        <p:txBody>
          <a:bodyPr>
            <a:noAutofit/>
          </a:bodyPr>
          <a:lstStyle>
            <a:lvl1pPr algn="r">
              <a:defRPr sz="4000" baseline="0">
                <a:ln w="12700">
                  <a:solidFill>
                    <a:schemeClr val="tx2"/>
                  </a:solidFill>
                </a:ln>
              </a:defRPr>
            </a:lvl1p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C7BBD06-F341-4F5E-9150-522FEC8F7DE0}" type="datetimeFigureOut">
              <a:rPr lang="ar-SA" smtClean="0"/>
              <a:t>06/02/41</a:t>
            </a:fld>
            <a:endParaRPr lang="ar-SA"/>
          </a:p>
        </p:txBody>
      </p:sp>
      <p:sp>
        <p:nvSpPr>
          <p:cNvPr id="6" name="Slide Number Placeholder 5"/>
          <p:cNvSpPr>
            <a:spLocks noGrp="1"/>
          </p:cNvSpPr>
          <p:nvPr>
            <p:ph type="sldNum" sz="quarter" idx="11"/>
          </p:nvPr>
        </p:nvSpPr>
        <p:spPr/>
        <p:txBody>
          <a:bodyPr/>
          <a:lstStyle/>
          <a:p>
            <a:fld id="{2E32FCB4-B5C1-4288-A6AB-36F39BA05EB5}" type="slidenum">
              <a:rPr lang="ar-SA" smtClean="0"/>
              <a:t>‹#›</a:t>
            </a:fld>
            <a:endParaRPr lang="ar-SA"/>
          </a:p>
        </p:txBody>
      </p:sp>
      <p:sp>
        <p:nvSpPr>
          <p:cNvPr id="7" name="Footer Placeholder 6"/>
          <p:cNvSpPr>
            <a:spLocks noGrp="1"/>
          </p:cNvSpPr>
          <p:nvPr>
            <p:ph type="ftr" sz="quarter" idx="12"/>
          </p:nvPr>
        </p:nvSpPr>
        <p:spPr/>
        <p:txBody>
          <a:bodyPr/>
          <a:lstStyle/>
          <a:p>
            <a:endParaRPr lang="ar-S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45115" y="395287"/>
            <a:ext cx="3008313" cy="1162050"/>
          </a:xfrm>
        </p:spPr>
        <p:txBody>
          <a:bodyPr anchor="b"/>
          <a:lstStyle>
            <a:lvl1pPr algn="l">
              <a:defRPr sz="2000" b="1">
                <a:ln>
                  <a:noFill/>
                </a:ln>
                <a:solidFill>
                  <a:srgbClr val="FF7605"/>
                </a:solidFill>
                <a:effectLst/>
              </a:defRPr>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445115"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14" name="Content Placeholder 13"/>
          <p:cNvSpPr>
            <a:spLocks noGrp="1"/>
          </p:cNvSpPr>
          <p:nvPr>
            <p:ph sz="quarter" idx="13"/>
          </p:nvPr>
        </p:nvSpPr>
        <p:spPr>
          <a:xfrm>
            <a:off x="3452197" y="381000"/>
            <a:ext cx="4800600" cy="59436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9" name="Date Placeholder 8"/>
          <p:cNvSpPr>
            <a:spLocks noGrp="1"/>
          </p:cNvSpPr>
          <p:nvPr>
            <p:ph type="dt" sz="half" idx="14"/>
          </p:nvPr>
        </p:nvSpPr>
        <p:spPr/>
        <p:txBody>
          <a:bodyPr/>
          <a:lstStyle/>
          <a:p>
            <a:fld id="{AC7BBD06-F341-4F5E-9150-522FEC8F7DE0}" type="datetimeFigureOut">
              <a:rPr lang="ar-SA" smtClean="0"/>
              <a:t>06/02/41</a:t>
            </a:fld>
            <a:endParaRPr lang="ar-SA"/>
          </a:p>
        </p:txBody>
      </p:sp>
      <p:sp>
        <p:nvSpPr>
          <p:cNvPr id="10" name="Slide Number Placeholder 9"/>
          <p:cNvSpPr>
            <a:spLocks noGrp="1"/>
          </p:cNvSpPr>
          <p:nvPr>
            <p:ph type="sldNum" sz="quarter" idx="15"/>
          </p:nvPr>
        </p:nvSpPr>
        <p:spPr/>
        <p:txBody>
          <a:bodyPr/>
          <a:lstStyle/>
          <a:p>
            <a:fld id="{2E32FCB4-B5C1-4288-A6AB-36F39BA05EB5}" type="slidenum">
              <a:rPr lang="ar-SA" smtClean="0"/>
              <a:t>‹#›</a:t>
            </a:fld>
            <a:endParaRPr lang="ar-SA"/>
          </a:p>
        </p:txBody>
      </p:sp>
      <p:sp>
        <p:nvSpPr>
          <p:cNvPr id="13" name="Footer Placeholder 12"/>
          <p:cNvSpPr>
            <a:spLocks noGrp="1"/>
          </p:cNvSpPr>
          <p:nvPr>
            <p:ph type="ftr" sz="quarter" idx="16"/>
          </p:nvPr>
        </p:nvSpPr>
        <p:spPr/>
        <p:txBody>
          <a:bodyPr/>
          <a:lstStyle/>
          <a:p>
            <a:endParaRPr lang="ar-S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397219" y="4624754"/>
            <a:ext cx="5486400" cy="404446"/>
          </a:xfrm>
        </p:spPr>
        <p:txBody>
          <a:bodyPr bIns="0" anchor="b"/>
          <a:lstStyle>
            <a:lvl1pPr algn="r">
              <a:defRPr sz="2000" b="1">
                <a:ln w="12700">
                  <a:noFill/>
                </a:ln>
                <a:solidFill>
                  <a:schemeClr val="tx1"/>
                </a:solidFill>
                <a:effectLst/>
              </a:defRPr>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a:off x="1885498"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a:off x="3845768"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AC7BBD06-F341-4F5E-9150-522FEC8F7DE0}" type="datetimeFigureOut">
              <a:rPr lang="ar-SA" smtClean="0"/>
              <a:t>06/02/41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2E32FCB4-B5C1-4288-A6AB-36F39BA05EB5}" type="slidenum">
              <a:rPr lang="ar-SA" smtClean="0"/>
              <a:t>‹#›</a:t>
            </a:fld>
            <a:endParaRPr lang="ar-SA"/>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891540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891540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700346"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467816" y="838200"/>
            <a:ext cx="7467600" cy="44196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Footer Placeholder 4"/>
          <p:cNvSpPr>
            <a:spLocks noGrp="1"/>
          </p:cNvSpPr>
          <p:nvPr>
            <p:ph type="ftr" sz="quarter" idx="3"/>
          </p:nvPr>
        </p:nvSpPr>
        <p:spPr>
          <a:xfrm>
            <a:off x="721568" y="6553200"/>
            <a:ext cx="7162800" cy="228600"/>
          </a:xfrm>
          <a:prstGeom prst="rect">
            <a:avLst/>
          </a:prstGeom>
        </p:spPr>
        <p:txBody>
          <a:bodyPr vert="horz" lIns="91440" tIns="45720" rIns="91440" bIns="45720" rtlCol="0" anchor="ctr"/>
          <a:lstStyle>
            <a:lvl1pPr algn="r" rtl="1">
              <a:defRPr sz="1200">
                <a:solidFill>
                  <a:schemeClr val="tx1">
                    <a:lumMod val="60000"/>
                    <a:lumOff val="40000"/>
                  </a:schemeClr>
                </a:solidFill>
              </a:defRPr>
            </a:lvl1pPr>
          </a:lstStyle>
          <a:p>
            <a:endParaRPr lang="ar-SA"/>
          </a:p>
        </p:txBody>
      </p:sp>
      <p:sp>
        <p:nvSpPr>
          <p:cNvPr id="6" name="Slide Number Placeholder 5"/>
          <p:cNvSpPr>
            <a:spLocks noGrp="1"/>
          </p:cNvSpPr>
          <p:nvPr>
            <p:ph type="sldNum" sz="quarter" idx="4"/>
          </p:nvPr>
        </p:nvSpPr>
        <p:spPr>
          <a:xfrm>
            <a:off x="81376" y="5740400"/>
            <a:ext cx="381000" cy="365125"/>
          </a:xfrm>
          <a:prstGeom prst="rect">
            <a:avLst/>
          </a:prstGeom>
        </p:spPr>
        <p:txBody>
          <a:bodyPr vert="horz" lIns="91440" tIns="45720" rIns="91440" bIns="45720" rtlCol="0" anchor="ctr"/>
          <a:lstStyle>
            <a:lvl1pPr algn="r" rtl="1">
              <a:defRPr sz="1200" b="0">
                <a:solidFill>
                  <a:schemeClr val="tx2">
                    <a:lumMod val="60000"/>
                    <a:lumOff val="40000"/>
                  </a:schemeClr>
                </a:solidFill>
              </a:defRPr>
            </a:lvl1pPr>
          </a:lstStyle>
          <a:p>
            <a:fld id="{2E32FCB4-B5C1-4288-A6AB-36F39BA05EB5}" type="slidenum">
              <a:rPr lang="ar-SA" smtClean="0"/>
              <a:t>‹#›</a:t>
            </a:fld>
            <a:endParaRPr lang="ar-SA"/>
          </a:p>
        </p:txBody>
      </p:sp>
      <p:sp>
        <p:nvSpPr>
          <p:cNvPr id="16" name="Freeform 5"/>
          <p:cNvSpPr>
            <a:spLocks/>
          </p:cNvSpPr>
          <p:nvPr/>
        </p:nvSpPr>
        <p:spPr bwMode="auto">
          <a:xfrm flipH="1">
            <a:off x="462376"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5400000">
            <a:off x="7716718" y="4821116"/>
            <a:ext cx="2625969" cy="228600"/>
          </a:xfrm>
          <a:prstGeom prst="rect">
            <a:avLst/>
          </a:prstGeom>
        </p:spPr>
        <p:txBody>
          <a:bodyPr vert="horz" lIns="91440" tIns="45720" rIns="91440" bIns="45720" rtlCol="0" anchor="ctr"/>
          <a:lstStyle>
            <a:lvl1pPr algn="r" rtl="1">
              <a:defRPr sz="1200">
                <a:solidFill>
                  <a:srgbClr val="FFFFFF"/>
                </a:solidFill>
              </a:defRPr>
            </a:lvl1pPr>
          </a:lstStyle>
          <a:p>
            <a:fld id="{AC7BBD06-F341-4F5E-9150-522FEC8F7DE0}" type="datetimeFigureOut">
              <a:rPr lang="ar-SA" smtClean="0"/>
              <a:t>06/02/41</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r" defTabSz="914400" rtl="1" eaLnBrk="1" latinLnBrk="0" hangingPunct="1">
        <a:spcBef>
          <a:spcPct val="0"/>
        </a:spcBef>
        <a:buNone/>
        <a:defRPr sz="48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r" defTabSz="914400" rtl="1"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r" defTabSz="914400" rtl="1"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r" defTabSz="914400" rtl="1"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r" defTabSz="914400" rtl="1"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r" defTabSz="914400" rtl="1"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r" defTabSz="914400" rtl="1"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575556" y="332656"/>
            <a:ext cx="7992888" cy="2277547"/>
          </a:xfrm>
          <a:prstGeom prst="rect">
            <a:avLst/>
          </a:prstGeom>
          <a:noFill/>
        </p:spPr>
        <p:txBody>
          <a:bodyPr wrap="square" rtlCol="1">
            <a:spAutoFit/>
          </a:bodyPr>
          <a:lstStyle/>
          <a:p>
            <a:r>
              <a:rPr lang="ar-SA" sz="2800" dirty="0" err="1" smtClean="0"/>
              <a:t>الإستصلاح</a:t>
            </a:r>
            <a:r>
              <a:rPr lang="ar-SA" sz="2800" dirty="0" smtClean="0"/>
              <a:t> :</a:t>
            </a:r>
          </a:p>
          <a:p>
            <a:endParaRPr lang="ar-SA" dirty="0" smtClean="0"/>
          </a:p>
          <a:p>
            <a:r>
              <a:rPr lang="ar-SA" sz="2400" dirty="0" smtClean="0"/>
              <a:t>لغة: طلب الإصلاح</a:t>
            </a:r>
          </a:p>
          <a:p>
            <a:r>
              <a:rPr lang="ar-SA" sz="2400" dirty="0" smtClean="0"/>
              <a:t>شرعاً : ترتيب الحكم الشرعي في واقعة لا نص فيها ولا إجماع بناء على مراعاة مصلحة مرسلة </a:t>
            </a:r>
          </a:p>
          <a:p>
            <a:r>
              <a:rPr lang="ar-SA" sz="2400" dirty="0" smtClean="0"/>
              <a:t>والمصلحة هي جلب </a:t>
            </a:r>
            <a:r>
              <a:rPr lang="ar-SA" sz="2400" dirty="0" err="1" smtClean="0"/>
              <a:t>منفعه</a:t>
            </a:r>
            <a:r>
              <a:rPr lang="ar-SA" sz="2400" dirty="0" smtClean="0"/>
              <a:t> ودفع مضرة.</a:t>
            </a:r>
            <a:endParaRPr lang="ar-SA" sz="2400" dirty="0"/>
          </a:p>
        </p:txBody>
      </p:sp>
      <p:graphicFrame>
        <p:nvGraphicFramePr>
          <p:cNvPr id="6" name="رسم تخطيطي 5"/>
          <p:cNvGraphicFramePr/>
          <p:nvPr>
            <p:extLst>
              <p:ext uri="{D42A27DB-BD31-4B8C-83A1-F6EECF244321}">
                <p14:modId xmlns:p14="http://schemas.microsoft.com/office/powerpoint/2010/main" val="3217781411"/>
              </p:ext>
            </p:extLst>
          </p:nvPr>
        </p:nvGraphicFramePr>
        <p:xfrm>
          <a:off x="1403648" y="2574913"/>
          <a:ext cx="4173521" cy="38479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سهم إلى اليسار 6"/>
          <p:cNvSpPr/>
          <p:nvPr/>
        </p:nvSpPr>
        <p:spPr>
          <a:xfrm>
            <a:off x="5148064" y="3659832"/>
            <a:ext cx="2160240" cy="1440160"/>
          </a:xfrm>
          <a:prstGeom prst="lef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8" name="مربع نص 7"/>
          <p:cNvSpPr txBox="1"/>
          <p:nvPr/>
        </p:nvSpPr>
        <p:spPr>
          <a:xfrm>
            <a:off x="5076056" y="4149079"/>
            <a:ext cx="2232248" cy="461665"/>
          </a:xfrm>
          <a:prstGeom prst="rect">
            <a:avLst/>
          </a:prstGeom>
          <a:noFill/>
        </p:spPr>
        <p:txBody>
          <a:bodyPr wrap="square" rtlCol="1">
            <a:spAutoFit/>
          </a:bodyPr>
          <a:lstStyle/>
          <a:p>
            <a:r>
              <a:rPr lang="ar-SA" sz="2400" dirty="0" smtClean="0"/>
              <a:t>أقسام المصالح :-</a:t>
            </a:r>
            <a:endParaRPr lang="ar-SA" sz="2400" dirty="0"/>
          </a:p>
        </p:txBody>
      </p:sp>
    </p:spTree>
    <p:extLst>
      <p:ext uri="{BB962C8B-B14F-4D97-AF65-F5344CB8AC3E}">
        <p14:creationId xmlns:p14="http://schemas.microsoft.com/office/powerpoint/2010/main" val="1427122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691680" y="452319"/>
            <a:ext cx="6552728" cy="5816977"/>
          </a:xfrm>
          <a:prstGeom prst="rect">
            <a:avLst/>
          </a:prstGeom>
          <a:noFill/>
        </p:spPr>
        <p:txBody>
          <a:bodyPr wrap="square" rtlCol="1">
            <a:spAutoFit/>
          </a:bodyPr>
          <a:lstStyle/>
          <a:p>
            <a:r>
              <a:rPr lang="ar-SA" sz="2800" dirty="0" smtClean="0"/>
              <a:t>المصالح المعتبرة :</a:t>
            </a:r>
          </a:p>
          <a:p>
            <a:r>
              <a:rPr lang="ar-SA" sz="2000" dirty="0" smtClean="0"/>
              <a:t> </a:t>
            </a:r>
          </a:p>
          <a:p>
            <a:r>
              <a:rPr lang="ar-SA" sz="2000" dirty="0" smtClean="0"/>
              <a:t> اعتبرها الشارع وقام الأدلة على حمايتها ورعايتها فهذه حجة لا خلاف فيها وترجع هذه </a:t>
            </a:r>
            <a:r>
              <a:rPr lang="ar-SA" sz="2000" dirty="0" err="1" smtClean="0"/>
              <a:t>المصلحه</a:t>
            </a:r>
            <a:r>
              <a:rPr lang="ar-SA" sz="2000" dirty="0" smtClean="0"/>
              <a:t> الى القياس فالله تعالى إذا حكم في واقعه ودل على المصلحة التي قصدها في هذا الحكم ، فأي حكم غير منصوص تتحقق فيه هذه المصلحة نعطيها نفس الحكم.</a:t>
            </a:r>
            <a:endParaRPr lang="ar-SA" dirty="0" smtClean="0"/>
          </a:p>
          <a:p>
            <a:endParaRPr lang="ar-SA" sz="2000" dirty="0"/>
          </a:p>
          <a:p>
            <a:r>
              <a:rPr lang="ar-SA" sz="2800" dirty="0" smtClean="0"/>
              <a:t>لهذا عرفها ابن قدامه : </a:t>
            </a:r>
          </a:p>
          <a:p>
            <a:endParaRPr lang="ar-SA" sz="2400" dirty="0" smtClean="0"/>
          </a:p>
          <a:p>
            <a:r>
              <a:rPr lang="ar-SA" sz="2000" dirty="0" smtClean="0"/>
              <a:t>اقتباس الحكم من معقول النص أو الإجماع.</a:t>
            </a:r>
          </a:p>
          <a:p>
            <a:endParaRPr lang="ar-SA" sz="2000" dirty="0"/>
          </a:p>
          <a:p>
            <a:r>
              <a:rPr lang="ar-SA" sz="2800" dirty="0" smtClean="0"/>
              <a:t>مثل :-</a:t>
            </a:r>
          </a:p>
          <a:p>
            <a:endParaRPr lang="ar-SA" sz="2400" dirty="0" smtClean="0"/>
          </a:p>
          <a:p>
            <a:r>
              <a:rPr lang="ar-SA" sz="2000" dirty="0" smtClean="0"/>
              <a:t>قضاء القاضي وهو غضبان ممنوع والعلة اشتغال قلبه عن الفكر فقاسوا عليها كل ما يشمله.</a:t>
            </a:r>
          </a:p>
          <a:p>
            <a:endParaRPr lang="ar-SA" sz="2000" dirty="0"/>
          </a:p>
          <a:p>
            <a:r>
              <a:rPr lang="ar-SA" sz="2000" dirty="0" smtClean="0"/>
              <a:t> </a:t>
            </a:r>
            <a:endParaRPr lang="ar-SA" sz="2000" dirty="0"/>
          </a:p>
        </p:txBody>
      </p:sp>
    </p:spTree>
    <p:extLst>
      <p:ext uri="{BB962C8B-B14F-4D97-AF65-F5344CB8AC3E}">
        <p14:creationId xmlns:p14="http://schemas.microsoft.com/office/powerpoint/2010/main" val="18881535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31640" y="765386"/>
            <a:ext cx="7200800" cy="4370427"/>
          </a:xfrm>
          <a:prstGeom prst="rect">
            <a:avLst/>
          </a:prstGeom>
          <a:noFill/>
        </p:spPr>
        <p:txBody>
          <a:bodyPr wrap="square" rtlCol="1">
            <a:spAutoFit/>
          </a:bodyPr>
          <a:lstStyle/>
          <a:p>
            <a:r>
              <a:rPr lang="ar-SA" sz="2400" dirty="0" smtClean="0"/>
              <a:t>المصالح الملغاة :</a:t>
            </a:r>
          </a:p>
          <a:p>
            <a:r>
              <a:rPr lang="ar-SA" sz="2000" dirty="0" smtClean="0"/>
              <a:t>هي المصالح التي ألغاها الشارع ولم يعتبرها فهذه المصالح مردودة غير مقبولة ومتفق على أنها غير مقبولة.</a:t>
            </a:r>
          </a:p>
          <a:p>
            <a:endParaRPr lang="ar-SA" sz="2000" dirty="0"/>
          </a:p>
          <a:p>
            <a:endParaRPr lang="ar-SA" sz="2400" dirty="0" smtClean="0"/>
          </a:p>
          <a:p>
            <a:r>
              <a:rPr lang="ar-SA" sz="2400" dirty="0" smtClean="0"/>
              <a:t>مثال :-</a:t>
            </a:r>
          </a:p>
          <a:p>
            <a:r>
              <a:rPr lang="ar-SA" sz="2000" dirty="0" smtClean="0"/>
              <a:t>كفارة الجماع في نهار رمضان لو كان غني يعتق رقبه ما أقول عشان غني عليه صيام شهرين حتى أردعه عن ذلك .</a:t>
            </a:r>
          </a:p>
          <a:p>
            <a:endParaRPr lang="ar-SA" dirty="0"/>
          </a:p>
          <a:p>
            <a:endParaRPr lang="ar-SA" sz="2400" dirty="0" smtClean="0"/>
          </a:p>
          <a:p>
            <a:r>
              <a:rPr lang="ar-SA" sz="2400" dirty="0" smtClean="0"/>
              <a:t>** لماذا هذه المصالح ملغاه، لسببين؟</a:t>
            </a:r>
          </a:p>
          <a:p>
            <a:r>
              <a:rPr lang="ar-SA" sz="2000" dirty="0" smtClean="0"/>
              <a:t>1/ مخالفه للنصوص الشرعية</a:t>
            </a:r>
          </a:p>
          <a:p>
            <a:r>
              <a:rPr lang="ar-SA" sz="2000" dirty="0" smtClean="0"/>
              <a:t>2/ لو فتح هذا الباب لأدى إلى تبديل وتغيير الحدود الشرعية</a:t>
            </a:r>
            <a:endParaRPr lang="ar-SA" sz="2000" dirty="0"/>
          </a:p>
        </p:txBody>
      </p:sp>
    </p:spTree>
    <p:extLst>
      <p:ext uri="{BB962C8B-B14F-4D97-AF65-F5344CB8AC3E}">
        <p14:creationId xmlns:p14="http://schemas.microsoft.com/office/powerpoint/2010/main" val="33314943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p:cNvSpPr txBox="1"/>
          <p:nvPr/>
        </p:nvSpPr>
        <p:spPr>
          <a:xfrm>
            <a:off x="755576" y="764703"/>
            <a:ext cx="7632848" cy="830997"/>
          </a:xfrm>
          <a:prstGeom prst="rect">
            <a:avLst/>
          </a:prstGeom>
          <a:noFill/>
        </p:spPr>
        <p:txBody>
          <a:bodyPr wrap="square" rtlCol="1">
            <a:spAutoFit/>
          </a:bodyPr>
          <a:lstStyle/>
          <a:p>
            <a:r>
              <a:rPr lang="ar-SA" sz="2400" dirty="0" smtClean="0"/>
              <a:t>المصالح المرسلة :-</a:t>
            </a:r>
          </a:p>
          <a:p>
            <a:r>
              <a:rPr lang="ar-SA" sz="2400" dirty="0" smtClean="0"/>
              <a:t>  هي المصالح التي لم يقم دليل على اعتبارها ولا إلغائها </a:t>
            </a:r>
            <a:endParaRPr lang="ar-SA" sz="2400" dirty="0"/>
          </a:p>
        </p:txBody>
      </p:sp>
      <p:graphicFrame>
        <p:nvGraphicFramePr>
          <p:cNvPr id="4" name="رسم تخطيطي 3"/>
          <p:cNvGraphicFramePr/>
          <p:nvPr>
            <p:extLst>
              <p:ext uri="{D42A27DB-BD31-4B8C-83A1-F6EECF244321}">
                <p14:modId xmlns:p14="http://schemas.microsoft.com/office/powerpoint/2010/main" val="2387849059"/>
              </p:ext>
            </p:extLst>
          </p:nvPr>
        </p:nvGraphicFramePr>
        <p:xfrm>
          <a:off x="1691680" y="191683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مستطيل 4"/>
          <p:cNvSpPr/>
          <p:nvPr/>
        </p:nvSpPr>
        <p:spPr>
          <a:xfrm rot="18142663">
            <a:off x="2160261" y="4024981"/>
            <a:ext cx="3265257" cy="1200329"/>
          </a:xfrm>
          <a:prstGeom prst="rect">
            <a:avLst/>
          </a:prstGeom>
          <a:noFill/>
        </p:spPr>
        <p:txBody>
          <a:bodyPr wrap="square" lIns="91440" tIns="45720" rIns="91440" bIns="45720">
            <a:spAutoFit/>
          </a:bodyPr>
          <a:lstStyle/>
          <a:p>
            <a:pPr algn="ctr"/>
            <a:r>
              <a:rPr lang="ar-SA" sz="3600" b="1" cap="none" spc="0" dirty="0" smtClean="0">
                <a:ln w="1905"/>
                <a:solidFill>
                  <a:schemeClr val="bg2">
                    <a:lumMod val="10000"/>
                  </a:schemeClr>
                </a:solidFill>
                <a:effectLst>
                  <a:innerShdw blurRad="69850" dist="43180" dir="5400000">
                    <a:srgbClr val="000000">
                      <a:alpha val="65000"/>
                    </a:srgbClr>
                  </a:innerShdw>
                </a:effectLst>
              </a:rPr>
              <a:t>أقسام المصالح المرسلة</a:t>
            </a:r>
            <a:endParaRPr lang="ar-SA" sz="3600" b="1" cap="none" spc="0" dirty="0">
              <a:ln w="1905"/>
              <a:solidFill>
                <a:schemeClr val="bg2">
                  <a:lumMod val="10000"/>
                </a:schemeClr>
              </a:soli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26115618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539552" y="548680"/>
            <a:ext cx="8028384" cy="6001643"/>
          </a:xfrm>
          <a:prstGeom prst="rect">
            <a:avLst/>
          </a:prstGeom>
          <a:noFill/>
        </p:spPr>
        <p:txBody>
          <a:bodyPr wrap="square" rtlCol="1">
            <a:spAutoFit/>
          </a:bodyPr>
          <a:lstStyle/>
          <a:p>
            <a:r>
              <a:rPr lang="ar-SA" sz="3200" dirty="0" smtClean="0"/>
              <a:t>الحاجيات :-</a:t>
            </a:r>
          </a:p>
          <a:p>
            <a:r>
              <a:rPr lang="ar-SA" sz="3200" dirty="0" smtClean="0"/>
              <a:t>هي الأشياء التي تمشي بها الحياة ولكن مع الضيق فهي شرعت لرفع الضيق والتوسع</a:t>
            </a:r>
          </a:p>
          <a:p>
            <a:endParaRPr lang="ar-SA" sz="3200" dirty="0"/>
          </a:p>
          <a:p>
            <a:r>
              <a:rPr lang="ar-SA" sz="3200" dirty="0" smtClean="0"/>
              <a:t>مثال :-</a:t>
            </a:r>
          </a:p>
          <a:p>
            <a:r>
              <a:rPr lang="ar-SA" sz="3200" dirty="0" smtClean="0"/>
              <a:t>الشارع سلط الولي على تزويج البنت الصغيرة من الكفء ،هنا لا توجد ضرورة وتمشي </a:t>
            </a:r>
            <a:r>
              <a:rPr lang="ar-SA" sz="3200" dirty="0" err="1" smtClean="0"/>
              <a:t>االحياة</a:t>
            </a:r>
            <a:r>
              <a:rPr lang="ar-SA" sz="3200" dirty="0" smtClean="0"/>
              <a:t> عادي بدون الكفء لكن احتاج إليه حتى تحصل على الأكفاء خوف من فواتهم ويحصل كذلك النفع في المستقبل والمآل.</a:t>
            </a:r>
          </a:p>
          <a:p>
            <a:endParaRPr lang="ar-SA" sz="3200" dirty="0" smtClean="0"/>
          </a:p>
          <a:p>
            <a:r>
              <a:rPr lang="ar-SA" sz="3200" dirty="0" smtClean="0"/>
              <a:t>والعله هنا : </a:t>
            </a:r>
          </a:p>
          <a:p>
            <a:r>
              <a:rPr lang="ar-SA" sz="3200" dirty="0" smtClean="0"/>
              <a:t>كونها قاصره في اختيار الزوج الكفء.</a:t>
            </a:r>
            <a:endParaRPr lang="ar-SA" sz="3200" dirty="0"/>
          </a:p>
        </p:txBody>
      </p:sp>
    </p:spTree>
    <p:extLst>
      <p:ext uri="{BB962C8B-B14F-4D97-AF65-F5344CB8AC3E}">
        <p14:creationId xmlns:p14="http://schemas.microsoft.com/office/powerpoint/2010/main" val="5731891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323528" y="539388"/>
            <a:ext cx="8280920" cy="4524315"/>
          </a:xfrm>
          <a:prstGeom prst="rect">
            <a:avLst/>
          </a:prstGeom>
          <a:noFill/>
        </p:spPr>
        <p:txBody>
          <a:bodyPr wrap="square" rtlCol="1">
            <a:spAutoFit/>
          </a:bodyPr>
          <a:lstStyle/>
          <a:p>
            <a:r>
              <a:rPr lang="ar-SA" sz="3200" dirty="0" smtClean="0"/>
              <a:t>التحسينات :-</a:t>
            </a:r>
          </a:p>
          <a:p>
            <a:r>
              <a:rPr lang="ar-SA" sz="3200" dirty="0" smtClean="0"/>
              <a:t>هي الأشياء التي لا تتحرج الحياة بتركها فهي من باب التحسين والتجميل والتيسير .</a:t>
            </a:r>
          </a:p>
          <a:p>
            <a:endParaRPr lang="ar-SA" sz="3200" dirty="0"/>
          </a:p>
          <a:p>
            <a:r>
              <a:rPr lang="ar-SA" sz="3200" dirty="0" smtClean="0"/>
              <a:t>مثال :-</a:t>
            </a:r>
          </a:p>
          <a:p>
            <a:r>
              <a:rPr lang="ar-SA" sz="3200" dirty="0" smtClean="0"/>
              <a:t>اعتبار الولي في النكاح ، في التحسينات العله في ذلك صيانه </a:t>
            </a:r>
            <a:r>
              <a:rPr lang="ar-SA" sz="3200" dirty="0" err="1" smtClean="0"/>
              <a:t>للمرأه</a:t>
            </a:r>
            <a:r>
              <a:rPr lang="ar-SA" sz="3200" dirty="0" smtClean="0"/>
              <a:t> من مباشرة العقد حتى لا يشعر </a:t>
            </a:r>
            <a:r>
              <a:rPr lang="ar-SA" sz="3200" dirty="0" err="1" smtClean="0"/>
              <a:t>بتوقانها</a:t>
            </a:r>
            <a:r>
              <a:rPr lang="ar-SA" sz="3200" dirty="0" smtClean="0"/>
              <a:t> للرجال وتوصف بقلة الحياء ،، لذلك منعت من مباشرة العقد بنفسها تزييناً لها في نظر الرجال .</a:t>
            </a:r>
            <a:endParaRPr lang="ar-SA" sz="3200" dirty="0"/>
          </a:p>
        </p:txBody>
      </p:sp>
    </p:spTree>
    <p:extLst>
      <p:ext uri="{BB962C8B-B14F-4D97-AF65-F5344CB8AC3E}">
        <p14:creationId xmlns:p14="http://schemas.microsoft.com/office/powerpoint/2010/main" val="1319213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588224" y="188640"/>
            <a:ext cx="2100254" cy="707886"/>
          </a:xfrm>
          <a:prstGeom prst="rect">
            <a:avLst/>
          </a:prstGeom>
          <a:noFill/>
        </p:spPr>
        <p:txBody>
          <a:bodyPr wrap="none" lIns="91440" tIns="45720" rIns="91440" bIns="45720">
            <a:spAutoFit/>
          </a:bodyPr>
          <a:lstStyle/>
          <a:p>
            <a:pPr algn="ctr"/>
            <a:r>
              <a:rPr lang="ar-SA" sz="4000" b="1" dirty="0" smtClean="0">
                <a:ln w="1905"/>
                <a:solidFill>
                  <a:schemeClr val="bg2">
                    <a:lumMod val="10000"/>
                  </a:schemeClr>
                </a:solidFill>
                <a:effectLst>
                  <a:innerShdw blurRad="69850" dist="43180" dir="5400000">
                    <a:srgbClr val="000000">
                      <a:alpha val="65000"/>
                    </a:srgbClr>
                  </a:innerShdw>
                </a:effectLst>
              </a:rPr>
              <a:t>* ســؤال :-</a:t>
            </a:r>
            <a:endParaRPr lang="ar-SA" sz="4000" b="1" cap="none" spc="0" dirty="0">
              <a:ln w="1905"/>
              <a:solidFill>
                <a:schemeClr val="bg2">
                  <a:lumMod val="10000"/>
                </a:schemeClr>
              </a:solidFill>
              <a:effectLst>
                <a:innerShdw blurRad="69850" dist="43180" dir="5400000">
                  <a:srgbClr val="000000">
                    <a:alpha val="65000"/>
                  </a:srgbClr>
                </a:innerShdw>
              </a:effectLst>
            </a:endParaRPr>
          </a:p>
        </p:txBody>
      </p:sp>
      <p:sp>
        <p:nvSpPr>
          <p:cNvPr id="3" name="مربع نص 2"/>
          <p:cNvSpPr txBox="1"/>
          <p:nvPr/>
        </p:nvSpPr>
        <p:spPr>
          <a:xfrm>
            <a:off x="618780" y="1043444"/>
            <a:ext cx="7776864" cy="461665"/>
          </a:xfrm>
          <a:prstGeom prst="rect">
            <a:avLst/>
          </a:prstGeom>
          <a:noFill/>
        </p:spPr>
        <p:txBody>
          <a:bodyPr wrap="square" rtlCol="1">
            <a:spAutoFit/>
          </a:bodyPr>
          <a:lstStyle/>
          <a:p>
            <a:r>
              <a:rPr lang="ar-SA" sz="2400" dirty="0" smtClean="0"/>
              <a:t>- هل يجوز التمسك بالحاجات والتحسينات من غير دليل ؟</a:t>
            </a:r>
            <a:endParaRPr lang="ar-SA" sz="2400" dirty="0"/>
          </a:p>
        </p:txBody>
      </p:sp>
      <p:sp>
        <p:nvSpPr>
          <p:cNvPr id="4" name="مربع نص 3"/>
          <p:cNvSpPr txBox="1"/>
          <p:nvPr/>
        </p:nvSpPr>
        <p:spPr>
          <a:xfrm>
            <a:off x="922583" y="1700808"/>
            <a:ext cx="7424044" cy="2554545"/>
          </a:xfrm>
          <a:prstGeom prst="rect">
            <a:avLst/>
          </a:prstGeom>
          <a:noFill/>
        </p:spPr>
        <p:txBody>
          <a:bodyPr wrap="square" rtlCol="1">
            <a:spAutoFit/>
          </a:bodyPr>
          <a:lstStyle/>
          <a:p>
            <a:r>
              <a:rPr lang="ar-SA" sz="2000" dirty="0" smtClean="0"/>
              <a:t>اتفقوا العلماء على أنه لا يجوز وقال ابن قدامه لا نعلم فيه خلاف ..</a:t>
            </a:r>
          </a:p>
          <a:p>
            <a:r>
              <a:rPr lang="ar-SA" sz="2000" dirty="0" smtClean="0"/>
              <a:t>الأدلة :-</a:t>
            </a:r>
          </a:p>
          <a:p>
            <a:endParaRPr lang="ar-SA" sz="2000" dirty="0" smtClean="0"/>
          </a:p>
          <a:p>
            <a:r>
              <a:rPr lang="ar-SA" sz="2000" dirty="0" smtClean="0"/>
              <a:t>1/ لو جاز التمسك بالمصالح الحاجيه والتحسينية بلا دليل لكان وضع للشرع بالرأي وهذا باطل .</a:t>
            </a:r>
          </a:p>
          <a:p>
            <a:r>
              <a:rPr lang="ar-SA" sz="2000" dirty="0" smtClean="0"/>
              <a:t>2/ لو جاز لما احتجنا إلى بعثة الأنبياء والرسل ولكان الناس يشرعون برأيهم حسب المصالح .</a:t>
            </a:r>
          </a:p>
          <a:p>
            <a:r>
              <a:rPr lang="ar-SA" sz="2000" dirty="0" smtClean="0"/>
              <a:t>  </a:t>
            </a:r>
            <a:endParaRPr lang="ar-SA" sz="2000" dirty="0"/>
          </a:p>
        </p:txBody>
      </p:sp>
      <p:sp>
        <p:nvSpPr>
          <p:cNvPr id="5" name="موجة 4"/>
          <p:cNvSpPr/>
          <p:nvPr/>
        </p:nvSpPr>
        <p:spPr>
          <a:xfrm>
            <a:off x="671764" y="4005064"/>
            <a:ext cx="7925682" cy="2088232"/>
          </a:xfrm>
          <a:prstGeom prst="wave">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dirty="0" smtClean="0">
                <a:solidFill>
                  <a:schemeClr val="bg2">
                    <a:lumMod val="10000"/>
                  </a:schemeClr>
                </a:solidFill>
                <a:latin typeface="Arabic Typesetting" pitchFamily="66" charset="-78"/>
                <a:cs typeface="Arabic Typesetting" pitchFamily="66" charset="-78"/>
              </a:rPr>
              <a:t>الفرق بين العامي والمجتهد أن المجتهد يعرف الأدلة أما العامي فلا ولو تمكن لما حصل فرق بين العامي والمجتهد .</a:t>
            </a:r>
            <a:endParaRPr lang="ar-SA" sz="3200" dirty="0">
              <a:solidFill>
                <a:schemeClr val="bg2">
                  <a:lumMod val="10000"/>
                </a:schemeClr>
              </a:solidFill>
              <a:latin typeface="Arabic Typesetting" pitchFamily="66" charset="-78"/>
              <a:cs typeface="Arabic Typesetting" pitchFamily="66" charset="-78"/>
            </a:endParaRPr>
          </a:p>
        </p:txBody>
      </p:sp>
    </p:spTree>
    <p:extLst>
      <p:ext uri="{BB962C8B-B14F-4D97-AF65-F5344CB8AC3E}">
        <p14:creationId xmlns:p14="http://schemas.microsoft.com/office/powerpoint/2010/main" val="6984581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79512" y="395372"/>
            <a:ext cx="8604448" cy="1569660"/>
          </a:xfrm>
          <a:prstGeom prst="rect">
            <a:avLst/>
          </a:prstGeom>
          <a:noFill/>
        </p:spPr>
        <p:txBody>
          <a:bodyPr wrap="square" rtlCol="1">
            <a:spAutoFit/>
          </a:bodyPr>
          <a:lstStyle/>
          <a:p>
            <a:r>
              <a:rPr lang="ar-SA" sz="2400" dirty="0" smtClean="0"/>
              <a:t>الضروريات :-</a:t>
            </a:r>
          </a:p>
          <a:p>
            <a:r>
              <a:rPr lang="ar-SA" sz="2400" dirty="0" smtClean="0"/>
              <a:t>هي الأشياء التي لا تقوم مصالح الدين والدنيا إلا بها وهي الضروريات الخمس « الدين , النفس , العقل , المال . النسل « .</a:t>
            </a:r>
          </a:p>
          <a:p>
            <a:endParaRPr lang="ar-SA" sz="2400" dirty="0"/>
          </a:p>
        </p:txBody>
      </p:sp>
      <p:graphicFrame>
        <p:nvGraphicFramePr>
          <p:cNvPr id="3" name="رسم تخطيطي 2"/>
          <p:cNvGraphicFramePr/>
          <p:nvPr>
            <p:extLst>
              <p:ext uri="{D42A27DB-BD31-4B8C-83A1-F6EECF244321}">
                <p14:modId xmlns:p14="http://schemas.microsoft.com/office/powerpoint/2010/main" val="4064698347"/>
              </p:ext>
            </p:extLst>
          </p:nvPr>
        </p:nvGraphicFramePr>
        <p:xfrm>
          <a:off x="827584" y="1556792"/>
          <a:ext cx="7488832" cy="484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مربع نص 3"/>
          <p:cNvSpPr txBox="1"/>
          <p:nvPr/>
        </p:nvSpPr>
        <p:spPr>
          <a:xfrm rot="19288773">
            <a:off x="3041576" y="3573016"/>
            <a:ext cx="2880320" cy="523220"/>
          </a:xfrm>
          <a:prstGeom prst="rect">
            <a:avLst/>
          </a:prstGeom>
          <a:noFill/>
        </p:spPr>
        <p:txBody>
          <a:bodyPr wrap="square" rtlCol="1">
            <a:spAutoFit/>
          </a:bodyPr>
          <a:lstStyle/>
          <a:p>
            <a:pPr algn="ctr"/>
            <a:r>
              <a:rPr lang="ar-SA" sz="2800" dirty="0" smtClean="0"/>
              <a:t>أمثلة للضروريات :-</a:t>
            </a:r>
            <a:endParaRPr lang="ar-SA" sz="2800" dirty="0"/>
          </a:p>
        </p:txBody>
      </p:sp>
    </p:spTree>
    <p:extLst>
      <p:ext uri="{BB962C8B-B14F-4D97-AF65-F5344CB8AC3E}">
        <p14:creationId xmlns:p14="http://schemas.microsoft.com/office/powerpoint/2010/main" val="21422305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extLst>
              <p:ext uri="{D42A27DB-BD31-4B8C-83A1-F6EECF244321}">
                <p14:modId xmlns:p14="http://schemas.microsoft.com/office/powerpoint/2010/main" val="39694629"/>
              </p:ext>
            </p:extLst>
          </p:nvPr>
        </p:nvGraphicFramePr>
        <p:xfrm>
          <a:off x="323528" y="332656"/>
          <a:ext cx="8208912" cy="5360549"/>
        </p:xfrm>
        <a:graphic>
          <a:graphicData uri="http://schemas.openxmlformats.org/drawingml/2006/table">
            <a:tbl>
              <a:tblPr rtl="1" firstRow="1" bandRow="1">
                <a:tableStyleId>{5C22544A-7EE6-4342-B048-85BDC9FD1C3A}</a:tableStyleId>
              </a:tblPr>
              <a:tblGrid>
                <a:gridCol w="4104456"/>
                <a:gridCol w="4104456"/>
              </a:tblGrid>
              <a:tr h="1028180">
                <a:tc gridSpan="2">
                  <a:txBody>
                    <a:bodyPr/>
                    <a:lstStyle/>
                    <a:p>
                      <a:pPr algn="ctr" rtl="1"/>
                      <a:r>
                        <a:rPr lang="ar-SA" sz="4400" b="0" dirty="0" smtClean="0">
                          <a:solidFill>
                            <a:schemeClr val="bg2">
                              <a:lumMod val="10000"/>
                            </a:schemeClr>
                          </a:solidFill>
                        </a:rPr>
                        <a:t>حجية</a:t>
                      </a:r>
                      <a:r>
                        <a:rPr lang="ar-SA" sz="4400" b="0" baseline="0" dirty="0" smtClean="0">
                          <a:solidFill>
                            <a:schemeClr val="bg2">
                              <a:lumMod val="10000"/>
                            </a:schemeClr>
                          </a:solidFill>
                        </a:rPr>
                        <a:t> المصالح المرسلة :-</a:t>
                      </a:r>
                      <a:endParaRPr lang="ar-SA" sz="4400" b="0" dirty="0">
                        <a:solidFill>
                          <a:schemeClr val="bg2">
                            <a:lumMod val="10000"/>
                          </a:schemeClr>
                        </a:solidFill>
                      </a:endParaRPr>
                    </a:p>
                  </a:txBody>
                  <a:tcPr>
                    <a:solidFill>
                      <a:schemeClr val="accent1">
                        <a:lumMod val="60000"/>
                        <a:lumOff val="40000"/>
                        <a:alpha val="66000"/>
                      </a:schemeClr>
                    </a:solidFill>
                  </a:tcPr>
                </a:tc>
                <a:tc hMerge="1">
                  <a:txBody>
                    <a:bodyPr/>
                    <a:lstStyle/>
                    <a:p>
                      <a:pPr rtl="1"/>
                      <a:endParaRPr lang="ar-SA" dirty="0"/>
                    </a:p>
                  </a:txBody>
                  <a:tcPr/>
                </a:tc>
              </a:tr>
              <a:tr h="949089">
                <a:tc>
                  <a:txBody>
                    <a:bodyPr/>
                    <a:lstStyle/>
                    <a:p>
                      <a:pPr algn="ctr" rtl="1"/>
                      <a:r>
                        <a:rPr lang="ar-SA" sz="2800" dirty="0" smtClean="0">
                          <a:solidFill>
                            <a:schemeClr val="bg2">
                              <a:lumMod val="10000"/>
                            </a:schemeClr>
                          </a:solidFill>
                        </a:rPr>
                        <a:t>مالك والشافعي </a:t>
                      </a:r>
                    </a:p>
                    <a:p>
                      <a:pPr algn="ctr" rtl="1"/>
                      <a:r>
                        <a:rPr lang="ar-SA" sz="2800" dirty="0" smtClean="0">
                          <a:solidFill>
                            <a:schemeClr val="bg2">
                              <a:lumMod val="10000"/>
                            </a:schemeClr>
                          </a:solidFill>
                        </a:rPr>
                        <a:t>« حـجـة »</a:t>
                      </a:r>
                      <a:endParaRPr lang="ar-SA" sz="2800" dirty="0">
                        <a:solidFill>
                          <a:schemeClr val="bg2">
                            <a:lumMod val="10000"/>
                          </a:schemeClr>
                        </a:solidFill>
                      </a:endParaRPr>
                    </a:p>
                  </a:txBody>
                  <a:tcPr>
                    <a:solidFill>
                      <a:schemeClr val="accent1">
                        <a:lumMod val="60000"/>
                        <a:lumOff val="40000"/>
                        <a:alpha val="66000"/>
                      </a:schemeClr>
                    </a:solidFill>
                  </a:tcPr>
                </a:tc>
                <a:tc>
                  <a:txBody>
                    <a:bodyPr/>
                    <a:lstStyle/>
                    <a:p>
                      <a:pPr algn="ctr" rtl="1"/>
                      <a:r>
                        <a:rPr lang="ar-SA" sz="2800" dirty="0" smtClean="0">
                          <a:solidFill>
                            <a:schemeClr val="bg2">
                              <a:lumMod val="10000"/>
                            </a:schemeClr>
                          </a:solidFill>
                        </a:rPr>
                        <a:t>ابن قدامه والحنابلة والشافعية </a:t>
                      </a:r>
                    </a:p>
                    <a:p>
                      <a:pPr algn="ctr" rtl="1"/>
                      <a:r>
                        <a:rPr lang="ar-SA" sz="2800" dirty="0" smtClean="0">
                          <a:solidFill>
                            <a:schemeClr val="bg2">
                              <a:lumMod val="10000"/>
                            </a:schemeClr>
                          </a:solidFill>
                        </a:rPr>
                        <a:t>« الصحيح أنها ليست حجة »</a:t>
                      </a:r>
                      <a:endParaRPr lang="ar-SA" sz="2800" dirty="0">
                        <a:solidFill>
                          <a:schemeClr val="bg2">
                            <a:lumMod val="10000"/>
                          </a:schemeClr>
                        </a:solidFill>
                      </a:endParaRPr>
                    </a:p>
                  </a:txBody>
                  <a:tcPr>
                    <a:solidFill>
                      <a:schemeClr val="accent1">
                        <a:lumMod val="60000"/>
                        <a:lumOff val="40000"/>
                        <a:alpha val="66000"/>
                      </a:schemeClr>
                    </a:solidFill>
                  </a:tcPr>
                </a:tc>
              </a:tr>
              <a:tr h="2847268">
                <a:tc>
                  <a:txBody>
                    <a:bodyPr/>
                    <a:lstStyle/>
                    <a:p>
                      <a:pPr rtl="1"/>
                      <a:r>
                        <a:rPr lang="ar-SA" sz="2000" dirty="0" smtClean="0">
                          <a:solidFill>
                            <a:schemeClr val="bg2">
                              <a:lumMod val="10000"/>
                            </a:schemeClr>
                          </a:solidFill>
                        </a:rPr>
                        <a:t>دليلهم</a:t>
                      </a:r>
                      <a:r>
                        <a:rPr lang="ar-SA" sz="2000" baseline="0" dirty="0" smtClean="0">
                          <a:solidFill>
                            <a:schemeClr val="bg2">
                              <a:lumMod val="10000"/>
                            </a:schemeClr>
                          </a:solidFill>
                        </a:rPr>
                        <a:t> :-</a:t>
                      </a:r>
                    </a:p>
                    <a:p>
                      <a:pPr rtl="1"/>
                      <a:r>
                        <a:rPr lang="ar-SA" sz="2000" dirty="0" smtClean="0">
                          <a:solidFill>
                            <a:schemeClr val="bg2">
                              <a:lumMod val="10000"/>
                            </a:schemeClr>
                          </a:solidFill>
                        </a:rPr>
                        <a:t>علمنا أن المصالح هي مقاصد الشرع وكونها هي المقصودة عرفناها بأدلة كثيره من الكتاب والسنه وقرائن الأحوال وأن الشريعة راعت مصالح الناس فيها , وتسمى مصالح مرسلة وليس قياس لان القياس يرجع إلى أصل معين</a:t>
                      </a:r>
                      <a:r>
                        <a:rPr lang="ar-SA" dirty="0" smtClean="0">
                          <a:solidFill>
                            <a:schemeClr val="bg2">
                              <a:lumMod val="10000"/>
                            </a:schemeClr>
                          </a:solidFill>
                        </a:rPr>
                        <a:t>.</a:t>
                      </a:r>
                      <a:endParaRPr lang="ar-SA" dirty="0">
                        <a:solidFill>
                          <a:schemeClr val="bg2">
                            <a:lumMod val="10000"/>
                          </a:schemeClr>
                        </a:solidFill>
                      </a:endParaRPr>
                    </a:p>
                  </a:txBody>
                  <a:tcPr>
                    <a:solidFill>
                      <a:schemeClr val="accent1">
                        <a:lumMod val="60000"/>
                        <a:lumOff val="40000"/>
                        <a:alpha val="66000"/>
                      </a:schemeClr>
                    </a:solidFill>
                  </a:tcPr>
                </a:tc>
                <a:tc>
                  <a:txBody>
                    <a:bodyPr/>
                    <a:lstStyle/>
                    <a:p>
                      <a:pPr rtl="1"/>
                      <a:r>
                        <a:rPr lang="ar-SA" dirty="0" smtClean="0">
                          <a:solidFill>
                            <a:schemeClr val="bg2">
                              <a:lumMod val="10000"/>
                            </a:schemeClr>
                          </a:solidFill>
                        </a:rPr>
                        <a:t>أدلتهم :-</a:t>
                      </a:r>
                    </a:p>
                    <a:p>
                      <a:pPr rtl="1"/>
                      <a:r>
                        <a:rPr lang="ar-SA" dirty="0" smtClean="0">
                          <a:solidFill>
                            <a:schemeClr val="bg2">
                              <a:lumMod val="10000"/>
                            </a:schemeClr>
                          </a:solidFill>
                        </a:rPr>
                        <a:t>1/ عرف</a:t>
                      </a:r>
                      <a:r>
                        <a:rPr lang="ar-SA" baseline="0" dirty="0" smtClean="0">
                          <a:solidFill>
                            <a:schemeClr val="bg2">
                              <a:lumMod val="10000"/>
                            </a:schemeClr>
                          </a:solidFill>
                        </a:rPr>
                        <a:t> من الشارع المحافظة على الدماء بكل طريق فلم تشرع المثلة في القاتل عمداً وعدواناً مع أنها أبلغ زجراً من القتل وكذلك لم يشرع القتل في السرقة وشرب الخمر مع أنه أبلغ فلو كانت هذه المصلحة حجه لحافظ الشارع على تحصيلها.</a:t>
                      </a:r>
                    </a:p>
                    <a:p>
                      <a:pPr rtl="1"/>
                      <a:r>
                        <a:rPr lang="ar-SA" baseline="0" dirty="0" smtClean="0">
                          <a:solidFill>
                            <a:schemeClr val="bg2">
                              <a:lumMod val="10000"/>
                            </a:schemeClr>
                          </a:solidFill>
                        </a:rPr>
                        <a:t>2/ أن الحكم الشرعي مستنده الكتاب فلو أثبت المجتهد الحكم الشرعي لمصلحه من المصالح بدون دليل كان حكم بالعقل والرأي وهذا باطل.</a:t>
                      </a:r>
                    </a:p>
                    <a:p>
                      <a:pPr rtl="1"/>
                      <a:r>
                        <a:rPr lang="ar-SA" baseline="0" dirty="0" smtClean="0">
                          <a:solidFill>
                            <a:schemeClr val="bg2">
                              <a:lumMod val="10000"/>
                            </a:schemeClr>
                          </a:solidFill>
                        </a:rPr>
                        <a:t>مثل : حكى عند الإمام مالك يجوز قتل الثلث من الخلق لإصلاح الثلثين فهذا باطل لأنه راعى المصلحة بدون دليل .</a:t>
                      </a:r>
                      <a:endParaRPr lang="ar-SA" dirty="0">
                        <a:solidFill>
                          <a:schemeClr val="bg2">
                            <a:lumMod val="10000"/>
                          </a:schemeClr>
                        </a:solidFill>
                      </a:endParaRPr>
                    </a:p>
                  </a:txBody>
                  <a:tcPr>
                    <a:solidFill>
                      <a:schemeClr val="accent1">
                        <a:lumMod val="60000"/>
                        <a:lumOff val="40000"/>
                        <a:alpha val="66000"/>
                      </a:schemeClr>
                    </a:solidFill>
                  </a:tcPr>
                </a:tc>
              </a:tr>
            </a:tbl>
          </a:graphicData>
        </a:graphic>
      </p:graphicFrame>
      <p:sp>
        <p:nvSpPr>
          <p:cNvPr id="3" name="مربع نص 2"/>
          <p:cNvSpPr txBox="1"/>
          <p:nvPr/>
        </p:nvSpPr>
        <p:spPr>
          <a:xfrm>
            <a:off x="899592" y="5931272"/>
            <a:ext cx="3816424" cy="830997"/>
          </a:xfrm>
          <a:prstGeom prst="rect">
            <a:avLst/>
          </a:prstGeom>
          <a:noFill/>
        </p:spPr>
        <p:txBody>
          <a:bodyPr wrap="square" rtlCol="1">
            <a:spAutoFit/>
          </a:bodyPr>
          <a:lstStyle/>
          <a:p>
            <a:r>
              <a:rPr lang="ar-SA" sz="2400" b="1" dirty="0" smtClean="0"/>
              <a:t>جمع وإعداد : أ. فدوى </a:t>
            </a:r>
            <a:r>
              <a:rPr lang="ar-SA" sz="2400" b="1" dirty="0" err="1" smtClean="0"/>
              <a:t>الطياري</a:t>
            </a:r>
            <a:r>
              <a:rPr lang="ar-SA" sz="2400" b="1" dirty="0" smtClean="0"/>
              <a:t> </a:t>
            </a:r>
          </a:p>
          <a:p>
            <a:r>
              <a:rPr lang="ar-SA" sz="2400" b="1" dirty="0"/>
              <a:t> </a:t>
            </a:r>
            <a:r>
              <a:rPr lang="ar-SA" sz="2400" b="1" dirty="0" smtClean="0"/>
              <a:t>                أنوار بركات البلوي</a:t>
            </a:r>
            <a:endParaRPr lang="ar-SA" sz="2400" b="1" dirty="0"/>
          </a:p>
        </p:txBody>
      </p:sp>
    </p:spTree>
    <p:extLst>
      <p:ext uri="{BB962C8B-B14F-4D97-AF65-F5344CB8AC3E}">
        <p14:creationId xmlns:p14="http://schemas.microsoft.com/office/powerpoint/2010/main" val="5770487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_TP101859858">
  <a:themeElements>
    <a:clrScheme name="Thermal">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TM01859868[[fn=حراري]]</Template>
  <TotalTime>1489</TotalTime>
  <Words>640</Words>
  <Application>Microsoft Office PowerPoint</Application>
  <PresentationFormat>عرض على الشاشة (3:4)‏</PresentationFormat>
  <Paragraphs>84</Paragraphs>
  <Slides>9</Slides>
  <Notes>1</Notes>
  <HiddenSlides>0</HiddenSlides>
  <MMClips>0</MMClips>
  <ScaleCrop>false</ScaleCrop>
  <HeadingPairs>
    <vt:vector size="4" baseType="variant">
      <vt:variant>
        <vt:lpstr>نسق</vt:lpstr>
      </vt:variant>
      <vt:variant>
        <vt:i4>1</vt:i4>
      </vt:variant>
      <vt:variant>
        <vt:lpstr>عناوين الشرائح</vt:lpstr>
      </vt:variant>
      <vt:variant>
        <vt:i4>9</vt:i4>
      </vt:variant>
    </vt:vector>
  </HeadingPairs>
  <TitlesOfParts>
    <vt:vector size="10" baseType="lpstr">
      <vt:lpstr>thermal_TP101859858</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pc</dc:creator>
  <cp:lastModifiedBy>pc</cp:lastModifiedBy>
  <cp:revision>22</cp:revision>
  <dcterms:created xsi:type="dcterms:W3CDTF">2019-10-04T19:53:15Z</dcterms:created>
  <dcterms:modified xsi:type="dcterms:W3CDTF">2019-10-05T20:50:10Z</dcterms:modified>
</cp:coreProperties>
</file>