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16"/>
  </p:notesMasterIdLst>
  <p:sldIdLst>
    <p:sldId id="264" r:id="rId2"/>
    <p:sldId id="265" r:id="rId3"/>
    <p:sldId id="270" r:id="rId4"/>
    <p:sldId id="267" r:id="rId5"/>
    <p:sldId id="271" r:id="rId6"/>
    <p:sldId id="272" r:id="rId7"/>
    <p:sldId id="273" r:id="rId8"/>
    <p:sldId id="274" r:id="rId9"/>
    <p:sldId id="281" r:id="rId10"/>
    <p:sldId id="282" r:id="rId11"/>
    <p:sldId id="277" r:id="rId12"/>
    <p:sldId id="278" r:id="rId13"/>
    <p:sldId id="279" r:id="rId14"/>
    <p:sldId id="28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D7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080" y="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7335374-65D1-4A22-B5D0-229BDFCD84AB}" type="datetimeFigureOut">
              <a:rPr lang="ar-SA" smtClean="0"/>
              <a:t>24/06/1439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03D02F1-8B75-4269-BA13-5103F9DCEA6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2744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D02F1-8B75-4269-BA13-5103F9DCEA6A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41518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D02F1-8B75-4269-BA13-5103F9DCEA6A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8121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3F94-80C4-4B7C-B5EE-57BCA43C4D8C}" type="datetime1">
              <a:rPr lang="en-GB" smtClean="0"/>
              <a:t>11/03/2018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077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A44D-5EF2-433E-9474-A88C6FD75881}" type="datetime1">
              <a:rPr lang="en-GB" smtClean="0"/>
              <a:t>11/03/2018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818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7E0DA-1876-4ECB-8C94-283C8B744F61}" type="datetime1">
              <a:rPr lang="en-GB" smtClean="0"/>
              <a:t>11/03/2018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55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AB99C-0F8B-481B-A5CF-0C64BC3C6327}" type="datetime1">
              <a:rPr lang="en-GB" smtClean="0"/>
              <a:t>11/03/2018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462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4A07-10A0-4C16-B57C-D92901F06588}" type="datetime1">
              <a:rPr lang="en-GB" smtClean="0"/>
              <a:t>11/03/2018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261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E4E5D-C627-48DA-BA79-9573E7C65ACE}" type="datetime1">
              <a:rPr lang="en-GB" smtClean="0"/>
              <a:t>11/03/2018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419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4948-E66C-4805-A986-82EC1BE44E84}" type="datetime1">
              <a:rPr lang="en-GB" smtClean="0"/>
              <a:t>11/03/2018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191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9536E-EE59-4B2E-8A4E-1C958CA8C703}" type="datetime1">
              <a:rPr lang="en-GB" smtClean="0"/>
              <a:t>11/03/2018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669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DBD6-24E4-4197-B5F5-F7F2688B499E}" type="datetime1">
              <a:rPr lang="en-GB" smtClean="0"/>
              <a:t>11/03/2018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719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A9053C7A-14FF-4FA5-873C-20CD4E41A2BB}" type="datetime1">
              <a:rPr lang="en-GB" smtClean="0"/>
              <a:t>11/03/2018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71653F-CF28-4265-A818-16BE9AC53B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266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7BAA-609A-4400-8EAA-2C787064766A}" type="datetime1">
              <a:rPr lang="en-GB" smtClean="0"/>
              <a:t>11/03/2018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70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7591F9F-0045-440B-A9B5-9F9EA644660C}" type="datetime1">
              <a:rPr lang="en-GB" smtClean="0"/>
              <a:t>11/03/2018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E71653F-CF28-4265-A818-16BE9AC53BB4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578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hdr="0" ftr="0" dt="0"/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29" t="11224" r="6229" b="3381"/>
          <a:stretch/>
        </p:blipFill>
        <p:spPr>
          <a:xfrm>
            <a:off x="-468560" y="44624"/>
            <a:ext cx="9505056" cy="6336704"/>
          </a:xfrm>
        </p:spPr>
      </p:pic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1</a:t>
            </a:fld>
            <a:endParaRPr lang="en-GB"/>
          </a:p>
        </p:txBody>
      </p:sp>
      <p:sp>
        <p:nvSpPr>
          <p:cNvPr id="5" name="مستطيل 4"/>
          <p:cNvSpPr/>
          <p:nvPr/>
        </p:nvSpPr>
        <p:spPr>
          <a:xfrm>
            <a:off x="3876950" y="4221087"/>
            <a:ext cx="1631153" cy="28803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/>
          <p:cNvSpPr/>
          <p:nvPr/>
        </p:nvSpPr>
        <p:spPr>
          <a:xfrm>
            <a:off x="3851920" y="2932096"/>
            <a:ext cx="1584176" cy="32458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/>
          <p:cNvSpPr/>
          <p:nvPr/>
        </p:nvSpPr>
        <p:spPr>
          <a:xfrm>
            <a:off x="755576" y="2420888"/>
            <a:ext cx="1512168" cy="32458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/>
          <p:cNvSpPr/>
          <p:nvPr/>
        </p:nvSpPr>
        <p:spPr>
          <a:xfrm>
            <a:off x="4067944" y="1484784"/>
            <a:ext cx="1274440" cy="25257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/>
          <p:cNvSpPr/>
          <p:nvPr/>
        </p:nvSpPr>
        <p:spPr>
          <a:xfrm>
            <a:off x="266702" y="3284984"/>
            <a:ext cx="2073050" cy="3600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5720891"/>
            <a:ext cx="1310754" cy="359695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643" y="5157537"/>
            <a:ext cx="1433116" cy="359695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82" y="4509120"/>
            <a:ext cx="1555477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8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1" t="12494" r="8848" b="19484"/>
          <a:stretch/>
        </p:blipFill>
        <p:spPr>
          <a:xfrm>
            <a:off x="179512" y="286604"/>
            <a:ext cx="8712968" cy="5878700"/>
          </a:xfrm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6" name="مربع نص 5"/>
          <p:cNvSpPr txBox="1"/>
          <p:nvPr/>
        </p:nvSpPr>
        <p:spPr>
          <a:xfrm>
            <a:off x="6156176" y="2780928"/>
            <a:ext cx="1924155" cy="30008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b="1" dirty="0" smtClean="0">
                <a:solidFill>
                  <a:srgbClr val="C00000"/>
                </a:solidFill>
              </a:rPr>
              <a:t>برهن</a:t>
            </a:r>
          </a:p>
          <a:p>
            <a:pPr algn="ctr"/>
            <a:endParaRPr lang="ar-EG" b="1" dirty="0">
              <a:solidFill>
                <a:srgbClr val="C00000"/>
              </a:solidFill>
            </a:endParaRPr>
          </a:p>
          <a:p>
            <a:pPr algn="ctr"/>
            <a:r>
              <a:rPr lang="ar-EG" b="1" dirty="0" smtClean="0">
                <a:solidFill>
                  <a:srgbClr val="C00000"/>
                </a:solidFill>
              </a:rPr>
              <a:t>مُبرهِن</a:t>
            </a:r>
          </a:p>
          <a:p>
            <a:pPr algn="ctr"/>
            <a:endParaRPr lang="ar-EG" b="1" dirty="0">
              <a:solidFill>
                <a:srgbClr val="C00000"/>
              </a:solidFill>
            </a:endParaRPr>
          </a:p>
          <a:p>
            <a:pPr algn="ctr"/>
            <a:r>
              <a:rPr lang="ar-EG" b="1" dirty="0" smtClean="0">
                <a:solidFill>
                  <a:srgbClr val="C00000"/>
                </a:solidFill>
              </a:rPr>
              <a:t>مُبرهَن</a:t>
            </a:r>
          </a:p>
          <a:p>
            <a:pPr algn="ctr"/>
            <a:endParaRPr lang="ar-EG" b="1" dirty="0">
              <a:solidFill>
                <a:srgbClr val="C00000"/>
              </a:solidFill>
            </a:endParaRPr>
          </a:p>
          <a:p>
            <a:pPr algn="ctr"/>
            <a:r>
              <a:rPr lang="ar-EG" b="1" dirty="0" smtClean="0">
                <a:solidFill>
                  <a:srgbClr val="C00000"/>
                </a:solidFill>
              </a:rPr>
              <a:t>براهين</a:t>
            </a:r>
          </a:p>
          <a:p>
            <a:pPr algn="ctr"/>
            <a:endParaRPr lang="ar-EG" sz="900" b="1" dirty="0">
              <a:solidFill>
                <a:srgbClr val="C00000"/>
              </a:solidFill>
            </a:endParaRPr>
          </a:p>
          <a:p>
            <a:pPr algn="ctr"/>
            <a:r>
              <a:rPr lang="ar-EG" b="1" dirty="0" smtClean="0">
                <a:solidFill>
                  <a:srgbClr val="C00000"/>
                </a:solidFill>
              </a:rPr>
              <a:t>برهنة أو برهانا</a:t>
            </a:r>
          </a:p>
          <a:p>
            <a:pPr algn="ctr"/>
            <a:endParaRPr lang="ar-EG" sz="1100" b="1" dirty="0" smtClean="0">
              <a:solidFill>
                <a:srgbClr val="C00000"/>
              </a:solidFill>
            </a:endParaRPr>
          </a:p>
          <a:p>
            <a:pPr algn="ctr"/>
            <a:r>
              <a:rPr lang="ar-EG" b="1" dirty="0" smtClean="0">
                <a:solidFill>
                  <a:srgbClr val="C00000"/>
                </a:solidFill>
              </a:rPr>
              <a:t>برهان</a:t>
            </a:r>
            <a:endParaRPr lang="ar-S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147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2" t="25258" r="6111" b="27685"/>
          <a:stretch/>
        </p:blipFill>
        <p:spPr>
          <a:xfrm>
            <a:off x="251520" y="188640"/>
            <a:ext cx="8712968" cy="5976664"/>
          </a:xfrm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11</a:t>
            </a:fld>
            <a:endParaRPr lang="en-GB"/>
          </a:p>
        </p:txBody>
      </p:sp>
      <p:sp>
        <p:nvSpPr>
          <p:cNvPr id="6" name="مستطيل 5"/>
          <p:cNvSpPr/>
          <p:nvPr/>
        </p:nvSpPr>
        <p:spPr>
          <a:xfrm>
            <a:off x="2123728" y="2348880"/>
            <a:ext cx="720080" cy="6480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/>
          <p:cNvSpPr/>
          <p:nvPr/>
        </p:nvSpPr>
        <p:spPr>
          <a:xfrm>
            <a:off x="899592" y="3303260"/>
            <a:ext cx="720080" cy="6480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/>
          <p:cNvSpPr/>
          <p:nvPr/>
        </p:nvSpPr>
        <p:spPr>
          <a:xfrm>
            <a:off x="3563888" y="3951332"/>
            <a:ext cx="720080" cy="6480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/>
          <p:cNvSpPr/>
          <p:nvPr/>
        </p:nvSpPr>
        <p:spPr>
          <a:xfrm>
            <a:off x="2267744" y="4797152"/>
            <a:ext cx="648072" cy="6480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44905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ar-SA" b="1"/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0" b="12288"/>
          <a:stretch/>
        </p:blipFill>
        <p:spPr>
          <a:xfrm>
            <a:off x="107504" y="44624"/>
            <a:ext cx="8928992" cy="6264696"/>
          </a:xfrm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E71653F-CF28-4265-A818-16BE9AC53BB4}" type="slidenum">
              <a:rPr lang="en-GB" b="1" smtClean="0"/>
              <a:pPr algn="ctr"/>
              <a:t>12</a:t>
            </a:fld>
            <a:endParaRPr lang="en-GB" b="1"/>
          </a:p>
        </p:txBody>
      </p:sp>
      <p:sp>
        <p:nvSpPr>
          <p:cNvPr id="3" name="مربع نص 2"/>
          <p:cNvSpPr txBox="1"/>
          <p:nvPr/>
        </p:nvSpPr>
        <p:spPr>
          <a:xfrm>
            <a:off x="7452320" y="2564904"/>
            <a:ext cx="28803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EG" b="1" dirty="0" smtClean="0">
                <a:solidFill>
                  <a:srgbClr val="C00000"/>
                </a:solidFill>
              </a:rPr>
              <a:t>-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6228184" y="2573877"/>
            <a:ext cx="28803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EG" b="1" dirty="0" smtClean="0">
                <a:solidFill>
                  <a:srgbClr val="C00000"/>
                </a:solidFill>
              </a:rPr>
              <a:t>-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5148064" y="2564904"/>
            <a:ext cx="28803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EG" b="1" dirty="0" smtClean="0">
                <a:solidFill>
                  <a:srgbClr val="C00000"/>
                </a:solidFill>
              </a:rPr>
              <a:t>-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3635896" y="2573877"/>
            <a:ext cx="28803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EG" b="1" dirty="0" smtClean="0">
                <a:solidFill>
                  <a:srgbClr val="C00000"/>
                </a:solidFill>
              </a:rPr>
              <a:t>-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3131840" y="2573877"/>
            <a:ext cx="28803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EG" b="1" dirty="0" smtClean="0">
                <a:solidFill>
                  <a:srgbClr val="C00000"/>
                </a:solidFill>
              </a:rPr>
              <a:t>: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1691680" y="2749570"/>
            <a:ext cx="28803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EG" b="1" dirty="0" smtClean="0">
                <a:solidFill>
                  <a:srgbClr val="C00000"/>
                </a:solidFill>
              </a:rPr>
              <a:t>؟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8172400" y="3183342"/>
            <a:ext cx="28803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EG" b="1" dirty="0" smtClean="0">
                <a:solidFill>
                  <a:srgbClr val="C00000"/>
                </a:solidFill>
              </a:rPr>
              <a:t>: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6948263" y="3183342"/>
            <a:ext cx="16136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.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6444208" y="3182068"/>
            <a:ext cx="21602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EG" b="1" dirty="0" smtClean="0">
                <a:solidFill>
                  <a:srgbClr val="C00000"/>
                </a:solidFill>
              </a:rPr>
              <a:t>: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4932039" y="3176972"/>
            <a:ext cx="21602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.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450844" y="3212976"/>
            <a:ext cx="19316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EG" b="1" dirty="0" smtClean="0">
                <a:solidFill>
                  <a:srgbClr val="C00000"/>
                </a:solidFill>
              </a:rPr>
              <a:t>: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2267744" y="3212976"/>
            <a:ext cx="21602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EG" b="1" dirty="0" smtClean="0">
                <a:solidFill>
                  <a:srgbClr val="C00000"/>
                </a:solidFill>
              </a:rPr>
              <a:t>؟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1875907" y="3284984"/>
            <a:ext cx="19316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EG" b="1" dirty="0" smtClean="0">
                <a:solidFill>
                  <a:srgbClr val="C00000"/>
                </a:solidFill>
              </a:rPr>
              <a:t>: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6959694" y="3786614"/>
            <a:ext cx="19316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EG" b="1" dirty="0" smtClean="0">
                <a:solidFill>
                  <a:srgbClr val="C00000"/>
                </a:solidFill>
              </a:rPr>
              <a:t>،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5171189" y="3786614"/>
            <a:ext cx="19316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.</a:t>
            </a:r>
            <a:endParaRPr lang="ar-S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601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61" b="12289"/>
          <a:stretch/>
        </p:blipFill>
        <p:spPr>
          <a:xfrm>
            <a:off x="251520" y="260648"/>
            <a:ext cx="8712968" cy="5760640"/>
          </a:xfrm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13</a:t>
            </a:fld>
            <a:endParaRPr lang="en-GB"/>
          </a:p>
        </p:txBody>
      </p:sp>
      <p:sp>
        <p:nvSpPr>
          <p:cNvPr id="6" name="مربع نص 5"/>
          <p:cNvSpPr txBox="1"/>
          <p:nvPr/>
        </p:nvSpPr>
        <p:spPr>
          <a:xfrm>
            <a:off x="4594860" y="1552695"/>
            <a:ext cx="19316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EG" b="1" dirty="0" smtClean="0">
                <a:solidFill>
                  <a:srgbClr val="C00000"/>
                </a:solidFill>
              </a:rPr>
              <a:t>!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3131840" y="1612618"/>
            <a:ext cx="19316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EG" b="1" dirty="0" smtClean="0">
                <a:solidFill>
                  <a:srgbClr val="C00000"/>
                </a:solidFill>
              </a:rPr>
              <a:t>،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1117557" y="1710702"/>
            <a:ext cx="19316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EG" b="1" dirty="0" smtClean="0">
                <a:solidFill>
                  <a:srgbClr val="C00000"/>
                </a:solidFill>
              </a:rPr>
              <a:t>؛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5796136" y="2348880"/>
            <a:ext cx="19316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EG" b="1" dirty="0" smtClean="0">
                <a:solidFill>
                  <a:srgbClr val="C00000"/>
                </a:solidFill>
              </a:rPr>
              <a:t>،</a:t>
            </a:r>
            <a:endParaRPr lang="ar-S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485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5" t="14285" r="4769" b="23064"/>
          <a:stretch/>
        </p:blipFill>
        <p:spPr>
          <a:xfrm>
            <a:off x="251520" y="286604"/>
            <a:ext cx="8712968" cy="5878700"/>
          </a:xfrm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14</a:t>
            </a:fld>
            <a:endParaRPr lang="en-GB"/>
          </a:p>
        </p:txBody>
      </p:sp>
      <p:sp>
        <p:nvSpPr>
          <p:cNvPr id="6" name="مربع نص 5"/>
          <p:cNvSpPr txBox="1"/>
          <p:nvPr/>
        </p:nvSpPr>
        <p:spPr>
          <a:xfrm>
            <a:off x="7092280" y="1392073"/>
            <a:ext cx="21602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“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012160" y="3041288"/>
            <a:ext cx="19316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EG" b="1" dirty="0" smtClean="0">
                <a:solidFill>
                  <a:srgbClr val="C00000"/>
                </a:solidFill>
              </a:rPr>
              <a:t>؛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1043608" y="3225954"/>
            <a:ext cx="19316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EG" b="1" dirty="0" smtClean="0">
                <a:solidFill>
                  <a:srgbClr val="C00000"/>
                </a:solidFill>
              </a:rPr>
              <a:t>-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3347864" y="3645024"/>
            <a:ext cx="14401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EG" b="1" dirty="0" smtClean="0">
                <a:solidFill>
                  <a:srgbClr val="C00000"/>
                </a:solidFill>
              </a:rPr>
              <a:t>1</a:t>
            </a:r>
            <a:endParaRPr lang="ar-S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742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 b="8107"/>
          <a:stretch/>
        </p:blipFill>
        <p:spPr>
          <a:xfrm>
            <a:off x="94360" y="-73392"/>
            <a:ext cx="9001000" cy="6245295"/>
          </a:xfrm>
        </p:spPr>
      </p:pic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2</a:t>
            </a:fld>
            <a:endParaRPr lang="en-GB"/>
          </a:p>
        </p:txBody>
      </p:sp>
      <p:sp>
        <p:nvSpPr>
          <p:cNvPr id="5" name="مستطيل 4"/>
          <p:cNvSpPr/>
          <p:nvPr/>
        </p:nvSpPr>
        <p:spPr>
          <a:xfrm>
            <a:off x="4525144" y="849690"/>
            <a:ext cx="1274440" cy="28399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/>
          <p:cNvSpPr/>
          <p:nvPr/>
        </p:nvSpPr>
        <p:spPr>
          <a:xfrm>
            <a:off x="539552" y="4725144"/>
            <a:ext cx="2498576" cy="32458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/>
          <p:cNvSpPr/>
          <p:nvPr/>
        </p:nvSpPr>
        <p:spPr>
          <a:xfrm>
            <a:off x="4355976" y="3516545"/>
            <a:ext cx="1368152" cy="27249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/>
          <p:cNvSpPr/>
          <p:nvPr/>
        </p:nvSpPr>
        <p:spPr>
          <a:xfrm>
            <a:off x="4427984" y="1793161"/>
            <a:ext cx="1371600" cy="32458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/>
          <p:cNvSpPr/>
          <p:nvPr/>
        </p:nvSpPr>
        <p:spPr>
          <a:xfrm>
            <a:off x="1763688" y="4149081"/>
            <a:ext cx="1274440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/>
          <p:cNvSpPr/>
          <p:nvPr/>
        </p:nvSpPr>
        <p:spPr>
          <a:xfrm>
            <a:off x="4427984" y="2822717"/>
            <a:ext cx="1371600" cy="32458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/>
          <p:cNvSpPr/>
          <p:nvPr/>
        </p:nvSpPr>
        <p:spPr>
          <a:xfrm>
            <a:off x="539552" y="234382"/>
            <a:ext cx="2592288" cy="31429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/>
          <p:cNvSpPr/>
          <p:nvPr/>
        </p:nvSpPr>
        <p:spPr>
          <a:xfrm>
            <a:off x="899592" y="5448523"/>
            <a:ext cx="2138536" cy="28473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/>
          <p:cNvSpPr/>
          <p:nvPr/>
        </p:nvSpPr>
        <p:spPr>
          <a:xfrm>
            <a:off x="4449688" y="2173547"/>
            <a:ext cx="1274440" cy="2687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3780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3</a:t>
            </a:fld>
            <a:endParaRPr lang="en-GB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/>
          <a:srcRect t="10101" r="2701"/>
          <a:stretch/>
        </p:blipFill>
        <p:spPr>
          <a:xfrm>
            <a:off x="251520" y="116632"/>
            <a:ext cx="8712968" cy="6165304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1043608" y="260648"/>
            <a:ext cx="1584176" cy="32458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/>
          <p:cNvSpPr/>
          <p:nvPr/>
        </p:nvSpPr>
        <p:spPr>
          <a:xfrm>
            <a:off x="4139952" y="1124745"/>
            <a:ext cx="1440160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/>
          <p:cNvSpPr/>
          <p:nvPr/>
        </p:nvSpPr>
        <p:spPr>
          <a:xfrm>
            <a:off x="1388334" y="1556793"/>
            <a:ext cx="1274440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/>
          <p:cNvSpPr/>
          <p:nvPr/>
        </p:nvSpPr>
        <p:spPr>
          <a:xfrm>
            <a:off x="2915816" y="2060848"/>
            <a:ext cx="2664296" cy="3600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/>
          <p:cNvSpPr/>
          <p:nvPr/>
        </p:nvSpPr>
        <p:spPr>
          <a:xfrm>
            <a:off x="4259950" y="2996953"/>
            <a:ext cx="1392169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/>
          <p:cNvSpPr/>
          <p:nvPr/>
        </p:nvSpPr>
        <p:spPr>
          <a:xfrm>
            <a:off x="4259950" y="3356993"/>
            <a:ext cx="1392168" cy="25257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/>
          <p:cNvSpPr/>
          <p:nvPr/>
        </p:nvSpPr>
        <p:spPr>
          <a:xfrm>
            <a:off x="1652635" y="4005064"/>
            <a:ext cx="1263181" cy="32458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/>
          <p:cNvSpPr/>
          <p:nvPr/>
        </p:nvSpPr>
        <p:spPr>
          <a:xfrm>
            <a:off x="3923928" y="4797152"/>
            <a:ext cx="1800200" cy="30618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/>
          <p:cNvSpPr/>
          <p:nvPr/>
        </p:nvSpPr>
        <p:spPr>
          <a:xfrm>
            <a:off x="4318814" y="5656538"/>
            <a:ext cx="1405314" cy="36475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380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6" r="2565" b="3960"/>
          <a:stretch/>
        </p:blipFill>
        <p:spPr>
          <a:xfrm>
            <a:off x="107504" y="70624"/>
            <a:ext cx="9001000" cy="6336704"/>
          </a:xfrm>
        </p:spPr>
      </p:pic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4</a:t>
            </a:fld>
            <a:endParaRPr lang="en-GB"/>
          </a:p>
        </p:txBody>
      </p:sp>
      <p:sp>
        <p:nvSpPr>
          <p:cNvPr id="5" name="مستطيل 4"/>
          <p:cNvSpPr/>
          <p:nvPr/>
        </p:nvSpPr>
        <p:spPr>
          <a:xfrm>
            <a:off x="3563888" y="476672"/>
            <a:ext cx="2088232" cy="3600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/>
          <p:cNvSpPr/>
          <p:nvPr/>
        </p:nvSpPr>
        <p:spPr>
          <a:xfrm>
            <a:off x="3491880" y="908720"/>
            <a:ext cx="2088232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/>
          <p:cNvSpPr/>
          <p:nvPr/>
        </p:nvSpPr>
        <p:spPr>
          <a:xfrm>
            <a:off x="3419872" y="1556793"/>
            <a:ext cx="2232248" cy="37063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/>
          <p:cNvSpPr/>
          <p:nvPr/>
        </p:nvSpPr>
        <p:spPr>
          <a:xfrm>
            <a:off x="4139952" y="2551491"/>
            <a:ext cx="1512168" cy="32458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/>
          <p:cNvSpPr/>
          <p:nvPr/>
        </p:nvSpPr>
        <p:spPr>
          <a:xfrm>
            <a:off x="899592" y="2996952"/>
            <a:ext cx="1800200" cy="32458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/>
          <p:cNvSpPr/>
          <p:nvPr/>
        </p:nvSpPr>
        <p:spPr>
          <a:xfrm>
            <a:off x="1427334" y="3717032"/>
            <a:ext cx="1344465" cy="32458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/>
          <p:cNvSpPr/>
          <p:nvPr/>
        </p:nvSpPr>
        <p:spPr>
          <a:xfrm>
            <a:off x="4427984" y="4581128"/>
            <a:ext cx="1274440" cy="32458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/>
          <p:cNvSpPr/>
          <p:nvPr/>
        </p:nvSpPr>
        <p:spPr>
          <a:xfrm>
            <a:off x="4427984" y="5301208"/>
            <a:ext cx="1274440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/>
          <p:cNvSpPr/>
          <p:nvPr/>
        </p:nvSpPr>
        <p:spPr>
          <a:xfrm>
            <a:off x="4067944" y="5589241"/>
            <a:ext cx="1656184" cy="33942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2529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" t="23523" r="-673" b="9305"/>
          <a:stretch/>
        </p:blipFill>
        <p:spPr>
          <a:xfrm>
            <a:off x="179512" y="188640"/>
            <a:ext cx="8856984" cy="6120680"/>
          </a:xfrm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5</a:t>
            </a:fld>
            <a:endParaRPr lang="en-GB"/>
          </a:p>
        </p:txBody>
      </p:sp>
      <p:sp>
        <p:nvSpPr>
          <p:cNvPr id="2" name="مربع نص 1"/>
          <p:cNvSpPr txBox="1"/>
          <p:nvPr/>
        </p:nvSpPr>
        <p:spPr>
          <a:xfrm>
            <a:off x="1547664" y="2492896"/>
            <a:ext cx="319318" cy="375487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000" dirty="0" smtClean="0">
                <a:solidFill>
                  <a:srgbClr val="C00000"/>
                </a:solidFill>
              </a:rPr>
              <a:t>3</a:t>
            </a:r>
          </a:p>
          <a:p>
            <a:endParaRPr lang="ar-EG" sz="2000" dirty="0">
              <a:solidFill>
                <a:srgbClr val="C00000"/>
              </a:solidFill>
            </a:endParaRPr>
          </a:p>
          <a:p>
            <a:r>
              <a:rPr lang="ar-EG" sz="2000" dirty="0" smtClean="0">
                <a:solidFill>
                  <a:srgbClr val="C00000"/>
                </a:solidFill>
              </a:rPr>
              <a:t>6</a:t>
            </a:r>
          </a:p>
          <a:p>
            <a:endParaRPr lang="ar-EG" sz="2000" dirty="0">
              <a:solidFill>
                <a:srgbClr val="C00000"/>
              </a:solidFill>
            </a:endParaRPr>
          </a:p>
          <a:p>
            <a:r>
              <a:rPr lang="ar-EG" sz="2000" dirty="0" smtClean="0">
                <a:solidFill>
                  <a:srgbClr val="C00000"/>
                </a:solidFill>
              </a:rPr>
              <a:t>4</a:t>
            </a:r>
          </a:p>
          <a:p>
            <a:endParaRPr lang="ar-EG" sz="2000" dirty="0">
              <a:solidFill>
                <a:srgbClr val="C00000"/>
              </a:solidFill>
            </a:endParaRPr>
          </a:p>
          <a:p>
            <a:endParaRPr lang="ar-EG" sz="2000" dirty="0" smtClean="0">
              <a:solidFill>
                <a:srgbClr val="C00000"/>
              </a:solidFill>
            </a:endParaRPr>
          </a:p>
          <a:p>
            <a:r>
              <a:rPr lang="ar-EG" sz="2000" dirty="0" smtClean="0">
                <a:solidFill>
                  <a:srgbClr val="C00000"/>
                </a:solidFill>
              </a:rPr>
              <a:t>2</a:t>
            </a:r>
          </a:p>
          <a:p>
            <a:endParaRPr lang="ar-EG" sz="2000" dirty="0">
              <a:solidFill>
                <a:srgbClr val="C00000"/>
              </a:solidFill>
            </a:endParaRPr>
          </a:p>
          <a:p>
            <a:r>
              <a:rPr lang="ar-EG" sz="2000" dirty="0" smtClean="0">
                <a:solidFill>
                  <a:srgbClr val="C00000"/>
                </a:solidFill>
              </a:rPr>
              <a:t>5</a:t>
            </a:r>
          </a:p>
          <a:p>
            <a:endParaRPr lang="ar-EG" sz="2000" dirty="0">
              <a:solidFill>
                <a:srgbClr val="C00000"/>
              </a:solidFill>
            </a:endParaRPr>
          </a:p>
          <a:p>
            <a:r>
              <a:rPr lang="ar-EG" sz="2000" dirty="0" smtClean="0">
                <a:solidFill>
                  <a:srgbClr val="C00000"/>
                </a:solidFill>
              </a:rPr>
              <a:t>1</a:t>
            </a:r>
          </a:p>
        </p:txBody>
      </p:sp>
      <p:cxnSp>
        <p:nvCxnSpPr>
          <p:cNvPr id="6" name="رابط مستقيم 5"/>
          <p:cNvCxnSpPr/>
          <p:nvPr/>
        </p:nvCxnSpPr>
        <p:spPr>
          <a:xfrm flipH="1" flipV="1">
            <a:off x="4139952" y="3482789"/>
            <a:ext cx="2880320" cy="232247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رابط مستقيم 6"/>
          <p:cNvCxnSpPr/>
          <p:nvPr/>
        </p:nvCxnSpPr>
        <p:spPr>
          <a:xfrm flipH="1">
            <a:off x="4139952" y="3284984"/>
            <a:ext cx="2376264" cy="12951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 flipH="1" flipV="1">
            <a:off x="4067944" y="2780928"/>
            <a:ext cx="3240360" cy="11516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رابط مستقيم 12"/>
          <p:cNvCxnSpPr/>
          <p:nvPr/>
        </p:nvCxnSpPr>
        <p:spPr>
          <a:xfrm flipH="1" flipV="1">
            <a:off x="4139952" y="4072396"/>
            <a:ext cx="2628292" cy="49518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رابط مستقيم 15"/>
          <p:cNvCxnSpPr/>
          <p:nvPr/>
        </p:nvCxnSpPr>
        <p:spPr>
          <a:xfrm flipH="1">
            <a:off x="4139952" y="5157192"/>
            <a:ext cx="2916324" cy="7200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رابط مستقيم 18"/>
          <p:cNvCxnSpPr/>
          <p:nvPr/>
        </p:nvCxnSpPr>
        <p:spPr>
          <a:xfrm flipH="1">
            <a:off x="4139952" y="2933328"/>
            <a:ext cx="2384648" cy="287193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781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35" b="30202"/>
          <a:stretch/>
        </p:blipFill>
        <p:spPr>
          <a:xfrm>
            <a:off x="179512" y="188640"/>
            <a:ext cx="8784976" cy="5976663"/>
          </a:xfrm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6</a:t>
            </a:fld>
            <a:endParaRPr lang="en-GB"/>
          </a:p>
        </p:txBody>
      </p:sp>
      <p:cxnSp>
        <p:nvCxnSpPr>
          <p:cNvPr id="6" name="رابط مستقيم 5"/>
          <p:cNvCxnSpPr/>
          <p:nvPr/>
        </p:nvCxnSpPr>
        <p:spPr>
          <a:xfrm flipH="1">
            <a:off x="1835696" y="3645024"/>
            <a:ext cx="5760640" cy="115212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رابط مستقيم 6"/>
          <p:cNvCxnSpPr/>
          <p:nvPr/>
        </p:nvCxnSpPr>
        <p:spPr>
          <a:xfrm flipH="1">
            <a:off x="1907704" y="2852936"/>
            <a:ext cx="2088232" cy="5632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رابط مستقيم 10"/>
          <p:cNvCxnSpPr/>
          <p:nvPr/>
        </p:nvCxnSpPr>
        <p:spPr>
          <a:xfrm flipH="1" flipV="1">
            <a:off x="1835696" y="3969301"/>
            <a:ext cx="2664296" cy="156361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76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5" r="4647" b="23070"/>
          <a:stretch/>
        </p:blipFill>
        <p:spPr>
          <a:xfrm>
            <a:off x="166367" y="188640"/>
            <a:ext cx="8856985" cy="5950707"/>
          </a:xfrm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7</a:t>
            </a:fld>
            <a:endParaRPr lang="en-GB"/>
          </a:p>
        </p:txBody>
      </p:sp>
      <p:sp>
        <p:nvSpPr>
          <p:cNvPr id="3" name="مستطيل 2"/>
          <p:cNvSpPr/>
          <p:nvPr/>
        </p:nvSpPr>
        <p:spPr>
          <a:xfrm>
            <a:off x="1187624" y="1844824"/>
            <a:ext cx="986408" cy="5040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C00000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267744" y="3011730"/>
            <a:ext cx="1202432" cy="51883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C00000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187624" y="4286099"/>
            <a:ext cx="1080120" cy="51883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/>
          <p:cNvSpPr/>
          <p:nvPr/>
        </p:nvSpPr>
        <p:spPr>
          <a:xfrm>
            <a:off x="2267744" y="4941167"/>
            <a:ext cx="1296144" cy="51183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02778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21" b="24854"/>
          <a:stretch/>
        </p:blipFill>
        <p:spPr>
          <a:xfrm>
            <a:off x="467544" y="188640"/>
            <a:ext cx="8424935" cy="5976664"/>
          </a:xfrm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8</a:t>
            </a:fld>
            <a:endParaRPr lang="en-GB"/>
          </a:p>
        </p:txBody>
      </p:sp>
      <p:sp>
        <p:nvSpPr>
          <p:cNvPr id="6" name="مستطيل 5"/>
          <p:cNvSpPr/>
          <p:nvPr/>
        </p:nvSpPr>
        <p:spPr>
          <a:xfrm>
            <a:off x="2123728" y="2924944"/>
            <a:ext cx="432048" cy="6480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/>
          <p:cNvSpPr/>
          <p:nvPr/>
        </p:nvSpPr>
        <p:spPr>
          <a:xfrm>
            <a:off x="1619672" y="3880994"/>
            <a:ext cx="506656" cy="6480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/>
          <p:cNvSpPr/>
          <p:nvPr/>
        </p:nvSpPr>
        <p:spPr>
          <a:xfrm>
            <a:off x="2051720" y="4793788"/>
            <a:ext cx="360040" cy="6480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0798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" t="16110" r="-87" b="6919"/>
          <a:stretch/>
        </p:blipFill>
        <p:spPr>
          <a:xfrm>
            <a:off x="323528" y="188640"/>
            <a:ext cx="8640960" cy="5904656"/>
          </a:xfrm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3" name="مربع نص 2"/>
          <p:cNvSpPr txBox="1"/>
          <p:nvPr/>
        </p:nvSpPr>
        <p:spPr>
          <a:xfrm>
            <a:off x="2395040" y="2852936"/>
            <a:ext cx="581807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b="1" dirty="0" smtClean="0">
                <a:latin typeface="Traditional Arabic" panose="02020603050405020304" pitchFamily="18" charset="-78"/>
                <a:cs typeface="Arabic Transparent" panose="02010000000000000000" pitchFamily="2" charset="-78"/>
              </a:rPr>
              <a:t>  “ </a:t>
            </a:r>
            <a:r>
              <a:rPr lang="ar-EG" b="1" dirty="0" smtClean="0">
                <a:latin typeface="Traditional Arabic" panose="02020603050405020304" pitchFamily="18" charset="-78"/>
                <a:cs typeface="Arabic Transparent" panose="02010000000000000000" pitchFamily="2" charset="-78"/>
              </a:rPr>
              <a:t>قلب الجاهل من وراء لسانه</a:t>
            </a:r>
            <a:r>
              <a:rPr lang="en-US" b="1" dirty="0" smtClean="0">
                <a:latin typeface="Traditional Arabic" panose="02020603050405020304" pitchFamily="18" charset="-78"/>
                <a:cs typeface="Arabic Transparent" panose="02010000000000000000" pitchFamily="2" charset="-78"/>
              </a:rPr>
              <a:t>“ </a:t>
            </a:r>
            <a:r>
              <a:rPr lang="ar-EG" b="1" dirty="0" smtClean="0">
                <a:latin typeface="Traditional Arabic" panose="02020603050405020304" pitchFamily="18" charset="-78"/>
                <a:cs typeface="Arabic Transparent" panose="02010000000000000000" pitchFamily="2" charset="-78"/>
              </a:rPr>
              <a:t>و</a:t>
            </a:r>
            <a:r>
              <a:rPr lang="en-US" b="1" dirty="0" smtClean="0">
                <a:latin typeface="Traditional Arabic" panose="02020603050405020304" pitchFamily="18" charset="-78"/>
                <a:cs typeface="Arabic Transparent" panose="02010000000000000000" pitchFamily="2" charset="-78"/>
              </a:rPr>
              <a:t>  “</a:t>
            </a:r>
            <a:r>
              <a:rPr lang="ar-EG" b="1" dirty="0" smtClean="0">
                <a:latin typeface="Traditional Arabic" panose="02020603050405020304" pitchFamily="18" charset="-78"/>
                <a:cs typeface="Arabic Transparent" panose="02010000000000000000" pitchFamily="2" charset="-78"/>
              </a:rPr>
              <a:t>لسان العاقل من وراء قلبه</a:t>
            </a:r>
            <a:r>
              <a:rPr lang="en-US" b="1" dirty="0" smtClean="0">
                <a:latin typeface="Traditional Arabic" panose="02020603050405020304" pitchFamily="18" charset="-78"/>
                <a:cs typeface="Arabic Transparent" panose="02010000000000000000" pitchFamily="2" charset="-78"/>
              </a:rPr>
              <a:t>“</a:t>
            </a:r>
            <a:endParaRPr lang="ar-SA" b="1" dirty="0">
              <a:latin typeface="Traditional Arabic" panose="02020603050405020304" pitchFamily="18" charset="-78"/>
              <a:cs typeface="Arabic Transparent" panose="02010000000000000000" pitchFamily="2" charset="-78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822960" y="2924944"/>
            <a:ext cx="1098378" cy="286232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b="1" dirty="0" smtClean="0"/>
              <a:t>جملة بسيطة</a:t>
            </a:r>
          </a:p>
          <a:p>
            <a:endParaRPr lang="ar-EG" dirty="0"/>
          </a:p>
          <a:p>
            <a:r>
              <a:rPr lang="ar-EG" b="1" dirty="0" smtClean="0"/>
              <a:t>جملة مركبة</a:t>
            </a:r>
          </a:p>
          <a:p>
            <a:endParaRPr lang="ar-EG" dirty="0"/>
          </a:p>
          <a:p>
            <a:r>
              <a:rPr lang="ar-EG" b="1" dirty="0" smtClean="0"/>
              <a:t>جملة مركبة</a:t>
            </a:r>
          </a:p>
          <a:p>
            <a:endParaRPr lang="ar-EG" dirty="0" smtClean="0"/>
          </a:p>
          <a:p>
            <a:r>
              <a:rPr lang="ar-EG" b="1" dirty="0" smtClean="0"/>
              <a:t>جملة معقدة</a:t>
            </a:r>
          </a:p>
          <a:p>
            <a:endParaRPr lang="ar-EG" dirty="0" smtClean="0"/>
          </a:p>
          <a:p>
            <a:endParaRPr lang="ar-EG" dirty="0" smtClean="0"/>
          </a:p>
          <a:p>
            <a:endParaRPr lang="ar-SA" dirty="0"/>
          </a:p>
        </p:txBody>
      </p:sp>
      <p:sp>
        <p:nvSpPr>
          <p:cNvPr id="7" name="مربع نص 6"/>
          <p:cNvSpPr txBox="1"/>
          <p:nvPr/>
        </p:nvSpPr>
        <p:spPr>
          <a:xfrm>
            <a:off x="2123728" y="3361330"/>
            <a:ext cx="608938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EG" sz="1600" b="1" dirty="0" smtClean="0"/>
              <a:t>لسان العاقل من وراء قلبه، فإذا أراد الكلام تفكر، فإن كان له قال، وإن كان عليه سكت </a:t>
            </a:r>
            <a:endParaRPr lang="ar-SA" sz="1600" b="1" dirty="0"/>
          </a:p>
        </p:txBody>
      </p:sp>
      <p:sp>
        <p:nvSpPr>
          <p:cNvPr id="9" name="مربع نص 8"/>
          <p:cNvSpPr txBox="1"/>
          <p:nvPr/>
        </p:nvSpPr>
        <p:spPr>
          <a:xfrm>
            <a:off x="3331580" y="3838946"/>
            <a:ext cx="484299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ar-EG" b="1" dirty="0" smtClean="0"/>
              <a:t>قلب الجاهل من وراء لسانه، فإن هم بالكلام تكلم به له أو عليه </a:t>
            </a:r>
            <a:endParaRPr lang="ar-SA" b="1" dirty="0"/>
          </a:p>
        </p:txBody>
      </p:sp>
      <p:sp>
        <p:nvSpPr>
          <p:cNvPr id="10" name="مربع نص 9"/>
          <p:cNvSpPr txBox="1"/>
          <p:nvPr/>
        </p:nvSpPr>
        <p:spPr>
          <a:xfrm>
            <a:off x="7167565" y="4309000"/>
            <a:ext cx="100700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ar-EG" b="1" dirty="0" smtClean="0"/>
              <a:t>النص كامل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3021944170"/>
      </p:ext>
    </p:extLst>
  </p:cSld>
  <p:clrMapOvr>
    <a:masterClrMapping/>
  </p:clrMapOvr>
</p:sld>
</file>

<file path=ppt/theme/theme1.xml><?xml version="1.0" encoding="utf-8"?>
<a:theme xmlns:a="http://schemas.openxmlformats.org/drawingml/2006/main" name="أثر رجعي">
  <a:themeElements>
    <a:clrScheme name="أثر رجعي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344</TotalTime>
  <Words>113</Words>
  <Application>Microsoft Office PowerPoint</Application>
  <PresentationFormat>عرض على الشاشة (3:4)‏</PresentationFormat>
  <Paragraphs>74</Paragraphs>
  <Slides>14</Slides>
  <Notes>2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21" baseType="lpstr">
      <vt:lpstr>Arabic Transparent</vt:lpstr>
      <vt:lpstr>Arial</vt:lpstr>
      <vt:lpstr>Calibri</vt:lpstr>
      <vt:lpstr>Calibri Light</vt:lpstr>
      <vt:lpstr>Times New Roman</vt:lpstr>
      <vt:lpstr>Traditional Arabic</vt:lpstr>
      <vt:lpstr>أثر رجعي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Kamal</dc:creator>
  <cp:lastModifiedBy>MAC BOOK PRO</cp:lastModifiedBy>
  <cp:revision>58</cp:revision>
  <dcterms:created xsi:type="dcterms:W3CDTF">2018-01-28T15:52:13Z</dcterms:created>
  <dcterms:modified xsi:type="dcterms:W3CDTF">2018-03-11T17:58:32Z</dcterms:modified>
</cp:coreProperties>
</file>