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89" r:id="rId3"/>
    <p:sldId id="290" r:id="rId4"/>
    <p:sldId id="270" r:id="rId5"/>
    <p:sldId id="293" r:id="rId6"/>
    <p:sldId id="272" r:id="rId7"/>
    <p:sldId id="294" r:id="rId8"/>
    <p:sldId id="274" r:id="rId9"/>
    <p:sldId id="295" r:id="rId10"/>
    <p:sldId id="296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900"/>
    <a:srgbClr val="CC0066"/>
    <a:srgbClr val="CCCC00"/>
    <a:srgbClr val="99CCFF"/>
    <a:srgbClr val="0066FF"/>
    <a:srgbClr val="FFEFFF"/>
    <a:srgbClr val="EB700B"/>
    <a:srgbClr val="F5801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7000892" y="1643050"/>
            <a:ext cx="1500198" cy="57150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FF0000"/>
                </a:solidFill>
                <a:cs typeface="khalaad al-arabeh" pitchFamily="2" charset="-78"/>
              </a:rPr>
              <a:t>الفصل </a:t>
            </a:r>
            <a:endParaRPr lang="ar-SA" sz="3600" dirty="0">
              <a:solidFill>
                <a:srgbClr val="FF0000"/>
              </a:solidFill>
              <a:cs typeface="khalaad al-arabeh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143636" y="1643050"/>
            <a:ext cx="785818" cy="57150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7</a:t>
            </a:r>
            <a:endParaRPr lang="ar-SA" sz="4400" b="1" dirty="0">
              <a:solidFill>
                <a:srgbClr val="FF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714620"/>
            <a:ext cx="580073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7733"/>
          <a:stretch>
            <a:fillRect/>
          </a:stretch>
        </p:blipFill>
        <p:spPr bwMode="auto">
          <a:xfrm>
            <a:off x="571472" y="714356"/>
            <a:ext cx="82153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1785918" y="1214422"/>
            <a:ext cx="5715040" cy="2714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u="sng" dirty="0" smtClean="0">
              <a:solidFill>
                <a:srgbClr val="0000FF"/>
              </a:solidFill>
              <a:cs typeface="AL-Hor" pitchFamily="2" charset="-78"/>
            </a:endParaRP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إلى  اللقاء  في الدرس القادم </a:t>
            </a: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بإذن الله </a:t>
            </a:r>
          </a:p>
          <a:p>
            <a:pPr algn="ctr"/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800" u="sng" dirty="0">
              <a:solidFill>
                <a:schemeClr val="tx1"/>
              </a:solidFill>
              <a:cs typeface="AL-Ho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786314" y="1285860"/>
            <a:ext cx="3714776" cy="857256"/>
          </a:xfrm>
          <a:prstGeom prst="round2Diag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dirty="0" smtClean="0">
              <a:cs typeface="khalaad al-arabeh" pitchFamily="2" charset="-78"/>
            </a:endParaRPr>
          </a:p>
          <a:p>
            <a:pPr algn="ctr"/>
            <a:r>
              <a:rPr lang="ar-SA" sz="4000" dirty="0" smtClean="0">
                <a:cs typeface="mohammad bold art 1" pitchFamily="2" charset="-78"/>
              </a:rPr>
              <a:t>الدرس      </a:t>
            </a:r>
            <a:r>
              <a:rPr lang="en-US" sz="3200" dirty="0" smtClean="0">
                <a:cs typeface="mohammad bold art 1" pitchFamily="2" charset="-78"/>
              </a:rPr>
              <a:t>1</a:t>
            </a:r>
            <a:endParaRPr lang="ar-SA" sz="3200" dirty="0" smtClean="0">
              <a:cs typeface="mohammad bold art 1" pitchFamily="2" charset="-78"/>
            </a:endParaRPr>
          </a:p>
          <a:p>
            <a:pPr algn="ctr"/>
            <a:r>
              <a:rPr lang="ar-SA" sz="3200" dirty="0" smtClean="0">
                <a:cs typeface="khalaad al-arabeh" pitchFamily="2" charset="-78"/>
              </a:rPr>
              <a:t>      </a:t>
            </a:r>
            <a:endParaRPr lang="ar-SA" sz="3200" dirty="0">
              <a:cs typeface="khalaad al-arabeh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714620"/>
            <a:ext cx="6734175" cy="99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 descr="C:\Documents and Settings\user\My Documents\My Pictures\tes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214554"/>
            <a:ext cx="1357322" cy="1285884"/>
          </a:xfrm>
          <a:prstGeom prst="rect">
            <a:avLst/>
          </a:prstGeom>
          <a:noFill/>
        </p:spPr>
      </p:pic>
      <p:sp>
        <p:nvSpPr>
          <p:cNvPr id="9" name="مستطيل مستدير الزوايا 8"/>
          <p:cNvSpPr/>
          <p:nvPr/>
        </p:nvSpPr>
        <p:spPr>
          <a:xfrm>
            <a:off x="2357422" y="928670"/>
            <a:ext cx="5715040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0000FF"/>
                </a:solidFill>
                <a:cs typeface="AL-Hor" pitchFamily="2" charset="-78"/>
              </a:rPr>
              <a:t>جدول التعلم  </a:t>
            </a:r>
            <a:r>
              <a:rPr lang="ar-SA" sz="3600" dirty="0" smtClean="0">
                <a:solidFill>
                  <a:schemeClr val="tx1"/>
                </a:solidFill>
                <a:cs typeface="AL-Hor" pitchFamily="2" charset="-78"/>
              </a:rPr>
              <a:t>الخطوة  الأولى </a:t>
            </a:r>
            <a:r>
              <a:rPr lang="ar-SA" sz="3600" dirty="0" smtClean="0">
                <a:solidFill>
                  <a:srgbClr val="FF0000"/>
                </a:solidFill>
                <a:cs typeface="AL-Hor" pitchFamily="2" charset="-78"/>
              </a:rPr>
              <a:t>لتحقيق أهدافي </a:t>
            </a:r>
            <a:endParaRPr lang="ar-SA" sz="3600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2500298" y="3714752"/>
            <a:ext cx="6143668" cy="1785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u="sng" dirty="0" smtClean="0">
                <a:solidFill>
                  <a:schemeClr val="tx1"/>
                </a:solidFill>
                <a:cs typeface="mohammad bold art 1" pitchFamily="2" charset="-78"/>
              </a:rPr>
              <a:t>عزيزتي  الطالبة </a:t>
            </a:r>
            <a:r>
              <a:rPr lang="ar-SA" sz="3200" u="sng" dirty="0" smtClean="0">
                <a:solidFill>
                  <a:srgbClr val="FF0000"/>
                </a:solidFill>
                <a:cs typeface="mohammad bold art 1" pitchFamily="2" charset="-78"/>
              </a:rPr>
              <a:t>أكملي ورقة العمل المقدمة إليك </a:t>
            </a:r>
            <a:r>
              <a:rPr lang="ar-SA" sz="3200" u="sng" dirty="0" smtClean="0">
                <a:solidFill>
                  <a:srgbClr val="0000FF"/>
                </a:solidFill>
                <a:cs typeface="mohammad bold art 1" pitchFamily="2" charset="-78"/>
              </a:rPr>
              <a:t>حسب ما هو مطلوب </a:t>
            </a:r>
            <a:endParaRPr lang="ar-SA" sz="3200" u="sng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pic>
        <p:nvPicPr>
          <p:cNvPr id="1029" name="Picture 5" descr="C:\Documents and Settings\user\سطح المكتب\1433\أيقونات رائعة\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29000"/>
            <a:ext cx="1219200" cy="1219200"/>
          </a:xfrm>
          <a:prstGeom prst="rect">
            <a:avLst/>
          </a:prstGeom>
          <a:noFill/>
        </p:spPr>
      </p:pic>
      <p:sp>
        <p:nvSpPr>
          <p:cNvPr id="18" name="مستطيل 17"/>
          <p:cNvSpPr/>
          <p:nvPr/>
        </p:nvSpPr>
        <p:spPr>
          <a:xfrm>
            <a:off x="500034" y="4714884"/>
            <a:ext cx="1928826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5</a:t>
            </a:r>
            <a:r>
              <a:rPr lang="ar-SA" sz="3200" b="1" dirty="0" smtClean="0">
                <a:solidFill>
                  <a:srgbClr val="0000FF"/>
                </a:solidFill>
              </a:rPr>
              <a:t> دقائق </a:t>
            </a:r>
            <a:endParaRPr lang="ar-SA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4786314" y="714356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الأهداف التعليمية</a:t>
            </a:r>
            <a:r>
              <a:rPr lang="ar-SA" sz="2800" dirty="0" smtClean="0">
                <a:solidFill>
                  <a:schemeClr val="tx1"/>
                </a:solidFill>
                <a:cs typeface="AL-Hor" pitchFamily="2" charset="-78"/>
              </a:rPr>
              <a:t> 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1785918" y="1571612"/>
            <a:ext cx="6858048" cy="785818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bg1"/>
                </a:solidFill>
                <a:cs typeface="mohammad bold art 1" pitchFamily="2" charset="-78"/>
              </a:rPr>
              <a:t>عزيزتي الطالبة بعد نهاية الدرس ستكونين قادرة بإذن الله على أن  :</a:t>
            </a:r>
            <a:r>
              <a:rPr lang="ar-SA" sz="2800" dirty="0" smtClean="0">
                <a:solidFill>
                  <a:schemeClr val="bg1"/>
                </a:solidFill>
                <a:cs typeface="khalaad al-arabeh 2" pitchFamily="2" charset="-78"/>
              </a:rPr>
              <a:t>    </a:t>
            </a:r>
            <a:endParaRPr lang="ar-SA" sz="2800" dirty="0">
              <a:solidFill>
                <a:schemeClr val="bg1"/>
              </a:solidFill>
              <a:cs typeface="khalaad al-arabeh 2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643174" y="2928934"/>
            <a:ext cx="535785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توضحي كيف تحول الطاقة الكهربائية إلى طاقة حرارية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714612" y="3786190"/>
            <a:ext cx="5214974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تستكشفي طرائق نقل الطاقة الكهربائية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pic>
        <p:nvPicPr>
          <p:cNvPr id="4098" name="Picture 2" descr="C:\Documents and Settings\Ht12\My Documents\My Pictures\golf_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2000264" cy="3071834"/>
          </a:xfrm>
          <a:prstGeom prst="rect">
            <a:avLst/>
          </a:prstGeom>
          <a:noFill/>
        </p:spPr>
      </p:pic>
      <p:sp>
        <p:nvSpPr>
          <p:cNvPr id="22" name="مستطيل 21"/>
          <p:cNvSpPr/>
          <p:nvPr/>
        </p:nvSpPr>
        <p:spPr>
          <a:xfrm>
            <a:off x="8143900" y="2928934"/>
            <a:ext cx="509590" cy="5000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1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143900" y="3929066"/>
            <a:ext cx="509590" cy="5000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2</a:t>
            </a:r>
            <a:r>
              <a:rPr lang="ar-SA" sz="2800" dirty="0" smtClean="0">
                <a:solidFill>
                  <a:schemeClr val="tx1"/>
                </a:solidFill>
                <a:cs typeface="khalaad al-arabeh" pitchFamily="2" charset="-78"/>
              </a:rPr>
              <a:t> 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714612" y="4572008"/>
            <a:ext cx="5214974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تعرّفي </a:t>
            </a:r>
            <a:r>
              <a:rPr lang="ar-SA" sz="2000" dirty="0" err="1" smtClean="0">
                <a:solidFill>
                  <a:schemeClr val="tx1"/>
                </a:solidFill>
                <a:cs typeface="mohammad bold art 1" pitchFamily="2" charset="-78"/>
              </a:rPr>
              <a:t>الكيلوواط</a:t>
            </a:r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 . ساعة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8143900" y="4714884"/>
            <a:ext cx="509590" cy="500066"/>
          </a:xfrm>
          <a:prstGeom prst="rect">
            <a:avLst/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3</a:t>
            </a:r>
            <a:r>
              <a:rPr lang="ar-SA" sz="2800" dirty="0" smtClean="0">
                <a:solidFill>
                  <a:schemeClr val="tx1"/>
                </a:solidFill>
                <a:cs typeface="khalaad al-arabeh" pitchFamily="2" charset="-78"/>
              </a:rPr>
              <a:t> 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8" grpId="0" animBg="1"/>
      <p:bldP spid="22" grpId="0" animBg="1"/>
      <p:bldP spid="26" grpId="0" animBg="1"/>
      <p:bldP spid="13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786050" y="785794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المفردات  الجديدة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928662" y="5000636"/>
            <a:ext cx="6858048" cy="92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في ورقة  العمل رقم  </a:t>
            </a:r>
            <a:r>
              <a:rPr lang="en-US" sz="4000" dirty="0" smtClean="0">
                <a:solidFill>
                  <a:schemeClr val="tx1"/>
                </a:solidFill>
                <a:cs typeface="AL-Hor" pitchFamily="2" charset="-78"/>
              </a:rPr>
              <a:t>2</a:t>
            </a:r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 اكتبي معاني المفردات الجديدة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428868"/>
            <a:ext cx="22193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9" name="Picture 3" descr="C:\Documents and Settings\user\My Documents\My Pictures\Social%20networ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04"/>
            <a:ext cx="2500330" cy="1857388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3071802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400" dirty="0" smtClean="0">
                <a:solidFill>
                  <a:schemeClr val="tx1"/>
                </a:solidFill>
                <a:cs typeface="AL-Hor" pitchFamily="2" charset="-78"/>
              </a:rPr>
              <a:t>أفراد مجموعتك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أكملي ورقة العمل رقم   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3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428728" y="928670"/>
            <a:ext cx="6215106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r>
              <a:rPr lang="ar-SA" sz="2800" dirty="0" smtClean="0">
                <a:solidFill>
                  <a:srgbClr val="0000FF"/>
                </a:solidFill>
                <a:cs typeface="mohammad bold art 1" pitchFamily="2" charset="-78"/>
              </a:rPr>
              <a:t>مسألة   حسابية </a:t>
            </a:r>
            <a:endParaRPr lang="ar-SA" sz="3600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7224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  <p:pic>
        <p:nvPicPr>
          <p:cNvPr id="1026" name="صورة 2" descr="C:\Documents and Settings\Ht12\My Documents\My Pictures\Clipart_School_Free_3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928802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857224" y="3929066"/>
            <a:ext cx="6970720" cy="1857388"/>
          </a:xfrm>
          <a:prstGeom prst="wedgeRectCallout">
            <a:avLst>
              <a:gd name="adj1" fmla="val 39310"/>
              <a:gd name="adj2" fmla="val -123560"/>
            </a:avLst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ar-SA" sz="48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800" dirty="0" smtClean="0">
                <a:cs typeface="AL-Hor" pitchFamily="2" charset="-78"/>
              </a:rPr>
              <a:t>أفراد مجموعتك  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حلّي المسألة الواردة في  ورقة العمل رقم    </a:t>
            </a:r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4</a:t>
            </a:r>
            <a:endParaRPr kumimoji="0" lang="ar-SA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0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76350"/>
            <a:ext cx="8072494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تمرير عمودي 5"/>
          <p:cNvSpPr/>
          <p:nvPr/>
        </p:nvSpPr>
        <p:spPr>
          <a:xfrm>
            <a:off x="571472" y="2714620"/>
            <a:ext cx="6357982" cy="3000396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لخّصي</a:t>
            </a:r>
            <a:r>
              <a:rPr lang="ar-SA" sz="4400" dirty="0" smtClean="0">
                <a:cs typeface="AL-Hor" pitchFamily="2" charset="-78"/>
              </a:rPr>
              <a:t> بأسلوبك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أهم المعلومات والمعارف</a:t>
            </a:r>
            <a:r>
              <a:rPr lang="ar-SA" sz="4400" dirty="0" smtClean="0"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008000"/>
                </a:solidFill>
                <a:cs typeface="AL-Hor" pitchFamily="2" charset="-78"/>
              </a:rPr>
              <a:t>التي فهمتيها من خلال الدرس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في ورقة العمل رقم </a:t>
            </a:r>
            <a:r>
              <a:rPr lang="en-US" sz="4400" u="sng" dirty="0" smtClean="0">
                <a:solidFill>
                  <a:srgbClr val="FF0000"/>
                </a:solidFill>
                <a:cs typeface="AL-Hor" pitchFamily="2" charset="-78"/>
              </a:rPr>
              <a:t>1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400" u="sng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071934" y="1000108"/>
            <a:ext cx="3214710" cy="71438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ماذا  تعلمتي ؟ </a:t>
            </a:r>
            <a:endParaRPr lang="ar-SA" sz="4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 descr="drawing_p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3116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69712" b="11363"/>
          <a:stretch>
            <a:fillRect/>
          </a:stretch>
        </p:blipFill>
        <p:spPr bwMode="auto">
          <a:xfrm>
            <a:off x="7572396" y="857232"/>
            <a:ext cx="90009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123</Words>
  <Application>Microsoft Office PowerPoint</Application>
  <PresentationFormat>عرض على الشاشة (3:4)‏</PresentationFormat>
  <Paragraphs>30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Company>zyzoom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انس بركات</dc:creator>
  <cp:lastModifiedBy>Screen</cp:lastModifiedBy>
  <cp:revision>181</cp:revision>
  <dcterms:created xsi:type="dcterms:W3CDTF">2010-03-28T15:31:17Z</dcterms:created>
  <dcterms:modified xsi:type="dcterms:W3CDTF">2012-12-14T19:56:48Z</dcterms:modified>
</cp:coreProperties>
</file>