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85370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9997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97121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502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027230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375010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4765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1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850087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265083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884833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8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xmlns="" val="32438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61101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130634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490035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1030148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8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36549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536055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06175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71109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254910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493920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61328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28088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72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24" tIns="45712" rIns="91424" bIns="45712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3"/>
            <a:ext cx="6777317" cy="3508977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493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1B8ABB09-4A1D-463E-8065-109CC2B7EFAA}" type="datetimeFigureOut">
              <a:rPr lang="ar-SA" smtClean="0"/>
              <a:pPr defTabSz="970983"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70983"/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2"/>
            <a:ext cx="1332156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0B34F065-1154-456A-91E3-76DE8E75E17B}" type="slidenum">
              <a:rPr lang="ar-SA" smtClean="0"/>
              <a:pPr defTabSz="970983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65182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39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839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967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239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1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64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3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768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9901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03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gif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3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3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1924296" y="2"/>
            <a:ext cx="4457700" cy="1179698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600418" y="116632"/>
              <a:ext cx="3642344" cy="675777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34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البطاقات المروحية</a:t>
              </a:r>
              <a:endParaRPr lang="ar-EG" sz="34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مجموعة 11"/>
          <p:cNvGrpSpPr/>
          <p:nvPr/>
        </p:nvGrpSpPr>
        <p:grpSpPr>
          <a:xfrm>
            <a:off x="6338067" y="188641"/>
            <a:ext cx="2614580" cy="1055608"/>
            <a:chOff x="2198366" y="-37138"/>
            <a:chExt cx="4533873" cy="976674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16" name="صورة 1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699" cy="845423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9" name="مستطيل 8"/>
            <p:cNvSpPr/>
            <p:nvPr/>
          </p:nvSpPr>
          <p:spPr>
            <a:xfrm>
              <a:off x="2198366" y="-37138"/>
              <a:ext cx="4368999" cy="976674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 defTabSz="970811"/>
              <a:r>
                <a:rPr lang="ar-SA" sz="2800" b="1" dirty="0" smtClean="0">
                  <a:ln w="11430"/>
                  <a:solidFill>
                    <a:srgbClr val="C0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لماذا أرسل الله محمدًا </a:t>
              </a:r>
            </a:p>
            <a:p>
              <a:pPr algn="ctr" defTabSz="970811"/>
              <a:r>
                <a:rPr lang="ar-SA" sz="2800" b="1" dirty="0" smtClean="0">
                  <a:ln w="11430"/>
                  <a:solidFill>
                    <a:srgbClr val="C0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صلى الله عليه وسلم</a:t>
              </a:r>
              <a:endParaRPr lang="ar-EG" sz="28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877529" y="1196755"/>
            <a:ext cx="7222864" cy="4464495"/>
            <a:chOff x="1026221" y="1319476"/>
            <a:chExt cx="8446738" cy="492231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23" name="صورة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26221" y="1319476"/>
              <a:ext cx="8446738" cy="4922313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</p:pic>
        <p:pic>
          <p:nvPicPr>
            <p:cNvPr id="2" name="صورة 1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02962" y="1443042"/>
              <a:ext cx="8093256" cy="4641845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</p:pic>
      </p:grpSp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203247" y="5809106"/>
            <a:ext cx="1011187" cy="953342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424946279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تمرير أفقي 8">
            <a:hlinkClick r:id="" action="ppaction://noaction"/>
          </p:cNvPr>
          <p:cNvSpPr/>
          <p:nvPr/>
        </p:nvSpPr>
        <p:spPr>
          <a:xfrm>
            <a:off x="2231155" y="2209852"/>
            <a:ext cx="4107437" cy="1033272"/>
          </a:xfrm>
          <a:prstGeom prst="horizontalScroll">
            <a:avLst/>
          </a:prstGeom>
          <a:scene3d>
            <a:camera prst="orthographicFront"/>
            <a:lightRig rig="threePt" dir="t"/>
          </a:scene3d>
          <a:sp3d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لماذا أرسل الله محمدا </a:t>
            </a:r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5975571" y="1951968"/>
            <a:ext cx="1548757" cy="15490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الدرس 4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55778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وسيلة شرح مع سهم إلى الأسفل 11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لماذا أرسل الله محمدا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؟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3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13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5" name="سهم مسنن إلى اليمين 14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6" name="سهم مسنن إلى اليمين 15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7" name="مخطط انسيابي: تحضير 16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4" name="مربع نص 3"/>
          <p:cNvSpPr txBox="1"/>
          <p:nvPr/>
        </p:nvSpPr>
        <p:spPr>
          <a:xfrm>
            <a:off x="1088817" y="1124429"/>
            <a:ext cx="7659647" cy="45368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المعلم: ظهر في الناس قبل الإسلام من يعبد مع الله غيره، كالأصنام والأشجار والملائكة والصالحين وغيرها، فماذا يسمى هذا العمل؟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الطالب: يسمى هذا العمل  </a:t>
            </a:r>
            <a:r>
              <a:rPr lang="ar-SA" sz="2800" b="1" dirty="0" smtClean="0">
                <a:solidFill>
                  <a:srgbClr val="0070C0"/>
                </a:solidFill>
              </a:rPr>
              <a:t>الشرك بالله.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المعلم: إذا كان هذا حال الناس، فماذا يحتاجون؟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الطالب: </a:t>
            </a:r>
            <a:r>
              <a:rPr lang="ar-SA" sz="2800" b="1" dirty="0" smtClean="0">
                <a:solidFill>
                  <a:srgbClr val="0070C0"/>
                </a:solidFill>
              </a:rPr>
              <a:t>رسول يدعوهم لعبادة الله وحده.</a:t>
            </a:r>
          </a:p>
          <a:p>
            <a:pPr>
              <a:lnSpc>
                <a:spcPct val="150000"/>
              </a:lnSpc>
            </a:pPr>
            <a:r>
              <a:rPr lang="ar-SA" sz="2800" b="1" dirty="0" smtClean="0">
                <a:solidFill>
                  <a:srgbClr val="FF0000"/>
                </a:solidFill>
              </a:rPr>
              <a:t>المعلم: لماذا أرسل الله محمدًا صلى الله عليه وسلم؟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10986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7477125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674269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7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0507" y="519286"/>
            <a:ext cx="7591425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رابط مستقيم 2"/>
          <p:cNvCxnSpPr/>
          <p:nvPr/>
        </p:nvCxnSpPr>
        <p:spPr>
          <a:xfrm>
            <a:off x="4792502" y="2780928"/>
            <a:ext cx="493934" cy="7090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1349698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7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اختار الإجابة الصحيحة</a:t>
            </a:r>
          </a:p>
        </p:txBody>
      </p:sp>
      <p:pic>
        <p:nvPicPr>
          <p:cNvPr id="7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مجموعة 7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9" name="سهم مسنن إلى اليمين 8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0" name="سهم مسنن إلى اليمين 9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1" name="مخطط انسيابي: تحضير 10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3" name="مربع نص 2"/>
          <p:cNvSpPr txBox="1"/>
          <p:nvPr/>
        </p:nvSpPr>
        <p:spPr>
          <a:xfrm>
            <a:off x="598160" y="1196753"/>
            <a:ext cx="8366328" cy="295574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200" b="1" dirty="0" smtClean="0">
                <a:solidFill>
                  <a:srgbClr val="FF0000"/>
                </a:solidFill>
              </a:rPr>
              <a:t>أرسل الله محمدًا صلى الله عليه وسلم: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ar-SA" sz="3200" b="1" dirty="0" smtClean="0"/>
              <a:t> لمعرفة حال الناس قبل الإسلام.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ar-SA" sz="3200" b="1" u="sng" dirty="0" smtClean="0">
                <a:solidFill>
                  <a:srgbClr val="0070C0"/>
                </a:solidFill>
              </a:rPr>
              <a:t> لدعوة الناس إلى عبادة الله وحده وترك عبادة ما سواه.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ar-SA" sz="3200" b="1" dirty="0" smtClean="0"/>
              <a:t> للقضاء على النزاعات والحروب.</a:t>
            </a:r>
            <a:endParaRPr lang="ar-SA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4989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137</Words>
  <Application>Microsoft Office PowerPoint</Application>
  <PresentationFormat>عرض على الشاشة (3:4)‏</PresentationFormat>
  <Paragraphs>31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6</vt:i4>
      </vt:variant>
    </vt:vector>
  </HeadingPairs>
  <TitlesOfParts>
    <vt:vector size="8" baseType="lpstr">
      <vt:lpstr>سمة Office</vt:lpstr>
      <vt:lpstr>أوستن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4</cp:revision>
  <dcterms:created xsi:type="dcterms:W3CDTF">2015-10-13T18:45:16Z</dcterms:created>
  <dcterms:modified xsi:type="dcterms:W3CDTF">2016-11-12T16:38:14Z</dcterms:modified>
</cp:coreProperties>
</file>