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5552" y="301764"/>
            <a:ext cx="8683371" cy="6348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06324" y="330708"/>
            <a:ext cx="8531352" cy="6196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06324" y="330708"/>
            <a:ext cx="8531860" cy="6196965"/>
          </a:xfrm>
          <a:custGeom>
            <a:avLst/>
            <a:gdLst/>
            <a:ahLst/>
            <a:cxnLst/>
            <a:rect l="l" t="t" r="r" b="b"/>
            <a:pathLst>
              <a:path w="8531860" h="6196965">
                <a:moveTo>
                  <a:pt x="0" y="128905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2447" y="0"/>
                </a:lnTo>
                <a:lnTo>
                  <a:pt x="8452592" y="10140"/>
                </a:lnTo>
                <a:lnTo>
                  <a:pt x="8493569" y="37782"/>
                </a:lnTo>
                <a:lnTo>
                  <a:pt x="8521211" y="78759"/>
                </a:lnTo>
                <a:lnTo>
                  <a:pt x="8531352" y="128905"/>
                </a:lnTo>
                <a:lnTo>
                  <a:pt x="8531352" y="6067628"/>
                </a:lnTo>
                <a:lnTo>
                  <a:pt x="8521211" y="6117824"/>
                </a:lnTo>
                <a:lnTo>
                  <a:pt x="8493569" y="6158814"/>
                </a:lnTo>
                <a:lnTo>
                  <a:pt x="8452592" y="6186450"/>
                </a:lnTo>
                <a:lnTo>
                  <a:pt x="8402447" y="6196584"/>
                </a:lnTo>
                <a:lnTo>
                  <a:pt x="128955" y="6196584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5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495800" y="533400"/>
            <a:ext cx="4014215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31519" y="2959544"/>
            <a:ext cx="7322566" cy="125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7110" y="563321"/>
            <a:ext cx="7089779" cy="88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5552" y="301764"/>
            <a:ext cx="8683371" cy="6348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06324" y="330708"/>
            <a:ext cx="8531352" cy="6196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06324" y="330708"/>
            <a:ext cx="8531860" cy="6196965"/>
          </a:xfrm>
          <a:custGeom>
            <a:avLst/>
            <a:gdLst/>
            <a:ahLst/>
            <a:cxnLst/>
            <a:rect l="l" t="t" r="r" b="b"/>
            <a:pathLst>
              <a:path w="8531860" h="6196965">
                <a:moveTo>
                  <a:pt x="0" y="128905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2447" y="0"/>
                </a:lnTo>
                <a:lnTo>
                  <a:pt x="8452592" y="10140"/>
                </a:lnTo>
                <a:lnTo>
                  <a:pt x="8493569" y="37782"/>
                </a:lnTo>
                <a:lnTo>
                  <a:pt x="8521211" y="78759"/>
                </a:lnTo>
                <a:lnTo>
                  <a:pt x="8531352" y="128905"/>
                </a:lnTo>
                <a:lnTo>
                  <a:pt x="8531352" y="6067628"/>
                </a:lnTo>
                <a:lnTo>
                  <a:pt x="8521211" y="6117824"/>
                </a:lnTo>
                <a:lnTo>
                  <a:pt x="8493569" y="6158814"/>
                </a:lnTo>
                <a:lnTo>
                  <a:pt x="8452592" y="6186450"/>
                </a:lnTo>
                <a:lnTo>
                  <a:pt x="8402447" y="6196584"/>
                </a:lnTo>
                <a:lnTo>
                  <a:pt x="128955" y="6196584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5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1749" y="496011"/>
            <a:ext cx="4580500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6.jpg"/><Relationship Id="rId4" Type="http://schemas.openxmlformats.org/officeDocument/2006/relationships/image" Target="../media/image5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6800" y="1051560"/>
            <a:ext cx="6986016" cy="2301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5553" y="3536950"/>
            <a:ext cx="7320280" cy="23602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3325"/>
              </a:lnSpc>
              <a:spcBef>
                <a:spcPts val="105"/>
              </a:spcBef>
            </a:pPr>
            <a:r>
              <a:rPr dirty="0" sz="2800" spc="-560" b="1">
                <a:solidFill>
                  <a:srgbClr val="313131"/>
                </a:solidFill>
                <a:latin typeface="Tahoma"/>
                <a:cs typeface="Tahoma"/>
              </a:rPr>
              <a:t>يتلا   </a:t>
            </a:r>
            <a:r>
              <a:rPr dirty="0" sz="2800" spc="-385" b="1">
                <a:solidFill>
                  <a:srgbClr val="313131"/>
                </a:solidFill>
                <a:latin typeface="Tahoma"/>
                <a:cs typeface="Tahoma"/>
              </a:rPr>
              <a:t>هروصلا  </a:t>
            </a:r>
            <a:r>
              <a:rPr dirty="0" sz="2800" spc="-535" b="1">
                <a:solidFill>
                  <a:srgbClr val="313131"/>
                </a:solidFill>
                <a:latin typeface="Tahoma"/>
                <a:cs typeface="Tahoma"/>
              </a:rPr>
              <a:t>لثم   </a:t>
            </a:r>
            <a:r>
              <a:rPr dirty="0" sz="2800" spc="-440" b="1">
                <a:solidFill>
                  <a:srgbClr val="313131"/>
                </a:solidFill>
                <a:latin typeface="Tahoma"/>
                <a:cs typeface="Tahoma"/>
              </a:rPr>
              <a:t>سانلا  </a:t>
            </a:r>
            <a:r>
              <a:rPr dirty="0" sz="2800" spc="-1035" b="1">
                <a:solidFill>
                  <a:srgbClr val="313131"/>
                </a:solidFill>
                <a:latin typeface="Tahoma"/>
                <a:cs typeface="Tahoma"/>
              </a:rPr>
              <a:t>نيب</a:t>
            </a:r>
            <a:r>
              <a:rPr dirty="0" sz="2800" spc="-60" b="1">
                <a:solidFill>
                  <a:srgbClr val="313131"/>
                </a:solidFill>
                <a:latin typeface="Tahoma"/>
                <a:cs typeface="Tahoma"/>
              </a:rPr>
              <a:t> </a:t>
            </a:r>
            <a:r>
              <a:rPr dirty="0" sz="2800" spc="-750" b="1">
                <a:solidFill>
                  <a:srgbClr val="313131"/>
                </a:solidFill>
                <a:latin typeface="Tahoma"/>
                <a:cs typeface="Tahoma"/>
              </a:rPr>
              <a:t>طبرت            </a:t>
            </a:r>
            <a:r>
              <a:rPr dirty="0" sz="2800" spc="-300" b="1">
                <a:solidFill>
                  <a:srgbClr val="313131"/>
                </a:solidFill>
                <a:latin typeface="Tahoma"/>
                <a:cs typeface="Tahoma"/>
              </a:rPr>
              <a:t>طباور</a:t>
            </a:r>
            <a:r>
              <a:rPr dirty="0" sz="2800" spc="-105" b="1">
                <a:solidFill>
                  <a:srgbClr val="313131"/>
                </a:solidFill>
                <a:latin typeface="Tahoma"/>
                <a:cs typeface="Tahoma"/>
              </a:rPr>
              <a:t> </a:t>
            </a:r>
            <a:r>
              <a:rPr dirty="0" sz="2800" spc="-80" b="1">
                <a:solidFill>
                  <a:srgbClr val="313131"/>
                </a:solidFill>
                <a:latin typeface="Tahoma"/>
                <a:cs typeface="Tahoma"/>
              </a:rPr>
              <a:t>كانه</a:t>
            </a:r>
            <a:endParaRPr sz="2800">
              <a:latin typeface="Tahoma"/>
              <a:cs typeface="Tahoma"/>
            </a:endParaRPr>
          </a:p>
          <a:p>
            <a:pPr algn="r" marR="5715">
              <a:lnSpc>
                <a:spcPts val="3325"/>
              </a:lnSpc>
            </a:pPr>
            <a:r>
              <a:rPr dirty="0" sz="2800" spc="5" b="1">
                <a:solidFill>
                  <a:srgbClr val="313131"/>
                </a:solidFill>
                <a:latin typeface="Tahoma"/>
                <a:cs typeface="Tahoma"/>
              </a:rPr>
              <a:t>... </a:t>
            </a:r>
            <a:r>
              <a:rPr dirty="0" sz="2800" spc="-484" b="1">
                <a:solidFill>
                  <a:srgbClr val="313131"/>
                </a:solidFill>
                <a:latin typeface="Tahoma"/>
                <a:cs typeface="Tahoma"/>
              </a:rPr>
              <a:t>ةقلاعلا   </a:t>
            </a:r>
            <a:r>
              <a:rPr dirty="0" sz="2800" spc="250" b="1">
                <a:solidFill>
                  <a:srgbClr val="313131"/>
                </a:solidFill>
                <a:latin typeface="Tahoma"/>
                <a:cs typeface="Tahoma"/>
              </a:rPr>
              <a:t>هذه </a:t>
            </a:r>
            <a:r>
              <a:rPr dirty="0" sz="2800" spc="-620" b="1">
                <a:solidFill>
                  <a:srgbClr val="313131"/>
                </a:solidFill>
                <a:latin typeface="Tahoma"/>
                <a:cs typeface="Tahoma"/>
              </a:rPr>
              <a:t>ديدحت    </a:t>
            </a:r>
            <a:r>
              <a:rPr dirty="0" sz="2800" spc="-790" b="1">
                <a:solidFill>
                  <a:srgbClr val="313131"/>
                </a:solidFill>
                <a:latin typeface="Tahoma"/>
                <a:cs typeface="Tahoma"/>
              </a:rPr>
              <a:t>نيعطتست                          </a:t>
            </a:r>
            <a:r>
              <a:rPr dirty="0" sz="2800" spc="395" b="1">
                <a:solidFill>
                  <a:srgbClr val="313131"/>
                </a:solidFill>
                <a:latin typeface="Tahoma"/>
                <a:cs typeface="Tahoma"/>
              </a:rPr>
              <a:t>له</a:t>
            </a:r>
            <a:r>
              <a:rPr dirty="0" sz="2800" spc="-490" b="1">
                <a:solidFill>
                  <a:srgbClr val="313131"/>
                </a:solidFill>
                <a:latin typeface="Tahoma"/>
                <a:cs typeface="Tahoma"/>
              </a:rPr>
              <a:t> </a:t>
            </a:r>
            <a:r>
              <a:rPr dirty="0" sz="2800" spc="-204" b="1">
                <a:solidFill>
                  <a:srgbClr val="313131"/>
                </a:solidFill>
                <a:latin typeface="Tahoma"/>
                <a:cs typeface="Tahoma"/>
              </a:rPr>
              <a:t>هلاعا</a:t>
            </a:r>
            <a:endParaRPr sz="2800">
              <a:latin typeface="Tahoma"/>
              <a:cs typeface="Tahoma"/>
            </a:endParaRPr>
          </a:p>
          <a:p>
            <a:pPr marL="780415">
              <a:lnSpc>
                <a:spcPct val="100000"/>
              </a:lnSpc>
              <a:spcBef>
                <a:spcPts val="2885"/>
              </a:spcBef>
            </a:pPr>
            <a:r>
              <a:rPr dirty="0" sz="2800" spc="5" b="1">
                <a:solidFill>
                  <a:srgbClr val="FF0000"/>
                </a:solidFill>
                <a:latin typeface="Tahoma"/>
                <a:cs typeface="Tahoma"/>
              </a:rPr>
              <a:t>.. </a:t>
            </a:r>
            <a:r>
              <a:rPr dirty="0" sz="2800" spc="-825" b="1">
                <a:solidFill>
                  <a:srgbClr val="FF0000"/>
                </a:solidFill>
                <a:latin typeface="Tahoma"/>
                <a:cs typeface="Tahoma"/>
              </a:rPr>
              <a:t>ةيئايميكلا</a:t>
            </a:r>
            <a:r>
              <a:rPr dirty="0" sz="2800" spc="-3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800" spc="-535" b="1">
                <a:solidFill>
                  <a:srgbClr val="FF0000"/>
                </a:solidFill>
                <a:latin typeface="Tahoma"/>
                <a:cs typeface="Tahoma"/>
              </a:rPr>
              <a:t>رصانعلا   </a:t>
            </a:r>
            <a:r>
              <a:rPr dirty="0" sz="2800" spc="-1035" b="1">
                <a:solidFill>
                  <a:srgbClr val="FF0000"/>
                </a:solidFill>
                <a:latin typeface="Tahoma"/>
                <a:cs typeface="Tahoma"/>
              </a:rPr>
              <a:t>نيب</a:t>
            </a:r>
            <a:r>
              <a:rPr dirty="0" sz="2800" spc="-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800" spc="-390" b="1">
                <a:solidFill>
                  <a:srgbClr val="FF0000"/>
                </a:solidFill>
                <a:latin typeface="Tahoma"/>
                <a:cs typeface="Tahoma"/>
              </a:rPr>
              <a:t>ةقلاع  </a:t>
            </a:r>
            <a:r>
              <a:rPr dirty="0" sz="2800" spc="-80" b="1">
                <a:solidFill>
                  <a:srgbClr val="FF0000"/>
                </a:solidFill>
                <a:latin typeface="Tahoma"/>
                <a:cs typeface="Tahoma"/>
              </a:rPr>
              <a:t>كانه</a:t>
            </a:r>
            <a:r>
              <a:rPr dirty="0" sz="2800" spc="-19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800" spc="395" b="1">
                <a:solidFill>
                  <a:srgbClr val="FF0000"/>
                </a:solidFill>
                <a:latin typeface="Tahoma"/>
                <a:cs typeface="Tahoma"/>
              </a:rPr>
              <a:t>له</a:t>
            </a:r>
            <a:endParaRPr sz="2800">
              <a:latin typeface="Tahoma"/>
              <a:cs typeface="Tahoma"/>
            </a:endParaRPr>
          </a:p>
          <a:p>
            <a:pPr marL="603885">
              <a:lnSpc>
                <a:spcPct val="100000"/>
              </a:lnSpc>
              <a:spcBef>
                <a:spcPts val="2115"/>
              </a:spcBef>
            </a:pPr>
            <a:r>
              <a:rPr dirty="0" sz="2800" spc="-390" b="1">
                <a:solidFill>
                  <a:srgbClr val="FF0000"/>
                </a:solidFill>
                <a:latin typeface="Tahoma"/>
                <a:cs typeface="Tahoma"/>
              </a:rPr>
              <a:t>؟؟؟نوينلأا  </a:t>
            </a:r>
            <a:r>
              <a:rPr dirty="0" sz="2800" spc="5" b="1">
                <a:solidFill>
                  <a:srgbClr val="FF0000"/>
                </a:solidFill>
                <a:latin typeface="Tahoma"/>
                <a:cs typeface="Tahoma"/>
              </a:rPr>
              <a:t>و </a:t>
            </a:r>
            <a:r>
              <a:rPr dirty="0" sz="2800" spc="-625" b="1">
                <a:solidFill>
                  <a:srgbClr val="FF0000"/>
                </a:solidFill>
                <a:latin typeface="Tahoma"/>
                <a:cs typeface="Tahoma"/>
              </a:rPr>
              <a:t>نويتاكلا    </a:t>
            </a:r>
            <a:r>
              <a:rPr dirty="0" sz="2800" spc="-1030" b="1">
                <a:solidFill>
                  <a:srgbClr val="FF0000"/>
                </a:solidFill>
                <a:latin typeface="Tahoma"/>
                <a:cs typeface="Tahoma"/>
              </a:rPr>
              <a:t>نيب</a:t>
            </a:r>
            <a:r>
              <a:rPr dirty="0" sz="2800" spc="-2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800" spc="-390" b="1">
                <a:solidFill>
                  <a:srgbClr val="FF0000"/>
                </a:solidFill>
                <a:latin typeface="Tahoma"/>
                <a:cs typeface="Tahoma"/>
              </a:rPr>
              <a:t>ةقلاع  </a:t>
            </a:r>
            <a:r>
              <a:rPr dirty="0" sz="2800" spc="-85" b="1">
                <a:solidFill>
                  <a:srgbClr val="FF0000"/>
                </a:solidFill>
                <a:latin typeface="Tahoma"/>
                <a:cs typeface="Tahoma"/>
              </a:rPr>
              <a:t>كانه</a:t>
            </a:r>
            <a:r>
              <a:rPr dirty="0" sz="2800" spc="-18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800" spc="400" b="1">
                <a:solidFill>
                  <a:srgbClr val="FF0000"/>
                </a:solidFill>
                <a:latin typeface="Tahoma"/>
                <a:cs typeface="Tahoma"/>
              </a:rPr>
              <a:t>له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49823" y="1353311"/>
            <a:ext cx="1976374" cy="136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72711" y="1353311"/>
            <a:ext cx="209524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14855" y="1353311"/>
            <a:ext cx="3308477" cy="1366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5160" y="1538681"/>
            <a:ext cx="512191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6F2F9F"/>
                </a:solidFill>
              </a:rPr>
              <a:t>؟؟ </a:t>
            </a:r>
            <a:r>
              <a:rPr dirty="0" sz="4800" spc="-535">
                <a:solidFill>
                  <a:srgbClr val="6F2F9F"/>
                </a:solidFill>
              </a:rPr>
              <a:t>مويدوصلا </a:t>
            </a:r>
            <a:r>
              <a:rPr dirty="0" sz="4800" spc="-620">
                <a:solidFill>
                  <a:srgbClr val="6F2F9F"/>
                </a:solidFill>
              </a:rPr>
              <a:t>ديرولك</a:t>
            </a:r>
            <a:r>
              <a:rPr dirty="0" sz="4800" spc="-320">
                <a:solidFill>
                  <a:srgbClr val="6F2F9F"/>
                </a:solidFill>
              </a:rPr>
              <a:t> </a:t>
            </a:r>
            <a:r>
              <a:rPr dirty="0" sz="4800" spc="-675">
                <a:solidFill>
                  <a:srgbClr val="6F2F9F"/>
                </a:solidFill>
              </a:rPr>
              <a:t>نوكت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914400" y="2590800"/>
            <a:ext cx="2209800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69484" y="504062"/>
            <a:ext cx="3272154" cy="693420"/>
          </a:xfrm>
          <a:custGeom>
            <a:avLst/>
            <a:gdLst/>
            <a:ahLst/>
            <a:cxnLst/>
            <a:rect l="l" t="t" r="r" b="b"/>
            <a:pathLst>
              <a:path w="3272154" h="693419">
                <a:moveTo>
                  <a:pt x="2641981" y="649224"/>
                </a:moveTo>
                <a:lnTo>
                  <a:pt x="2597912" y="649224"/>
                </a:lnTo>
                <a:lnTo>
                  <a:pt x="2597912" y="693165"/>
                </a:lnTo>
                <a:lnTo>
                  <a:pt x="2641981" y="693165"/>
                </a:lnTo>
                <a:lnTo>
                  <a:pt x="2641981" y="649224"/>
                </a:lnTo>
                <a:close/>
              </a:path>
              <a:path w="3272154" h="693419">
                <a:moveTo>
                  <a:pt x="2562224" y="649224"/>
                </a:moveTo>
                <a:lnTo>
                  <a:pt x="2518156" y="649224"/>
                </a:lnTo>
                <a:lnTo>
                  <a:pt x="2518156" y="693165"/>
                </a:lnTo>
                <a:lnTo>
                  <a:pt x="2562224" y="693165"/>
                </a:lnTo>
                <a:lnTo>
                  <a:pt x="2562224" y="649224"/>
                </a:lnTo>
                <a:close/>
              </a:path>
              <a:path w="3272154" h="693419">
                <a:moveTo>
                  <a:pt x="461644" y="649224"/>
                </a:moveTo>
                <a:lnTo>
                  <a:pt x="417575" y="649224"/>
                </a:lnTo>
                <a:lnTo>
                  <a:pt x="417575" y="693165"/>
                </a:lnTo>
                <a:lnTo>
                  <a:pt x="461644" y="693165"/>
                </a:lnTo>
                <a:lnTo>
                  <a:pt x="461644" y="649224"/>
                </a:lnTo>
                <a:close/>
              </a:path>
              <a:path w="3272154" h="693419">
                <a:moveTo>
                  <a:pt x="1857374" y="647953"/>
                </a:moveTo>
                <a:lnTo>
                  <a:pt x="1813306" y="647953"/>
                </a:lnTo>
                <a:lnTo>
                  <a:pt x="1813306" y="692023"/>
                </a:lnTo>
                <a:lnTo>
                  <a:pt x="1857374" y="692023"/>
                </a:lnTo>
                <a:lnTo>
                  <a:pt x="1857374" y="647953"/>
                </a:lnTo>
                <a:close/>
              </a:path>
              <a:path w="3272154" h="693419">
                <a:moveTo>
                  <a:pt x="1777618" y="647953"/>
                </a:moveTo>
                <a:lnTo>
                  <a:pt x="1733549" y="647953"/>
                </a:lnTo>
                <a:lnTo>
                  <a:pt x="1733549" y="692023"/>
                </a:lnTo>
                <a:lnTo>
                  <a:pt x="1777618" y="692023"/>
                </a:lnTo>
                <a:lnTo>
                  <a:pt x="1777618" y="647953"/>
                </a:lnTo>
                <a:close/>
              </a:path>
              <a:path w="3272154" h="693419">
                <a:moveTo>
                  <a:pt x="327566" y="491363"/>
                </a:moveTo>
                <a:lnTo>
                  <a:pt x="218186" y="491363"/>
                </a:lnTo>
                <a:lnTo>
                  <a:pt x="221470" y="502529"/>
                </a:lnTo>
                <a:lnTo>
                  <a:pt x="239254" y="543669"/>
                </a:lnTo>
                <a:lnTo>
                  <a:pt x="266854" y="577594"/>
                </a:lnTo>
                <a:lnTo>
                  <a:pt x="305756" y="599997"/>
                </a:lnTo>
                <a:lnTo>
                  <a:pt x="343153" y="605409"/>
                </a:lnTo>
                <a:lnTo>
                  <a:pt x="400812" y="605409"/>
                </a:lnTo>
                <a:lnTo>
                  <a:pt x="454056" y="593391"/>
                </a:lnTo>
                <a:lnTo>
                  <a:pt x="495680" y="557276"/>
                </a:lnTo>
                <a:lnTo>
                  <a:pt x="522541" y="500792"/>
                </a:lnTo>
                <a:lnTo>
                  <a:pt x="523040" y="498221"/>
                </a:lnTo>
                <a:lnTo>
                  <a:pt x="355345" y="498221"/>
                </a:lnTo>
                <a:lnTo>
                  <a:pt x="342937" y="497076"/>
                </a:lnTo>
                <a:lnTo>
                  <a:pt x="331612" y="493633"/>
                </a:lnTo>
                <a:lnTo>
                  <a:pt x="327566" y="491363"/>
                </a:lnTo>
                <a:close/>
              </a:path>
              <a:path w="3272154" h="693419">
                <a:moveTo>
                  <a:pt x="294893" y="252984"/>
                </a:moveTo>
                <a:lnTo>
                  <a:pt x="217550" y="256794"/>
                </a:lnTo>
                <a:lnTo>
                  <a:pt x="170195" y="261175"/>
                </a:lnTo>
                <a:lnTo>
                  <a:pt x="127507" y="269366"/>
                </a:lnTo>
                <a:lnTo>
                  <a:pt x="90170" y="281559"/>
                </a:lnTo>
                <a:lnTo>
                  <a:pt x="45473" y="307943"/>
                </a:lnTo>
                <a:lnTo>
                  <a:pt x="15112" y="343662"/>
                </a:lnTo>
                <a:lnTo>
                  <a:pt x="932" y="387685"/>
                </a:lnTo>
                <a:lnTo>
                  <a:pt x="0" y="404240"/>
                </a:lnTo>
                <a:lnTo>
                  <a:pt x="2095" y="430053"/>
                </a:lnTo>
                <a:lnTo>
                  <a:pt x="18859" y="474249"/>
                </a:lnTo>
                <a:lnTo>
                  <a:pt x="51792" y="507561"/>
                </a:lnTo>
                <a:lnTo>
                  <a:pt x="96750" y="524654"/>
                </a:lnTo>
                <a:lnTo>
                  <a:pt x="123443" y="526796"/>
                </a:lnTo>
                <a:lnTo>
                  <a:pt x="135300" y="526178"/>
                </a:lnTo>
                <a:lnTo>
                  <a:pt x="173609" y="517016"/>
                </a:lnTo>
                <a:lnTo>
                  <a:pt x="208774" y="498889"/>
                </a:lnTo>
                <a:lnTo>
                  <a:pt x="218186" y="491363"/>
                </a:lnTo>
                <a:lnTo>
                  <a:pt x="327566" y="491363"/>
                </a:lnTo>
                <a:lnTo>
                  <a:pt x="299243" y="457485"/>
                </a:lnTo>
                <a:lnTo>
                  <a:pt x="295481" y="435990"/>
                </a:lnTo>
                <a:lnTo>
                  <a:pt x="130937" y="435990"/>
                </a:lnTo>
                <a:lnTo>
                  <a:pt x="94154" y="416210"/>
                </a:lnTo>
                <a:lnTo>
                  <a:pt x="91312" y="403606"/>
                </a:lnTo>
                <a:lnTo>
                  <a:pt x="93289" y="390225"/>
                </a:lnTo>
                <a:lnTo>
                  <a:pt x="122936" y="361061"/>
                </a:lnTo>
                <a:lnTo>
                  <a:pt x="160909" y="349250"/>
                </a:lnTo>
                <a:lnTo>
                  <a:pt x="211836" y="342011"/>
                </a:lnTo>
                <a:lnTo>
                  <a:pt x="294893" y="342011"/>
                </a:lnTo>
                <a:lnTo>
                  <a:pt x="294893" y="252984"/>
                </a:lnTo>
                <a:close/>
              </a:path>
              <a:path w="3272154" h="693419">
                <a:moveTo>
                  <a:pt x="531494" y="340233"/>
                </a:moveTo>
                <a:lnTo>
                  <a:pt x="448437" y="340233"/>
                </a:lnTo>
                <a:lnTo>
                  <a:pt x="448354" y="428625"/>
                </a:lnTo>
                <a:lnTo>
                  <a:pt x="447409" y="443118"/>
                </a:lnTo>
                <a:lnTo>
                  <a:pt x="431800" y="479551"/>
                </a:lnTo>
                <a:lnTo>
                  <a:pt x="387476" y="498221"/>
                </a:lnTo>
                <a:lnTo>
                  <a:pt x="523040" y="498221"/>
                </a:lnTo>
                <a:lnTo>
                  <a:pt x="529256" y="466193"/>
                </a:lnTo>
                <a:lnTo>
                  <a:pt x="531421" y="428625"/>
                </a:lnTo>
                <a:lnTo>
                  <a:pt x="531494" y="340233"/>
                </a:lnTo>
                <a:close/>
              </a:path>
              <a:path w="3272154" h="693419">
                <a:moveTo>
                  <a:pt x="294893" y="342011"/>
                </a:moveTo>
                <a:lnTo>
                  <a:pt x="211836" y="342011"/>
                </a:lnTo>
                <a:lnTo>
                  <a:pt x="211836" y="413385"/>
                </a:lnTo>
                <a:lnTo>
                  <a:pt x="205309" y="417266"/>
                </a:lnTo>
                <a:lnTo>
                  <a:pt x="165441" y="431865"/>
                </a:lnTo>
                <a:lnTo>
                  <a:pt x="130937" y="435990"/>
                </a:lnTo>
                <a:lnTo>
                  <a:pt x="295481" y="435990"/>
                </a:lnTo>
                <a:lnTo>
                  <a:pt x="294980" y="428625"/>
                </a:lnTo>
                <a:lnTo>
                  <a:pt x="294893" y="342011"/>
                </a:lnTo>
                <a:close/>
              </a:path>
              <a:path w="3272154" h="693419">
                <a:moveTo>
                  <a:pt x="709929" y="142875"/>
                </a:moveTo>
                <a:lnTo>
                  <a:pt x="627126" y="142875"/>
                </a:lnTo>
                <a:lnTo>
                  <a:pt x="627229" y="429133"/>
                </a:lnTo>
                <a:lnTo>
                  <a:pt x="635952" y="499681"/>
                </a:lnTo>
                <a:lnTo>
                  <a:pt x="662304" y="556387"/>
                </a:lnTo>
                <a:lnTo>
                  <a:pt x="703643" y="593137"/>
                </a:lnTo>
                <a:lnTo>
                  <a:pt x="757554" y="605409"/>
                </a:lnTo>
                <a:lnTo>
                  <a:pt x="815339" y="605409"/>
                </a:lnTo>
                <a:lnTo>
                  <a:pt x="856666" y="598765"/>
                </a:lnTo>
                <a:lnTo>
                  <a:pt x="896931" y="571238"/>
                </a:lnTo>
                <a:lnTo>
                  <a:pt x="903859" y="561594"/>
                </a:lnTo>
                <a:lnTo>
                  <a:pt x="1284190" y="561594"/>
                </a:lnTo>
                <a:lnTo>
                  <a:pt x="1291270" y="553192"/>
                </a:lnTo>
                <a:lnTo>
                  <a:pt x="1302305" y="532193"/>
                </a:lnTo>
                <a:lnTo>
                  <a:pt x="1308935" y="508527"/>
                </a:lnTo>
                <a:lnTo>
                  <a:pt x="1309802" y="498221"/>
                </a:lnTo>
                <a:lnTo>
                  <a:pt x="762253" y="498221"/>
                </a:lnTo>
                <a:lnTo>
                  <a:pt x="754252" y="496824"/>
                </a:lnTo>
                <a:lnTo>
                  <a:pt x="747140" y="493775"/>
                </a:lnTo>
                <a:lnTo>
                  <a:pt x="740028" y="490854"/>
                </a:lnTo>
                <a:lnTo>
                  <a:pt x="733678" y="486537"/>
                </a:lnTo>
                <a:lnTo>
                  <a:pt x="712769" y="452179"/>
                </a:lnTo>
                <a:lnTo>
                  <a:pt x="709992" y="429133"/>
                </a:lnTo>
                <a:lnTo>
                  <a:pt x="709929" y="142875"/>
                </a:lnTo>
                <a:close/>
              </a:path>
              <a:path w="3272154" h="693419">
                <a:moveTo>
                  <a:pt x="1284190" y="561594"/>
                </a:moveTo>
                <a:lnTo>
                  <a:pt x="903859" y="561594"/>
                </a:lnTo>
                <a:lnTo>
                  <a:pt x="909597" y="569910"/>
                </a:lnTo>
                <a:lnTo>
                  <a:pt x="949789" y="597908"/>
                </a:lnTo>
                <a:lnTo>
                  <a:pt x="992759" y="605409"/>
                </a:lnTo>
                <a:lnTo>
                  <a:pt x="1186179" y="605409"/>
                </a:lnTo>
                <a:lnTo>
                  <a:pt x="1235773" y="596931"/>
                </a:lnTo>
                <a:lnTo>
                  <a:pt x="1275841" y="571500"/>
                </a:lnTo>
                <a:lnTo>
                  <a:pt x="1284190" y="561594"/>
                </a:lnTo>
                <a:close/>
              </a:path>
              <a:path w="3272154" h="693419">
                <a:moveTo>
                  <a:pt x="945514" y="390778"/>
                </a:moveTo>
                <a:lnTo>
                  <a:pt x="862456" y="390778"/>
                </a:lnTo>
                <a:lnTo>
                  <a:pt x="862339" y="429133"/>
                </a:lnTo>
                <a:lnTo>
                  <a:pt x="861387" y="443499"/>
                </a:lnTo>
                <a:lnTo>
                  <a:pt x="845438" y="479933"/>
                </a:lnTo>
                <a:lnTo>
                  <a:pt x="802004" y="498221"/>
                </a:lnTo>
                <a:lnTo>
                  <a:pt x="1006220" y="498221"/>
                </a:lnTo>
                <a:lnTo>
                  <a:pt x="961516" y="478789"/>
                </a:lnTo>
                <a:lnTo>
                  <a:pt x="946515" y="442553"/>
                </a:lnTo>
                <a:lnTo>
                  <a:pt x="945632" y="429133"/>
                </a:lnTo>
                <a:lnTo>
                  <a:pt x="945514" y="390778"/>
                </a:lnTo>
                <a:close/>
              </a:path>
              <a:path w="3272154" h="693419">
                <a:moveTo>
                  <a:pt x="1342136" y="132969"/>
                </a:moveTo>
                <a:lnTo>
                  <a:pt x="1127505" y="212216"/>
                </a:lnTo>
                <a:lnTo>
                  <a:pt x="1092755" y="228330"/>
                </a:lnTo>
                <a:lnTo>
                  <a:pt x="1057812" y="259260"/>
                </a:lnTo>
                <a:lnTo>
                  <a:pt x="1045972" y="294639"/>
                </a:lnTo>
                <a:lnTo>
                  <a:pt x="1046737" y="304284"/>
                </a:lnTo>
                <a:lnTo>
                  <a:pt x="1066230" y="340167"/>
                </a:lnTo>
                <a:lnTo>
                  <a:pt x="1108075" y="372617"/>
                </a:lnTo>
                <a:lnTo>
                  <a:pt x="1192022" y="429133"/>
                </a:lnTo>
                <a:lnTo>
                  <a:pt x="1202451" y="436441"/>
                </a:lnTo>
                <a:lnTo>
                  <a:pt x="1233804" y="467487"/>
                </a:lnTo>
                <a:lnTo>
                  <a:pt x="1233804" y="480187"/>
                </a:lnTo>
                <a:lnTo>
                  <a:pt x="1198231" y="497768"/>
                </a:lnTo>
                <a:lnTo>
                  <a:pt x="1188465" y="498221"/>
                </a:lnTo>
                <a:lnTo>
                  <a:pt x="1309802" y="498221"/>
                </a:lnTo>
                <a:lnTo>
                  <a:pt x="1311148" y="482219"/>
                </a:lnTo>
                <a:lnTo>
                  <a:pt x="1310171" y="466500"/>
                </a:lnTo>
                <a:lnTo>
                  <a:pt x="1307242" y="451913"/>
                </a:lnTo>
                <a:lnTo>
                  <a:pt x="1286716" y="414440"/>
                </a:lnTo>
                <a:lnTo>
                  <a:pt x="1248282" y="381508"/>
                </a:lnTo>
                <a:lnTo>
                  <a:pt x="1172082" y="331597"/>
                </a:lnTo>
                <a:lnTo>
                  <a:pt x="1164675" y="326645"/>
                </a:lnTo>
                <a:lnTo>
                  <a:pt x="1135506" y="303022"/>
                </a:lnTo>
                <a:lnTo>
                  <a:pt x="1135506" y="296672"/>
                </a:lnTo>
                <a:lnTo>
                  <a:pt x="1137792" y="293497"/>
                </a:lnTo>
                <a:lnTo>
                  <a:pt x="1142491" y="290067"/>
                </a:lnTo>
                <a:lnTo>
                  <a:pt x="1147190" y="286512"/>
                </a:lnTo>
                <a:lnTo>
                  <a:pt x="1154811" y="283083"/>
                </a:lnTo>
                <a:lnTo>
                  <a:pt x="1342136" y="221996"/>
                </a:lnTo>
                <a:lnTo>
                  <a:pt x="1342136" y="132969"/>
                </a:lnTo>
                <a:close/>
              </a:path>
              <a:path w="3272154" h="693419">
                <a:moveTo>
                  <a:pt x="876680" y="274700"/>
                </a:moveTo>
                <a:lnTo>
                  <a:pt x="832612" y="274700"/>
                </a:lnTo>
                <a:lnTo>
                  <a:pt x="832612" y="318770"/>
                </a:lnTo>
                <a:lnTo>
                  <a:pt x="876680" y="318770"/>
                </a:lnTo>
                <a:lnTo>
                  <a:pt x="876680" y="274700"/>
                </a:lnTo>
                <a:close/>
              </a:path>
              <a:path w="3272154" h="693419">
                <a:moveTo>
                  <a:pt x="956437" y="274700"/>
                </a:moveTo>
                <a:lnTo>
                  <a:pt x="912367" y="274700"/>
                </a:lnTo>
                <a:lnTo>
                  <a:pt x="912367" y="318770"/>
                </a:lnTo>
                <a:lnTo>
                  <a:pt x="956437" y="318770"/>
                </a:lnTo>
                <a:lnTo>
                  <a:pt x="956437" y="274700"/>
                </a:lnTo>
                <a:close/>
              </a:path>
              <a:path w="3272154" h="693419">
                <a:moveTo>
                  <a:pt x="2927604" y="274447"/>
                </a:moveTo>
                <a:lnTo>
                  <a:pt x="2864088" y="285114"/>
                </a:lnTo>
                <a:lnTo>
                  <a:pt x="2813431" y="317119"/>
                </a:lnTo>
                <a:lnTo>
                  <a:pt x="2780284" y="365760"/>
                </a:lnTo>
                <a:lnTo>
                  <a:pt x="2769389" y="424434"/>
                </a:lnTo>
                <a:lnTo>
                  <a:pt x="2769300" y="427354"/>
                </a:lnTo>
                <a:lnTo>
                  <a:pt x="2769780" y="435780"/>
                </a:lnTo>
                <a:lnTo>
                  <a:pt x="2782226" y="477396"/>
                </a:lnTo>
                <a:lnTo>
                  <a:pt x="2796032" y="498221"/>
                </a:lnTo>
                <a:lnTo>
                  <a:pt x="2163825" y="498221"/>
                </a:lnTo>
                <a:lnTo>
                  <a:pt x="2163825" y="605409"/>
                </a:lnTo>
                <a:lnTo>
                  <a:pt x="2266188" y="605409"/>
                </a:lnTo>
                <a:lnTo>
                  <a:pt x="2304139" y="600211"/>
                </a:lnTo>
                <a:lnTo>
                  <a:pt x="2342641" y="574653"/>
                </a:lnTo>
                <a:lnTo>
                  <a:pt x="2349881" y="564007"/>
                </a:lnTo>
                <a:lnTo>
                  <a:pt x="2599861" y="564007"/>
                </a:lnTo>
                <a:lnTo>
                  <a:pt x="2601594" y="561594"/>
                </a:lnTo>
                <a:lnTo>
                  <a:pt x="3062774" y="561594"/>
                </a:lnTo>
                <a:lnTo>
                  <a:pt x="3102610" y="550672"/>
                </a:lnTo>
                <a:lnTo>
                  <a:pt x="3102610" y="491998"/>
                </a:lnTo>
                <a:lnTo>
                  <a:pt x="2896108" y="491998"/>
                </a:lnTo>
                <a:lnTo>
                  <a:pt x="2887531" y="487543"/>
                </a:lnTo>
                <a:lnTo>
                  <a:pt x="2859065" y="458743"/>
                </a:lnTo>
                <a:lnTo>
                  <a:pt x="2851404" y="429133"/>
                </a:lnTo>
                <a:lnTo>
                  <a:pt x="2852763" y="417322"/>
                </a:lnTo>
                <a:lnTo>
                  <a:pt x="2885033" y="378459"/>
                </a:lnTo>
                <a:lnTo>
                  <a:pt x="2930270" y="368173"/>
                </a:lnTo>
                <a:lnTo>
                  <a:pt x="3054349" y="368173"/>
                </a:lnTo>
                <a:lnTo>
                  <a:pt x="3054349" y="299465"/>
                </a:lnTo>
                <a:lnTo>
                  <a:pt x="3017238" y="287125"/>
                </a:lnTo>
                <a:lnTo>
                  <a:pt x="2962751" y="276558"/>
                </a:lnTo>
                <a:lnTo>
                  <a:pt x="2944963" y="274972"/>
                </a:lnTo>
                <a:lnTo>
                  <a:pt x="2927604" y="274447"/>
                </a:lnTo>
                <a:close/>
              </a:path>
              <a:path w="3272154" h="693419">
                <a:moveTo>
                  <a:pt x="2599861" y="564007"/>
                </a:moveTo>
                <a:lnTo>
                  <a:pt x="2349881" y="564007"/>
                </a:lnTo>
                <a:lnTo>
                  <a:pt x="2355738" y="573797"/>
                </a:lnTo>
                <a:lnTo>
                  <a:pt x="2389719" y="599622"/>
                </a:lnTo>
                <a:lnTo>
                  <a:pt x="2427223" y="605409"/>
                </a:lnTo>
                <a:lnTo>
                  <a:pt x="2513075" y="605409"/>
                </a:lnTo>
                <a:lnTo>
                  <a:pt x="2554402" y="598765"/>
                </a:lnTo>
                <a:lnTo>
                  <a:pt x="2594667" y="571238"/>
                </a:lnTo>
                <a:lnTo>
                  <a:pt x="2599861" y="564007"/>
                </a:lnTo>
                <a:close/>
              </a:path>
              <a:path w="3272154" h="693419">
                <a:moveTo>
                  <a:pt x="3062774" y="561594"/>
                </a:moveTo>
                <a:lnTo>
                  <a:pt x="2601594" y="561594"/>
                </a:lnTo>
                <a:lnTo>
                  <a:pt x="2607333" y="569910"/>
                </a:lnTo>
                <a:lnTo>
                  <a:pt x="2647525" y="597908"/>
                </a:lnTo>
                <a:lnTo>
                  <a:pt x="2690494" y="605409"/>
                </a:lnTo>
                <a:lnTo>
                  <a:pt x="2835020" y="605409"/>
                </a:lnTo>
                <a:lnTo>
                  <a:pt x="2877067" y="602075"/>
                </a:lnTo>
                <a:lnTo>
                  <a:pt x="2935478" y="592201"/>
                </a:lnTo>
                <a:lnTo>
                  <a:pt x="3010709" y="575151"/>
                </a:lnTo>
                <a:lnTo>
                  <a:pt x="3054582" y="563840"/>
                </a:lnTo>
                <a:lnTo>
                  <a:pt x="3062774" y="561594"/>
                </a:lnTo>
                <a:close/>
              </a:path>
              <a:path w="3272154" h="693419">
                <a:moveTo>
                  <a:pt x="2352801" y="264033"/>
                </a:moveTo>
                <a:lnTo>
                  <a:pt x="2260218" y="264033"/>
                </a:lnTo>
                <a:lnTo>
                  <a:pt x="2316225" y="453644"/>
                </a:lnTo>
                <a:lnTo>
                  <a:pt x="2317368" y="457200"/>
                </a:lnTo>
                <a:lnTo>
                  <a:pt x="2318385" y="460756"/>
                </a:lnTo>
                <a:lnTo>
                  <a:pt x="2320163" y="468122"/>
                </a:lnTo>
                <a:lnTo>
                  <a:pt x="2320670" y="470915"/>
                </a:lnTo>
                <a:lnTo>
                  <a:pt x="2320670" y="479171"/>
                </a:lnTo>
                <a:lnTo>
                  <a:pt x="2280154" y="497740"/>
                </a:lnTo>
                <a:lnTo>
                  <a:pt x="2269490" y="498221"/>
                </a:lnTo>
                <a:lnTo>
                  <a:pt x="2444241" y="498221"/>
                </a:lnTo>
                <a:lnTo>
                  <a:pt x="2438145" y="496570"/>
                </a:lnTo>
                <a:lnTo>
                  <a:pt x="2432942" y="492930"/>
                </a:lnTo>
                <a:lnTo>
                  <a:pt x="2427986" y="489585"/>
                </a:lnTo>
                <a:lnTo>
                  <a:pt x="2409190" y="454660"/>
                </a:lnTo>
                <a:lnTo>
                  <a:pt x="2399284" y="424434"/>
                </a:lnTo>
                <a:lnTo>
                  <a:pt x="2352801" y="264033"/>
                </a:lnTo>
                <a:close/>
              </a:path>
              <a:path w="3272154" h="693419">
                <a:moveTo>
                  <a:pt x="2643250" y="390778"/>
                </a:moveTo>
                <a:lnTo>
                  <a:pt x="2560192" y="390778"/>
                </a:lnTo>
                <a:lnTo>
                  <a:pt x="2560075" y="429133"/>
                </a:lnTo>
                <a:lnTo>
                  <a:pt x="2559123" y="443499"/>
                </a:lnTo>
                <a:lnTo>
                  <a:pt x="2543174" y="479933"/>
                </a:lnTo>
                <a:lnTo>
                  <a:pt x="2499741" y="498221"/>
                </a:lnTo>
                <a:lnTo>
                  <a:pt x="2703957" y="498221"/>
                </a:lnTo>
                <a:lnTo>
                  <a:pt x="2659253" y="478789"/>
                </a:lnTo>
                <a:lnTo>
                  <a:pt x="2644251" y="442553"/>
                </a:lnTo>
                <a:lnTo>
                  <a:pt x="2643368" y="429133"/>
                </a:lnTo>
                <a:lnTo>
                  <a:pt x="2643250" y="390778"/>
                </a:lnTo>
                <a:close/>
              </a:path>
              <a:path w="3272154" h="693419">
                <a:moveTo>
                  <a:pt x="3102610" y="450088"/>
                </a:moveTo>
                <a:lnTo>
                  <a:pt x="3005200" y="472566"/>
                </a:lnTo>
                <a:lnTo>
                  <a:pt x="2948511" y="484187"/>
                </a:lnTo>
                <a:lnTo>
                  <a:pt x="2896108" y="491998"/>
                </a:lnTo>
                <a:lnTo>
                  <a:pt x="3102610" y="491998"/>
                </a:lnTo>
                <a:lnTo>
                  <a:pt x="3102610" y="450088"/>
                </a:lnTo>
                <a:close/>
              </a:path>
              <a:path w="3272154" h="693419">
                <a:moveTo>
                  <a:pt x="3054349" y="368173"/>
                </a:moveTo>
                <a:lnTo>
                  <a:pt x="2930270" y="368173"/>
                </a:lnTo>
                <a:lnTo>
                  <a:pt x="2943179" y="368649"/>
                </a:lnTo>
                <a:lnTo>
                  <a:pt x="2957718" y="370077"/>
                </a:lnTo>
                <a:lnTo>
                  <a:pt x="3009431" y="379626"/>
                </a:lnTo>
                <a:lnTo>
                  <a:pt x="3050793" y="391413"/>
                </a:lnTo>
                <a:lnTo>
                  <a:pt x="3054349" y="391413"/>
                </a:lnTo>
                <a:lnTo>
                  <a:pt x="3054349" y="368173"/>
                </a:lnTo>
                <a:close/>
              </a:path>
              <a:path w="3272154" h="693419">
                <a:moveTo>
                  <a:pt x="1668272" y="348869"/>
                </a:moveTo>
                <a:lnTo>
                  <a:pt x="1587373" y="348869"/>
                </a:lnTo>
                <a:lnTo>
                  <a:pt x="1586437" y="355036"/>
                </a:lnTo>
                <a:lnTo>
                  <a:pt x="1580566" y="397696"/>
                </a:lnTo>
                <a:lnTo>
                  <a:pt x="1578238" y="440689"/>
                </a:lnTo>
                <a:lnTo>
                  <a:pt x="1578135" y="449849"/>
                </a:lnTo>
                <a:lnTo>
                  <a:pt x="1581318" y="487741"/>
                </a:lnTo>
                <a:lnTo>
                  <a:pt x="1607087" y="547697"/>
                </a:lnTo>
                <a:lnTo>
                  <a:pt x="1658760" y="585916"/>
                </a:lnTo>
                <a:lnTo>
                  <a:pt x="1737195" y="604827"/>
                </a:lnTo>
                <a:lnTo>
                  <a:pt x="1786509" y="607187"/>
                </a:lnTo>
                <a:lnTo>
                  <a:pt x="1844698" y="605617"/>
                </a:lnTo>
                <a:lnTo>
                  <a:pt x="1897053" y="600908"/>
                </a:lnTo>
                <a:lnTo>
                  <a:pt x="1943593" y="593059"/>
                </a:lnTo>
                <a:lnTo>
                  <a:pt x="1984336" y="582071"/>
                </a:lnTo>
                <a:lnTo>
                  <a:pt x="2054304" y="546346"/>
                </a:lnTo>
                <a:lnTo>
                  <a:pt x="2090380" y="499490"/>
                </a:lnTo>
                <a:lnTo>
                  <a:pt x="1787143" y="499490"/>
                </a:lnTo>
                <a:lnTo>
                  <a:pt x="1752306" y="498659"/>
                </a:lnTo>
                <a:lnTo>
                  <a:pt x="1701633" y="492043"/>
                </a:lnTo>
                <a:lnTo>
                  <a:pt x="1666652" y="470408"/>
                </a:lnTo>
                <a:lnTo>
                  <a:pt x="1660359" y="449452"/>
                </a:lnTo>
                <a:lnTo>
                  <a:pt x="1660485" y="435155"/>
                </a:lnTo>
                <a:lnTo>
                  <a:pt x="1663700" y="390525"/>
                </a:lnTo>
                <a:lnTo>
                  <a:pt x="1668272" y="354202"/>
                </a:lnTo>
                <a:lnTo>
                  <a:pt x="1668272" y="348869"/>
                </a:lnTo>
                <a:close/>
              </a:path>
              <a:path w="3272154" h="693419">
                <a:moveTo>
                  <a:pt x="1969008" y="210438"/>
                </a:moveTo>
                <a:lnTo>
                  <a:pt x="1909587" y="219122"/>
                </a:lnTo>
                <a:lnTo>
                  <a:pt x="1862455" y="245237"/>
                </a:lnTo>
                <a:lnTo>
                  <a:pt x="1831593" y="284099"/>
                </a:lnTo>
                <a:lnTo>
                  <a:pt x="1821307" y="330962"/>
                </a:lnTo>
                <a:lnTo>
                  <a:pt x="1821852" y="339415"/>
                </a:lnTo>
                <a:lnTo>
                  <a:pt x="1839753" y="375189"/>
                </a:lnTo>
                <a:lnTo>
                  <a:pt x="1876544" y="400742"/>
                </a:lnTo>
                <a:lnTo>
                  <a:pt x="1917519" y="417064"/>
                </a:lnTo>
                <a:lnTo>
                  <a:pt x="1947999" y="425723"/>
                </a:lnTo>
                <a:lnTo>
                  <a:pt x="1965944" y="431101"/>
                </a:lnTo>
                <a:lnTo>
                  <a:pt x="2003607" y="445168"/>
                </a:lnTo>
                <a:lnTo>
                  <a:pt x="2016251" y="459866"/>
                </a:lnTo>
                <a:lnTo>
                  <a:pt x="2012632" y="469772"/>
                </a:lnTo>
                <a:lnTo>
                  <a:pt x="1958339" y="490347"/>
                </a:lnTo>
                <a:lnTo>
                  <a:pt x="1886648" y="497204"/>
                </a:lnTo>
                <a:lnTo>
                  <a:pt x="1840360" y="498919"/>
                </a:lnTo>
                <a:lnTo>
                  <a:pt x="1787143" y="499490"/>
                </a:lnTo>
                <a:lnTo>
                  <a:pt x="2090380" y="499490"/>
                </a:lnTo>
                <a:lnTo>
                  <a:pt x="2094309" y="491863"/>
                </a:lnTo>
                <a:lnTo>
                  <a:pt x="2099310" y="458977"/>
                </a:lnTo>
                <a:lnTo>
                  <a:pt x="2098784" y="450975"/>
                </a:lnTo>
                <a:lnTo>
                  <a:pt x="2081117" y="416575"/>
                </a:lnTo>
                <a:lnTo>
                  <a:pt x="2045382" y="391225"/>
                </a:lnTo>
                <a:lnTo>
                  <a:pt x="2010318" y="375949"/>
                </a:lnTo>
                <a:lnTo>
                  <a:pt x="1951914" y="356871"/>
                </a:lnTo>
                <a:lnTo>
                  <a:pt x="1935988" y="351916"/>
                </a:lnTo>
                <a:lnTo>
                  <a:pt x="1922152" y="347063"/>
                </a:lnTo>
                <a:lnTo>
                  <a:pt x="1912270" y="342042"/>
                </a:lnTo>
                <a:lnTo>
                  <a:pt x="1906341" y="336879"/>
                </a:lnTo>
                <a:lnTo>
                  <a:pt x="1904364" y="331597"/>
                </a:lnTo>
                <a:lnTo>
                  <a:pt x="1905414" y="325808"/>
                </a:lnTo>
                <a:lnTo>
                  <a:pt x="1941433" y="306609"/>
                </a:lnTo>
                <a:lnTo>
                  <a:pt x="1968372" y="304800"/>
                </a:lnTo>
                <a:lnTo>
                  <a:pt x="2095754" y="304800"/>
                </a:lnTo>
                <a:lnTo>
                  <a:pt x="2095754" y="231901"/>
                </a:lnTo>
                <a:lnTo>
                  <a:pt x="2056963" y="220346"/>
                </a:lnTo>
                <a:lnTo>
                  <a:pt x="2005996" y="212058"/>
                </a:lnTo>
                <a:lnTo>
                  <a:pt x="1987776" y="210843"/>
                </a:lnTo>
                <a:lnTo>
                  <a:pt x="1969008" y="210438"/>
                </a:lnTo>
                <a:close/>
              </a:path>
              <a:path w="3272154" h="693419">
                <a:moveTo>
                  <a:pt x="2095754" y="304800"/>
                </a:moveTo>
                <a:lnTo>
                  <a:pt x="1968372" y="304800"/>
                </a:lnTo>
                <a:lnTo>
                  <a:pt x="1986399" y="305252"/>
                </a:lnTo>
                <a:lnTo>
                  <a:pt x="2004472" y="306609"/>
                </a:lnTo>
                <a:lnTo>
                  <a:pt x="2057618" y="315807"/>
                </a:lnTo>
                <a:lnTo>
                  <a:pt x="2093087" y="328040"/>
                </a:lnTo>
                <a:lnTo>
                  <a:pt x="2095754" y="328040"/>
                </a:lnTo>
                <a:lnTo>
                  <a:pt x="2095754" y="304800"/>
                </a:lnTo>
                <a:close/>
              </a:path>
              <a:path w="3272154" h="693419">
                <a:moveTo>
                  <a:pt x="3264789" y="143383"/>
                </a:moveTo>
                <a:lnTo>
                  <a:pt x="3181985" y="143383"/>
                </a:lnTo>
                <a:lnTo>
                  <a:pt x="3181985" y="606551"/>
                </a:lnTo>
                <a:lnTo>
                  <a:pt x="3264789" y="606551"/>
                </a:lnTo>
                <a:lnTo>
                  <a:pt x="3264789" y="143383"/>
                </a:lnTo>
                <a:close/>
              </a:path>
              <a:path w="3272154" h="693419">
                <a:moveTo>
                  <a:pt x="206501" y="141986"/>
                </a:moveTo>
                <a:lnTo>
                  <a:pt x="162432" y="141986"/>
                </a:lnTo>
                <a:lnTo>
                  <a:pt x="162432" y="186054"/>
                </a:lnTo>
                <a:lnTo>
                  <a:pt x="206501" y="186054"/>
                </a:lnTo>
                <a:lnTo>
                  <a:pt x="206501" y="141986"/>
                </a:lnTo>
                <a:close/>
              </a:path>
              <a:path w="3272154" h="693419">
                <a:moveTo>
                  <a:pt x="126745" y="141986"/>
                </a:moveTo>
                <a:lnTo>
                  <a:pt x="82676" y="141986"/>
                </a:lnTo>
                <a:lnTo>
                  <a:pt x="82676" y="186054"/>
                </a:lnTo>
                <a:lnTo>
                  <a:pt x="126745" y="186054"/>
                </a:lnTo>
                <a:lnTo>
                  <a:pt x="126745" y="141986"/>
                </a:lnTo>
                <a:close/>
              </a:path>
              <a:path w="3272154" h="693419">
                <a:moveTo>
                  <a:pt x="3271646" y="77977"/>
                </a:moveTo>
                <a:lnTo>
                  <a:pt x="3171570" y="77977"/>
                </a:lnTo>
                <a:lnTo>
                  <a:pt x="3171570" y="105917"/>
                </a:lnTo>
                <a:lnTo>
                  <a:pt x="3271646" y="105917"/>
                </a:lnTo>
                <a:lnTo>
                  <a:pt x="3271646" y="77977"/>
                </a:lnTo>
                <a:close/>
              </a:path>
              <a:path w="3272154" h="693419">
                <a:moveTo>
                  <a:pt x="3239516" y="0"/>
                </a:moveTo>
                <a:lnTo>
                  <a:pt x="3228974" y="0"/>
                </a:lnTo>
                <a:lnTo>
                  <a:pt x="3217687" y="883"/>
                </a:lnTo>
                <a:lnTo>
                  <a:pt x="3185108" y="21675"/>
                </a:lnTo>
                <a:lnTo>
                  <a:pt x="3177286" y="47625"/>
                </a:lnTo>
                <a:lnTo>
                  <a:pt x="3177357" y="54002"/>
                </a:lnTo>
                <a:lnTo>
                  <a:pt x="3178810" y="59689"/>
                </a:lnTo>
                <a:lnTo>
                  <a:pt x="3181858" y="65404"/>
                </a:lnTo>
                <a:lnTo>
                  <a:pt x="3184906" y="71247"/>
                </a:lnTo>
                <a:lnTo>
                  <a:pt x="3188842" y="75437"/>
                </a:lnTo>
                <a:lnTo>
                  <a:pt x="3193668" y="77977"/>
                </a:lnTo>
                <a:lnTo>
                  <a:pt x="3249548" y="77977"/>
                </a:lnTo>
                <a:lnTo>
                  <a:pt x="3240524" y="77452"/>
                </a:lnTo>
                <a:lnTo>
                  <a:pt x="3232118" y="75866"/>
                </a:lnTo>
                <a:lnTo>
                  <a:pt x="3203447" y="47625"/>
                </a:lnTo>
                <a:lnTo>
                  <a:pt x="3203447" y="41656"/>
                </a:lnTo>
                <a:lnTo>
                  <a:pt x="3205607" y="36829"/>
                </a:lnTo>
                <a:lnTo>
                  <a:pt x="3209924" y="33274"/>
                </a:lnTo>
                <a:lnTo>
                  <a:pt x="3214369" y="29717"/>
                </a:lnTo>
                <a:lnTo>
                  <a:pt x="3220846" y="27939"/>
                </a:lnTo>
                <a:lnTo>
                  <a:pt x="3263011" y="27939"/>
                </a:lnTo>
                <a:lnTo>
                  <a:pt x="3263011" y="4699"/>
                </a:lnTo>
                <a:lnTo>
                  <a:pt x="3260979" y="3937"/>
                </a:lnTo>
                <a:lnTo>
                  <a:pt x="3257422" y="2921"/>
                </a:lnTo>
                <a:lnTo>
                  <a:pt x="3252342" y="1777"/>
                </a:lnTo>
                <a:lnTo>
                  <a:pt x="3247390" y="508"/>
                </a:lnTo>
                <a:lnTo>
                  <a:pt x="3239516" y="0"/>
                </a:lnTo>
                <a:close/>
              </a:path>
              <a:path w="3272154" h="693419">
                <a:moveTo>
                  <a:pt x="3263011" y="27939"/>
                </a:moveTo>
                <a:lnTo>
                  <a:pt x="3234563" y="27939"/>
                </a:lnTo>
                <a:lnTo>
                  <a:pt x="3240405" y="28828"/>
                </a:lnTo>
                <a:lnTo>
                  <a:pt x="3253740" y="32131"/>
                </a:lnTo>
                <a:lnTo>
                  <a:pt x="3258439" y="33654"/>
                </a:lnTo>
                <a:lnTo>
                  <a:pt x="3261233" y="34798"/>
                </a:lnTo>
                <a:lnTo>
                  <a:pt x="3263011" y="34798"/>
                </a:lnTo>
                <a:lnTo>
                  <a:pt x="3263011" y="279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67396" y="11532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9" y="0"/>
                </a:lnTo>
                <a:lnTo>
                  <a:pt x="44069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87641" y="11532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87060" y="11532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82791" y="115201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4069"/>
                </a:lnTo>
                <a:lnTo>
                  <a:pt x="0" y="440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03034" y="115201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9" y="0"/>
                </a:lnTo>
                <a:lnTo>
                  <a:pt x="44069" y="44069"/>
                </a:lnTo>
                <a:lnTo>
                  <a:pt x="0" y="440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56226" y="841502"/>
            <a:ext cx="129667" cy="103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81853" y="77876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9" y="0"/>
                </a:lnTo>
                <a:lnTo>
                  <a:pt x="44069" y="44069"/>
                </a:lnTo>
                <a:lnTo>
                  <a:pt x="0" y="440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02096" y="77876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4069"/>
                </a:lnTo>
                <a:lnTo>
                  <a:pt x="0" y="440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33310" y="768095"/>
            <a:ext cx="939165" cy="341630"/>
          </a:xfrm>
          <a:custGeom>
            <a:avLst/>
            <a:gdLst/>
            <a:ahLst/>
            <a:cxnLst/>
            <a:rect l="l" t="t" r="r" b="b"/>
            <a:pathLst>
              <a:path w="939165" h="341630">
                <a:moveTo>
                  <a:pt x="96393" y="0"/>
                </a:moveTo>
                <a:lnTo>
                  <a:pt x="188975" y="0"/>
                </a:lnTo>
                <a:lnTo>
                  <a:pt x="235458" y="160400"/>
                </a:lnTo>
                <a:lnTo>
                  <a:pt x="237648" y="167641"/>
                </a:lnTo>
                <a:lnTo>
                  <a:pt x="250920" y="204485"/>
                </a:lnTo>
                <a:lnTo>
                  <a:pt x="269240" y="228980"/>
                </a:lnTo>
                <a:lnTo>
                  <a:pt x="274320" y="232537"/>
                </a:lnTo>
                <a:lnTo>
                  <a:pt x="280416" y="234187"/>
                </a:lnTo>
                <a:lnTo>
                  <a:pt x="287782" y="234187"/>
                </a:lnTo>
                <a:lnTo>
                  <a:pt x="299339" y="234187"/>
                </a:lnTo>
                <a:lnTo>
                  <a:pt x="320294" y="234187"/>
                </a:lnTo>
                <a:lnTo>
                  <a:pt x="335915" y="234187"/>
                </a:lnTo>
                <a:lnTo>
                  <a:pt x="348559" y="233045"/>
                </a:lnTo>
                <a:lnTo>
                  <a:pt x="386776" y="205755"/>
                </a:lnTo>
                <a:lnTo>
                  <a:pt x="396367" y="163321"/>
                </a:lnTo>
                <a:lnTo>
                  <a:pt x="396367" y="126745"/>
                </a:lnTo>
                <a:lnTo>
                  <a:pt x="479425" y="126745"/>
                </a:lnTo>
                <a:lnTo>
                  <a:pt x="479425" y="163321"/>
                </a:lnTo>
                <a:lnTo>
                  <a:pt x="480425" y="178520"/>
                </a:lnTo>
                <a:lnTo>
                  <a:pt x="495427" y="214756"/>
                </a:lnTo>
                <a:lnTo>
                  <a:pt x="540131" y="234187"/>
                </a:lnTo>
                <a:lnTo>
                  <a:pt x="556133" y="234187"/>
                </a:lnTo>
                <a:lnTo>
                  <a:pt x="632206" y="234187"/>
                </a:lnTo>
                <a:lnTo>
                  <a:pt x="610284" y="192218"/>
                </a:lnTo>
                <a:lnTo>
                  <a:pt x="605409" y="162178"/>
                </a:lnTo>
                <a:lnTo>
                  <a:pt x="608171" y="130488"/>
                </a:lnTo>
                <a:lnTo>
                  <a:pt x="630269" y="75918"/>
                </a:lnTo>
                <a:lnTo>
                  <a:pt x="673320" y="34416"/>
                </a:lnTo>
                <a:lnTo>
                  <a:pt x="730418" y="13080"/>
                </a:lnTo>
                <a:lnTo>
                  <a:pt x="763778" y="10413"/>
                </a:lnTo>
                <a:lnTo>
                  <a:pt x="781137" y="10939"/>
                </a:lnTo>
                <a:lnTo>
                  <a:pt x="835787" y="18923"/>
                </a:lnTo>
                <a:lnTo>
                  <a:pt x="880756" y="31335"/>
                </a:lnTo>
                <a:lnTo>
                  <a:pt x="890524" y="35432"/>
                </a:lnTo>
                <a:lnTo>
                  <a:pt x="890524" y="127380"/>
                </a:lnTo>
                <a:lnTo>
                  <a:pt x="886968" y="127380"/>
                </a:lnTo>
                <a:lnTo>
                  <a:pt x="875133" y="123404"/>
                </a:lnTo>
                <a:lnTo>
                  <a:pt x="861345" y="119475"/>
                </a:lnTo>
                <a:lnTo>
                  <a:pt x="810075" y="108426"/>
                </a:lnTo>
                <a:lnTo>
                  <a:pt x="766445" y="104139"/>
                </a:lnTo>
                <a:lnTo>
                  <a:pt x="749730" y="105282"/>
                </a:lnTo>
                <a:lnTo>
                  <a:pt x="709422" y="122427"/>
                </a:lnTo>
                <a:lnTo>
                  <a:pt x="687578" y="165100"/>
                </a:lnTo>
                <a:lnTo>
                  <a:pt x="688433" y="175557"/>
                </a:lnTo>
                <a:lnTo>
                  <a:pt x="708171" y="211266"/>
                </a:lnTo>
                <a:lnTo>
                  <a:pt x="732282" y="227964"/>
                </a:lnTo>
                <a:lnTo>
                  <a:pt x="757953" y="224536"/>
                </a:lnTo>
                <a:lnTo>
                  <a:pt x="784685" y="220154"/>
                </a:lnTo>
                <a:lnTo>
                  <a:pt x="812488" y="214820"/>
                </a:lnTo>
                <a:lnTo>
                  <a:pt x="841375" y="208533"/>
                </a:lnTo>
                <a:lnTo>
                  <a:pt x="869471" y="201985"/>
                </a:lnTo>
                <a:lnTo>
                  <a:pt x="895080" y="196056"/>
                </a:lnTo>
                <a:lnTo>
                  <a:pt x="918188" y="190746"/>
                </a:lnTo>
                <a:lnTo>
                  <a:pt x="938784" y="186054"/>
                </a:lnTo>
                <a:lnTo>
                  <a:pt x="938784" y="286638"/>
                </a:lnTo>
                <a:lnTo>
                  <a:pt x="890756" y="299807"/>
                </a:lnTo>
                <a:lnTo>
                  <a:pt x="846883" y="311118"/>
                </a:lnTo>
                <a:lnTo>
                  <a:pt x="807178" y="320571"/>
                </a:lnTo>
                <a:lnTo>
                  <a:pt x="740310" y="333928"/>
                </a:lnTo>
                <a:lnTo>
                  <a:pt x="690106" y="340544"/>
                </a:lnTo>
                <a:lnTo>
                  <a:pt x="671195" y="341375"/>
                </a:lnTo>
                <a:lnTo>
                  <a:pt x="556133" y="341375"/>
                </a:lnTo>
                <a:lnTo>
                  <a:pt x="534035" y="341375"/>
                </a:lnTo>
                <a:lnTo>
                  <a:pt x="526669" y="341375"/>
                </a:lnTo>
                <a:lnTo>
                  <a:pt x="511409" y="340542"/>
                </a:lnTo>
                <a:lnTo>
                  <a:pt x="471297" y="328040"/>
                </a:lnTo>
                <a:lnTo>
                  <a:pt x="437769" y="297561"/>
                </a:lnTo>
                <a:lnTo>
                  <a:pt x="430841" y="307205"/>
                </a:lnTo>
                <a:lnTo>
                  <a:pt x="390576" y="334732"/>
                </a:lnTo>
                <a:lnTo>
                  <a:pt x="349250" y="341375"/>
                </a:lnTo>
                <a:lnTo>
                  <a:pt x="320294" y="341375"/>
                </a:lnTo>
                <a:lnTo>
                  <a:pt x="299339" y="341375"/>
                </a:lnTo>
                <a:lnTo>
                  <a:pt x="263398" y="341375"/>
                </a:lnTo>
                <a:lnTo>
                  <a:pt x="249705" y="340733"/>
                </a:lnTo>
                <a:lnTo>
                  <a:pt x="206771" y="325298"/>
                </a:lnTo>
                <a:lnTo>
                  <a:pt x="186055" y="299974"/>
                </a:lnTo>
                <a:lnTo>
                  <a:pt x="178816" y="310620"/>
                </a:lnTo>
                <a:lnTo>
                  <a:pt x="140313" y="336178"/>
                </a:lnTo>
                <a:lnTo>
                  <a:pt x="102362" y="341375"/>
                </a:lnTo>
                <a:lnTo>
                  <a:pt x="0" y="341375"/>
                </a:lnTo>
                <a:lnTo>
                  <a:pt x="0" y="234187"/>
                </a:lnTo>
                <a:lnTo>
                  <a:pt x="105664" y="234187"/>
                </a:lnTo>
                <a:lnTo>
                  <a:pt x="116328" y="233707"/>
                </a:lnTo>
                <a:lnTo>
                  <a:pt x="156845" y="215137"/>
                </a:lnTo>
                <a:lnTo>
                  <a:pt x="156845" y="208661"/>
                </a:lnTo>
                <a:lnTo>
                  <a:pt x="156845" y="206882"/>
                </a:lnTo>
                <a:lnTo>
                  <a:pt x="156337" y="204088"/>
                </a:lnTo>
                <a:lnTo>
                  <a:pt x="155448" y="200405"/>
                </a:lnTo>
                <a:lnTo>
                  <a:pt x="154559" y="196723"/>
                </a:lnTo>
                <a:lnTo>
                  <a:pt x="153543" y="193166"/>
                </a:lnTo>
                <a:lnTo>
                  <a:pt x="152400" y="189611"/>
                </a:lnTo>
                <a:lnTo>
                  <a:pt x="96393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69484" y="757047"/>
            <a:ext cx="531495" cy="352425"/>
          </a:xfrm>
          <a:custGeom>
            <a:avLst/>
            <a:gdLst/>
            <a:ahLst/>
            <a:cxnLst/>
            <a:rect l="l" t="t" r="r" b="b"/>
            <a:pathLst>
              <a:path w="531495" h="352425">
                <a:moveTo>
                  <a:pt x="294893" y="0"/>
                </a:moveTo>
                <a:lnTo>
                  <a:pt x="294893" y="174370"/>
                </a:lnTo>
                <a:lnTo>
                  <a:pt x="295985" y="190424"/>
                </a:lnTo>
                <a:lnTo>
                  <a:pt x="312165" y="226822"/>
                </a:lnTo>
                <a:lnTo>
                  <a:pt x="355345" y="245237"/>
                </a:lnTo>
                <a:lnTo>
                  <a:pt x="371728" y="245237"/>
                </a:lnTo>
                <a:lnTo>
                  <a:pt x="387476" y="245237"/>
                </a:lnTo>
                <a:lnTo>
                  <a:pt x="431800" y="226567"/>
                </a:lnTo>
                <a:lnTo>
                  <a:pt x="447409" y="190134"/>
                </a:lnTo>
                <a:lnTo>
                  <a:pt x="448437" y="174370"/>
                </a:lnTo>
                <a:lnTo>
                  <a:pt x="448437" y="87249"/>
                </a:lnTo>
                <a:lnTo>
                  <a:pt x="531494" y="87249"/>
                </a:lnTo>
                <a:lnTo>
                  <a:pt x="531494" y="174370"/>
                </a:lnTo>
                <a:lnTo>
                  <a:pt x="529256" y="213209"/>
                </a:lnTo>
                <a:lnTo>
                  <a:pt x="511349" y="278169"/>
                </a:lnTo>
                <a:lnTo>
                  <a:pt x="476321" y="325368"/>
                </a:lnTo>
                <a:lnTo>
                  <a:pt x="428886" y="349422"/>
                </a:lnTo>
                <a:lnTo>
                  <a:pt x="400812" y="352425"/>
                </a:lnTo>
                <a:lnTo>
                  <a:pt x="371728" y="352425"/>
                </a:lnTo>
                <a:lnTo>
                  <a:pt x="350900" y="352425"/>
                </a:lnTo>
                <a:lnTo>
                  <a:pt x="343153" y="352425"/>
                </a:lnTo>
                <a:lnTo>
                  <a:pt x="329862" y="351827"/>
                </a:lnTo>
                <a:lnTo>
                  <a:pt x="284849" y="337512"/>
                </a:lnTo>
                <a:lnTo>
                  <a:pt x="251688" y="308731"/>
                </a:lnTo>
                <a:lnTo>
                  <a:pt x="229419" y="270829"/>
                </a:lnTo>
                <a:lnTo>
                  <a:pt x="218186" y="238378"/>
                </a:lnTo>
                <a:lnTo>
                  <a:pt x="208774" y="245905"/>
                </a:lnTo>
                <a:lnTo>
                  <a:pt x="173609" y="264032"/>
                </a:lnTo>
                <a:lnTo>
                  <a:pt x="135300" y="273194"/>
                </a:lnTo>
                <a:lnTo>
                  <a:pt x="123443" y="273812"/>
                </a:lnTo>
                <a:lnTo>
                  <a:pt x="96750" y="271670"/>
                </a:lnTo>
                <a:lnTo>
                  <a:pt x="51792" y="254577"/>
                </a:lnTo>
                <a:lnTo>
                  <a:pt x="18859" y="221265"/>
                </a:lnTo>
                <a:lnTo>
                  <a:pt x="2095" y="177069"/>
                </a:lnTo>
                <a:lnTo>
                  <a:pt x="0" y="151256"/>
                </a:lnTo>
                <a:lnTo>
                  <a:pt x="932" y="134701"/>
                </a:lnTo>
                <a:lnTo>
                  <a:pt x="15112" y="90677"/>
                </a:lnTo>
                <a:lnTo>
                  <a:pt x="45473" y="54959"/>
                </a:lnTo>
                <a:lnTo>
                  <a:pt x="90170" y="28575"/>
                </a:lnTo>
                <a:lnTo>
                  <a:pt x="127507" y="16382"/>
                </a:lnTo>
                <a:lnTo>
                  <a:pt x="170195" y="8191"/>
                </a:lnTo>
                <a:lnTo>
                  <a:pt x="217550" y="3810"/>
                </a:lnTo>
                <a:lnTo>
                  <a:pt x="294893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47586" y="714501"/>
            <a:ext cx="521334" cy="396875"/>
          </a:xfrm>
          <a:custGeom>
            <a:avLst/>
            <a:gdLst/>
            <a:ahLst/>
            <a:cxnLst/>
            <a:rect l="l" t="t" r="r" b="b"/>
            <a:pathLst>
              <a:path w="521334" h="396875">
                <a:moveTo>
                  <a:pt x="390906" y="0"/>
                </a:moveTo>
                <a:lnTo>
                  <a:pt x="445591" y="3643"/>
                </a:lnTo>
                <a:lnTo>
                  <a:pt x="493363" y="13541"/>
                </a:lnTo>
                <a:lnTo>
                  <a:pt x="517652" y="21462"/>
                </a:lnTo>
                <a:lnTo>
                  <a:pt x="517652" y="117601"/>
                </a:lnTo>
                <a:lnTo>
                  <a:pt x="514985" y="117601"/>
                </a:lnTo>
                <a:lnTo>
                  <a:pt x="505702" y="113333"/>
                </a:lnTo>
                <a:lnTo>
                  <a:pt x="493871" y="109267"/>
                </a:lnTo>
                <a:lnTo>
                  <a:pt x="444492" y="98432"/>
                </a:lnTo>
                <a:lnTo>
                  <a:pt x="390270" y="94361"/>
                </a:lnTo>
                <a:lnTo>
                  <a:pt x="375961" y="94813"/>
                </a:lnTo>
                <a:lnTo>
                  <a:pt x="335746" y="105602"/>
                </a:lnTo>
                <a:lnTo>
                  <a:pt x="326263" y="121158"/>
                </a:lnTo>
                <a:lnTo>
                  <a:pt x="328239" y="126440"/>
                </a:lnTo>
                <a:lnTo>
                  <a:pt x="334168" y="131603"/>
                </a:lnTo>
                <a:lnTo>
                  <a:pt x="344050" y="136624"/>
                </a:lnTo>
                <a:lnTo>
                  <a:pt x="357886" y="141477"/>
                </a:lnTo>
                <a:lnTo>
                  <a:pt x="373812" y="146432"/>
                </a:lnTo>
                <a:lnTo>
                  <a:pt x="390144" y="151590"/>
                </a:lnTo>
                <a:lnTo>
                  <a:pt x="432216" y="165510"/>
                </a:lnTo>
                <a:lnTo>
                  <a:pt x="467280" y="180786"/>
                </a:lnTo>
                <a:lnTo>
                  <a:pt x="503015" y="206136"/>
                </a:lnTo>
                <a:lnTo>
                  <a:pt x="520682" y="240536"/>
                </a:lnTo>
                <a:lnTo>
                  <a:pt x="521208" y="248538"/>
                </a:lnTo>
                <a:lnTo>
                  <a:pt x="516207" y="281424"/>
                </a:lnTo>
                <a:lnTo>
                  <a:pt x="476202" y="335907"/>
                </a:lnTo>
                <a:lnTo>
                  <a:pt x="441197" y="357505"/>
                </a:lnTo>
                <a:lnTo>
                  <a:pt x="365491" y="382620"/>
                </a:lnTo>
                <a:lnTo>
                  <a:pt x="318951" y="390469"/>
                </a:lnTo>
                <a:lnTo>
                  <a:pt x="266596" y="395178"/>
                </a:lnTo>
                <a:lnTo>
                  <a:pt x="208407" y="396748"/>
                </a:lnTo>
                <a:lnTo>
                  <a:pt x="159093" y="394388"/>
                </a:lnTo>
                <a:lnTo>
                  <a:pt x="116506" y="387302"/>
                </a:lnTo>
                <a:lnTo>
                  <a:pt x="51562" y="358901"/>
                </a:lnTo>
                <a:lnTo>
                  <a:pt x="12874" y="310054"/>
                </a:lnTo>
                <a:lnTo>
                  <a:pt x="0" y="239013"/>
                </a:lnTo>
                <a:lnTo>
                  <a:pt x="281" y="220872"/>
                </a:lnTo>
                <a:lnTo>
                  <a:pt x="4317" y="171831"/>
                </a:lnTo>
                <a:lnTo>
                  <a:pt x="9271" y="138430"/>
                </a:lnTo>
                <a:lnTo>
                  <a:pt x="90170" y="138430"/>
                </a:lnTo>
                <a:lnTo>
                  <a:pt x="90170" y="143763"/>
                </a:lnTo>
                <a:lnTo>
                  <a:pt x="89455" y="147814"/>
                </a:lnTo>
                <a:lnTo>
                  <a:pt x="88455" y="155209"/>
                </a:lnTo>
                <a:lnTo>
                  <a:pt x="84097" y="195534"/>
                </a:lnTo>
                <a:lnTo>
                  <a:pt x="82168" y="238378"/>
                </a:lnTo>
                <a:lnTo>
                  <a:pt x="83764" y="249876"/>
                </a:lnTo>
                <a:lnTo>
                  <a:pt x="123531" y="281604"/>
                </a:lnTo>
                <a:lnTo>
                  <a:pt x="174204" y="288220"/>
                </a:lnTo>
                <a:lnTo>
                  <a:pt x="209041" y="289051"/>
                </a:lnTo>
                <a:lnTo>
                  <a:pt x="262258" y="288480"/>
                </a:lnTo>
                <a:lnTo>
                  <a:pt x="308546" y="286765"/>
                </a:lnTo>
                <a:lnTo>
                  <a:pt x="347880" y="283908"/>
                </a:lnTo>
                <a:lnTo>
                  <a:pt x="405574" y="274574"/>
                </a:lnTo>
                <a:lnTo>
                  <a:pt x="438149" y="249427"/>
                </a:lnTo>
                <a:lnTo>
                  <a:pt x="436745" y="244306"/>
                </a:lnTo>
                <a:lnTo>
                  <a:pt x="403096" y="225659"/>
                </a:lnTo>
                <a:lnTo>
                  <a:pt x="349249" y="209550"/>
                </a:lnTo>
                <a:lnTo>
                  <a:pt x="339417" y="206625"/>
                </a:lnTo>
                <a:lnTo>
                  <a:pt x="298442" y="190303"/>
                </a:lnTo>
                <a:lnTo>
                  <a:pt x="261651" y="164750"/>
                </a:lnTo>
                <a:lnTo>
                  <a:pt x="243750" y="128976"/>
                </a:lnTo>
                <a:lnTo>
                  <a:pt x="243205" y="120523"/>
                </a:lnTo>
                <a:lnTo>
                  <a:pt x="245776" y="96091"/>
                </a:lnTo>
                <a:lnTo>
                  <a:pt x="266350" y="53228"/>
                </a:lnTo>
                <a:lnTo>
                  <a:pt x="306377" y="19556"/>
                </a:lnTo>
                <a:lnTo>
                  <a:pt x="359665" y="2168"/>
                </a:lnTo>
                <a:lnTo>
                  <a:pt x="390906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1469" y="647445"/>
            <a:ext cx="83185" cy="463550"/>
          </a:xfrm>
          <a:custGeom>
            <a:avLst/>
            <a:gdLst/>
            <a:ahLst/>
            <a:cxnLst/>
            <a:rect l="l" t="t" r="r" b="b"/>
            <a:pathLst>
              <a:path w="83184" h="463550">
                <a:moveTo>
                  <a:pt x="0" y="0"/>
                </a:moveTo>
                <a:lnTo>
                  <a:pt x="82803" y="0"/>
                </a:lnTo>
                <a:lnTo>
                  <a:pt x="82803" y="463168"/>
                </a:lnTo>
                <a:lnTo>
                  <a:pt x="0" y="4631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31917" y="64604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9" y="0"/>
                </a:lnTo>
                <a:lnTo>
                  <a:pt x="44069" y="44068"/>
                </a:lnTo>
                <a:lnTo>
                  <a:pt x="0" y="440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52161" y="64604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4068"/>
                </a:lnTo>
                <a:lnTo>
                  <a:pt x="0" y="440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96610" y="637031"/>
            <a:ext cx="715010" cy="472440"/>
          </a:xfrm>
          <a:custGeom>
            <a:avLst/>
            <a:gdLst/>
            <a:ahLst/>
            <a:cxnLst/>
            <a:rect l="l" t="t" r="r" b="b"/>
            <a:pathLst>
              <a:path w="715010" h="472440">
                <a:moveTo>
                  <a:pt x="715010" y="0"/>
                </a:moveTo>
                <a:lnTo>
                  <a:pt x="715010" y="89026"/>
                </a:lnTo>
                <a:lnTo>
                  <a:pt x="538099" y="146812"/>
                </a:lnTo>
                <a:lnTo>
                  <a:pt x="527685" y="150113"/>
                </a:lnTo>
                <a:lnTo>
                  <a:pt x="520064" y="153542"/>
                </a:lnTo>
                <a:lnTo>
                  <a:pt x="515365" y="157098"/>
                </a:lnTo>
                <a:lnTo>
                  <a:pt x="510666" y="160527"/>
                </a:lnTo>
                <a:lnTo>
                  <a:pt x="508380" y="163702"/>
                </a:lnTo>
                <a:lnTo>
                  <a:pt x="508380" y="166496"/>
                </a:lnTo>
                <a:lnTo>
                  <a:pt x="508380" y="170052"/>
                </a:lnTo>
                <a:lnTo>
                  <a:pt x="511937" y="174625"/>
                </a:lnTo>
                <a:lnTo>
                  <a:pt x="544956" y="198627"/>
                </a:lnTo>
                <a:lnTo>
                  <a:pt x="621156" y="248538"/>
                </a:lnTo>
                <a:lnTo>
                  <a:pt x="635968" y="259183"/>
                </a:lnTo>
                <a:lnTo>
                  <a:pt x="668401" y="293115"/>
                </a:lnTo>
                <a:lnTo>
                  <a:pt x="683045" y="333531"/>
                </a:lnTo>
                <a:lnTo>
                  <a:pt x="684022" y="349250"/>
                </a:lnTo>
                <a:lnTo>
                  <a:pt x="681809" y="375558"/>
                </a:lnTo>
                <a:lnTo>
                  <a:pt x="664144" y="420223"/>
                </a:lnTo>
                <a:lnTo>
                  <a:pt x="629884" y="453366"/>
                </a:lnTo>
                <a:lnTo>
                  <a:pt x="585029" y="470320"/>
                </a:lnTo>
                <a:lnTo>
                  <a:pt x="559053" y="472439"/>
                </a:lnTo>
                <a:lnTo>
                  <a:pt x="395097" y="472439"/>
                </a:lnTo>
                <a:lnTo>
                  <a:pt x="372999" y="472439"/>
                </a:lnTo>
                <a:lnTo>
                  <a:pt x="365633" y="472439"/>
                </a:lnTo>
                <a:lnTo>
                  <a:pt x="350373" y="471606"/>
                </a:lnTo>
                <a:lnTo>
                  <a:pt x="310261" y="459104"/>
                </a:lnTo>
                <a:lnTo>
                  <a:pt x="276733" y="428625"/>
                </a:lnTo>
                <a:lnTo>
                  <a:pt x="269805" y="438269"/>
                </a:lnTo>
                <a:lnTo>
                  <a:pt x="229540" y="465796"/>
                </a:lnTo>
                <a:lnTo>
                  <a:pt x="188213" y="472439"/>
                </a:lnTo>
                <a:lnTo>
                  <a:pt x="159638" y="472439"/>
                </a:lnTo>
                <a:lnTo>
                  <a:pt x="138302" y="472439"/>
                </a:lnTo>
                <a:lnTo>
                  <a:pt x="130428" y="472439"/>
                </a:lnTo>
                <a:lnTo>
                  <a:pt x="101901" y="469370"/>
                </a:lnTo>
                <a:lnTo>
                  <a:pt x="54276" y="444847"/>
                </a:lnTo>
                <a:lnTo>
                  <a:pt x="19823" y="397005"/>
                </a:lnTo>
                <a:lnTo>
                  <a:pt x="2210" y="332513"/>
                </a:lnTo>
                <a:lnTo>
                  <a:pt x="0" y="294385"/>
                </a:lnTo>
                <a:lnTo>
                  <a:pt x="0" y="9905"/>
                </a:lnTo>
                <a:lnTo>
                  <a:pt x="82803" y="9905"/>
                </a:lnTo>
                <a:lnTo>
                  <a:pt x="82803" y="294385"/>
                </a:lnTo>
                <a:lnTo>
                  <a:pt x="83115" y="303311"/>
                </a:lnTo>
                <a:lnTo>
                  <a:pt x="97135" y="343406"/>
                </a:lnTo>
                <a:lnTo>
                  <a:pt x="120014" y="360806"/>
                </a:lnTo>
                <a:lnTo>
                  <a:pt x="127126" y="363854"/>
                </a:lnTo>
                <a:lnTo>
                  <a:pt x="135127" y="365251"/>
                </a:lnTo>
                <a:lnTo>
                  <a:pt x="143763" y="365251"/>
                </a:lnTo>
                <a:lnTo>
                  <a:pt x="159638" y="365251"/>
                </a:lnTo>
                <a:lnTo>
                  <a:pt x="174878" y="365251"/>
                </a:lnTo>
                <a:lnTo>
                  <a:pt x="187523" y="364109"/>
                </a:lnTo>
                <a:lnTo>
                  <a:pt x="225740" y="336819"/>
                </a:lnTo>
                <a:lnTo>
                  <a:pt x="235330" y="294385"/>
                </a:lnTo>
                <a:lnTo>
                  <a:pt x="235330" y="257809"/>
                </a:lnTo>
                <a:lnTo>
                  <a:pt x="318388" y="257809"/>
                </a:lnTo>
                <a:lnTo>
                  <a:pt x="318388" y="294385"/>
                </a:lnTo>
                <a:lnTo>
                  <a:pt x="319389" y="309584"/>
                </a:lnTo>
                <a:lnTo>
                  <a:pt x="334390" y="345820"/>
                </a:lnTo>
                <a:lnTo>
                  <a:pt x="379094" y="365251"/>
                </a:lnTo>
                <a:lnTo>
                  <a:pt x="395097" y="365251"/>
                </a:lnTo>
                <a:lnTo>
                  <a:pt x="561339" y="365251"/>
                </a:lnTo>
                <a:lnTo>
                  <a:pt x="602488" y="353187"/>
                </a:lnTo>
                <a:lnTo>
                  <a:pt x="606678" y="347217"/>
                </a:lnTo>
                <a:lnTo>
                  <a:pt x="606678" y="340232"/>
                </a:lnTo>
                <a:lnTo>
                  <a:pt x="606678" y="334517"/>
                </a:lnTo>
                <a:lnTo>
                  <a:pt x="575325" y="303472"/>
                </a:lnTo>
                <a:lnTo>
                  <a:pt x="480949" y="239648"/>
                </a:lnTo>
                <a:lnTo>
                  <a:pt x="463921" y="227911"/>
                </a:lnTo>
                <a:lnTo>
                  <a:pt x="431291" y="198246"/>
                </a:lnTo>
                <a:lnTo>
                  <a:pt x="418846" y="161670"/>
                </a:lnTo>
                <a:lnTo>
                  <a:pt x="420157" y="149496"/>
                </a:lnTo>
                <a:lnTo>
                  <a:pt x="439927" y="115188"/>
                </a:lnTo>
                <a:lnTo>
                  <a:pt x="481879" y="86846"/>
                </a:lnTo>
                <a:lnTo>
                  <a:pt x="500379" y="79247"/>
                </a:lnTo>
                <a:lnTo>
                  <a:pt x="71501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36483" y="499491"/>
            <a:ext cx="109220" cy="115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38878" y="1182624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 h="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6095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38878" y="1152144"/>
            <a:ext cx="3352800" cy="60960"/>
          </a:xfrm>
          <a:custGeom>
            <a:avLst/>
            <a:gdLst/>
            <a:ahLst/>
            <a:cxnLst/>
            <a:rect l="l" t="t" r="r" b="b"/>
            <a:pathLst>
              <a:path w="3352800" h="60959">
                <a:moveTo>
                  <a:pt x="0" y="0"/>
                </a:moveTo>
                <a:lnTo>
                  <a:pt x="838200" y="0"/>
                </a:lnTo>
                <a:lnTo>
                  <a:pt x="1676400" y="0"/>
                </a:lnTo>
                <a:lnTo>
                  <a:pt x="2514600" y="0"/>
                </a:lnTo>
                <a:lnTo>
                  <a:pt x="3352800" y="0"/>
                </a:lnTo>
                <a:lnTo>
                  <a:pt x="3352800" y="60959"/>
                </a:lnTo>
                <a:lnTo>
                  <a:pt x="2514600" y="60959"/>
                </a:lnTo>
                <a:lnTo>
                  <a:pt x="1676400" y="60959"/>
                </a:lnTo>
                <a:lnTo>
                  <a:pt x="838200" y="60959"/>
                </a:lnTo>
                <a:lnTo>
                  <a:pt x="0" y="609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ED78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914400"/>
            <a:ext cx="8077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9644" y="2657602"/>
            <a:ext cx="6089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Arial"/>
                <a:cs typeface="Arial"/>
              </a:rPr>
              <a:t>Na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5924" y="2513076"/>
            <a:ext cx="914400" cy="841375"/>
          </a:xfrm>
          <a:custGeom>
            <a:avLst/>
            <a:gdLst/>
            <a:ahLst/>
            <a:cxnLst/>
            <a:rect l="l" t="t" r="r" b="b"/>
            <a:pathLst>
              <a:path w="914400" h="841375">
                <a:moveTo>
                  <a:pt x="0" y="420624"/>
                </a:moveTo>
                <a:lnTo>
                  <a:pt x="2682" y="374796"/>
                </a:lnTo>
                <a:lnTo>
                  <a:pt x="10545" y="330396"/>
                </a:lnTo>
                <a:lnTo>
                  <a:pt x="23308" y="287682"/>
                </a:lnTo>
                <a:lnTo>
                  <a:pt x="40693" y="246910"/>
                </a:lnTo>
                <a:lnTo>
                  <a:pt x="62421" y="208336"/>
                </a:lnTo>
                <a:lnTo>
                  <a:pt x="88213" y="172218"/>
                </a:lnTo>
                <a:lnTo>
                  <a:pt x="117791" y="138811"/>
                </a:lnTo>
                <a:lnTo>
                  <a:pt x="150874" y="108374"/>
                </a:lnTo>
                <a:lnTo>
                  <a:pt x="187184" y="81162"/>
                </a:lnTo>
                <a:lnTo>
                  <a:pt x="226443" y="57432"/>
                </a:lnTo>
                <a:lnTo>
                  <a:pt x="268372" y="37441"/>
                </a:lnTo>
                <a:lnTo>
                  <a:pt x="312690" y="21445"/>
                </a:lnTo>
                <a:lnTo>
                  <a:pt x="359120" y="9702"/>
                </a:lnTo>
                <a:lnTo>
                  <a:pt x="407383" y="2468"/>
                </a:lnTo>
                <a:lnTo>
                  <a:pt x="457200" y="0"/>
                </a:lnTo>
                <a:lnTo>
                  <a:pt x="507011" y="2468"/>
                </a:lnTo>
                <a:lnTo>
                  <a:pt x="555271" y="9702"/>
                </a:lnTo>
                <a:lnTo>
                  <a:pt x="601699" y="21445"/>
                </a:lnTo>
                <a:lnTo>
                  <a:pt x="646017" y="37441"/>
                </a:lnTo>
                <a:lnTo>
                  <a:pt x="687944" y="57432"/>
                </a:lnTo>
                <a:lnTo>
                  <a:pt x="727204" y="81162"/>
                </a:lnTo>
                <a:lnTo>
                  <a:pt x="763515" y="108374"/>
                </a:lnTo>
                <a:lnTo>
                  <a:pt x="796599" y="138811"/>
                </a:lnTo>
                <a:lnTo>
                  <a:pt x="826178" y="172218"/>
                </a:lnTo>
                <a:lnTo>
                  <a:pt x="851972" y="208336"/>
                </a:lnTo>
                <a:lnTo>
                  <a:pt x="873702" y="246910"/>
                </a:lnTo>
                <a:lnTo>
                  <a:pt x="891088" y="287682"/>
                </a:lnTo>
                <a:lnTo>
                  <a:pt x="903853" y="330396"/>
                </a:lnTo>
                <a:lnTo>
                  <a:pt x="911716" y="374796"/>
                </a:lnTo>
                <a:lnTo>
                  <a:pt x="914400" y="420624"/>
                </a:lnTo>
                <a:lnTo>
                  <a:pt x="911716" y="466451"/>
                </a:lnTo>
                <a:lnTo>
                  <a:pt x="903853" y="510851"/>
                </a:lnTo>
                <a:lnTo>
                  <a:pt x="891088" y="553565"/>
                </a:lnTo>
                <a:lnTo>
                  <a:pt x="873702" y="594337"/>
                </a:lnTo>
                <a:lnTo>
                  <a:pt x="851972" y="632911"/>
                </a:lnTo>
                <a:lnTo>
                  <a:pt x="826178" y="669029"/>
                </a:lnTo>
                <a:lnTo>
                  <a:pt x="796599" y="702436"/>
                </a:lnTo>
                <a:lnTo>
                  <a:pt x="763515" y="732873"/>
                </a:lnTo>
                <a:lnTo>
                  <a:pt x="727204" y="760085"/>
                </a:lnTo>
                <a:lnTo>
                  <a:pt x="687944" y="783815"/>
                </a:lnTo>
                <a:lnTo>
                  <a:pt x="646017" y="803806"/>
                </a:lnTo>
                <a:lnTo>
                  <a:pt x="601699" y="819802"/>
                </a:lnTo>
                <a:lnTo>
                  <a:pt x="555271" y="831545"/>
                </a:lnTo>
                <a:lnTo>
                  <a:pt x="507011" y="838779"/>
                </a:lnTo>
                <a:lnTo>
                  <a:pt x="457200" y="841248"/>
                </a:lnTo>
                <a:lnTo>
                  <a:pt x="407383" y="838779"/>
                </a:lnTo>
                <a:lnTo>
                  <a:pt x="359120" y="831545"/>
                </a:lnTo>
                <a:lnTo>
                  <a:pt x="312690" y="819802"/>
                </a:lnTo>
                <a:lnTo>
                  <a:pt x="268372" y="803806"/>
                </a:lnTo>
                <a:lnTo>
                  <a:pt x="226443" y="783815"/>
                </a:lnTo>
                <a:lnTo>
                  <a:pt x="187184" y="760085"/>
                </a:lnTo>
                <a:lnTo>
                  <a:pt x="150874" y="732873"/>
                </a:lnTo>
                <a:lnTo>
                  <a:pt x="117791" y="702436"/>
                </a:lnTo>
                <a:lnTo>
                  <a:pt x="88213" y="669029"/>
                </a:lnTo>
                <a:lnTo>
                  <a:pt x="62421" y="632911"/>
                </a:lnTo>
                <a:lnTo>
                  <a:pt x="40693" y="594337"/>
                </a:lnTo>
                <a:lnTo>
                  <a:pt x="23308" y="553565"/>
                </a:lnTo>
                <a:lnTo>
                  <a:pt x="10545" y="510851"/>
                </a:lnTo>
                <a:lnTo>
                  <a:pt x="2682" y="466451"/>
                </a:lnTo>
                <a:lnTo>
                  <a:pt x="0" y="420624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7323" y="2287523"/>
            <a:ext cx="1371600" cy="1295400"/>
          </a:xfrm>
          <a:custGeom>
            <a:avLst/>
            <a:gdLst/>
            <a:ahLst/>
            <a:cxnLst/>
            <a:rect l="l" t="t" r="r" b="b"/>
            <a:pathLst>
              <a:path w="1371600" h="1295400">
                <a:moveTo>
                  <a:pt x="0" y="647700"/>
                </a:moveTo>
                <a:lnTo>
                  <a:pt x="1721" y="601438"/>
                </a:lnTo>
                <a:lnTo>
                  <a:pt x="6810" y="556056"/>
                </a:lnTo>
                <a:lnTo>
                  <a:pt x="15149" y="511661"/>
                </a:lnTo>
                <a:lnTo>
                  <a:pt x="26622" y="468365"/>
                </a:lnTo>
                <a:lnTo>
                  <a:pt x="41114" y="426275"/>
                </a:lnTo>
                <a:lnTo>
                  <a:pt x="58508" y="385503"/>
                </a:lnTo>
                <a:lnTo>
                  <a:pt x="78688" y="346157"/>
                </a:lnTo>
                <a:lnTo>
                  <a:pt x="101539" y="308347"/>
                </a:lnTo>
                <a:lnTo>
                  <a:pt x="126943" y="272183"/>
                </a:lnTo>
                <a:lnTo>
                  <a:pt x="154786" y="237774"/>
                </a:lnTo>
                <a:lnTo>
                  <a:pt x="184951" y="205229"/>
                </a:lnTo>
                <a:lnTo>
                  <a:pt x="217321" y="174658"/>
                </a:lnTo>
                <a:lnTo>
                  <a:pt x="251782" y="146171"/>
                </a:lnTo>
                <a:lnTo>
                  <a:pt x="288216" y="119877"/>
                </a:lnTo>
                <a:lnTo>
                  <a:pt x="326508" y="95886"/>
                </a:lnTo>
                <a:lnTo>
                  <a:pt x="366542" y="74307"/>
                </a:lnTo>
                <a:lnTo>
                  <a:pt x="408202" y="55250"/>
                </a:lnTo>
                <a:lnTo>
                  <a:pt x="451371" y="38824"/>
                </a:lnTo>
                <a:lnTo>
                  <a:pt x="495934" y="25140"/>
                </a:lnTo>
                <a:lnTo>
                  <a:pt x="541774" y="14305"/>
                </a:lnTo>
                <a:lnTo>
                  <a:pt x="588776" y="6431"/>
                </a:lnTo>
                <a:lnTo>
                  <a:pt x="636823" y="1626"/>
                </a:lnTo>
                <a:lnTo>
                  <a:pt x="685800" y="0"/>
                </a:lnTo>
                <a:lnTo>
                  <a:pt x="734771" y="1626"/>
                </a:lnTo>
                <a:lnTo>
                  <a:pt x="782815" y="6431"/>
                </a:lnTo>
                <a:lnTo>
                  <a:pt x="829814" y="14305"/>
                </a:lnTo>
                <a:lnTo>
                  <a:pt x="875652" y="25140"/>
                </a:lnTo>
                <a:lnTo>
                  <a:pt x="920213" y="38824"/>
                </a:lnTo>
                <a:lnTo>
                  <a:pt x="963381" y="55250"/>
                </a:lnTo>
                <a:lnTo>
                  <a:pt x="1005040" y="74307"/>
                </a:lnTo>
                <a:lnTo>
                  <a:pt x="1045074" y="95886"/>
                </a:lnTo>
                <a:lnTo>
                  <a:pt x="1083366" y="119877"/>
                </a:lnTo>
                <a:lnTo>
                  <a:pt x="1119801" y="146171"/>
                </a:lnTo>
                <a:lnTo>
                  <a:pt x="1154263" y="174658"/>
                </a:lnTo>
                <a:lnTo>
                  <a:pt x="1186635" y="205229"/>
                </a:lnTo>
                <a:lnTo>
                  <a:pt x="1216801" y="237774"/>
                </a:lnTo>
                <a:lnTo>
                  <a:pt x="1244645" y="272183"/>
                </a:lnTo>
                <a:lnTo>
                  <a:pt x="1270051" y="308347"/>
                </a:lnTo>
                <a:lnTo>
                  <a:pt x="1292903" y="346157"/>
                </a:lnTo>
                <a:lnTo>
                  <a:pt x="1313085" y="385503"/>
                </a:lnTo>
                <a:lnTo>
                  <a:pt x="1330481" y="426275"/>
                </a:lnTo>
                <a:lnTo>
                  <a:pt x="1344974" y="468365"/>
                </a:lnTo>
                <a:lnTo>
                  <a:pt x="1356448" y="511661"/>
                </a:lnTo>
                <a:lnTo>
                  <a:pt x="1364788" y="556056"/>
                </a:lnTo>
                <a:lnTo>
                  <a:pt x="1369877" y="601438"/>
                </a:lnTo>
                <a:lnTo>
                  <a:pt x="1371600" y="647700"/>
                </a:lnTo>
                <a:lnTo>
                  <a:pt x="1369877" y="693961"/>
                </a:lnTo>
                <a:lnTo>
                  <a:pt x="1364788" y="739343"/>
                </a:lnTo>
                <a:lnTo>
                  <a:pt x="1356448" y="783738"/>
                </a:lnTo>
                <a:lnTo>
                  <a:pt x="1344974" y="827034"/>
                </a:lnTo>
                <a:lnTo>
                  <a:pt x="1330481" y="869124"/>
                </a:lnTo>
                <a:lnTo>
                  <a:pt x="1313085" y="909896"/>
                </a:lnTo>
                <a:lnTo>
                  <a:pt x="1292903" y="949242"/>
                </a:lnTo>
                <a:lnTo>
                  <a:pt x="1270051" y="987052"/>
                </a:lnTo>
                <a:lnTo>
                  <a:pt x="1244645" y="1023216"/>
                </a:lnTo>
                <a:lnTo>
                  <a:pt x="1216801" y="1057625"/>
                </a:lnTo>
                <a:lnTo>
                  <a:pt x="1186635" y="1090170"/>
                </a:lnTo>
                <a:lnTo>
                  <a:pt x="1154263" y="1120741"/>
                </a:lnTo>
                <a:lnTo>
                  <a:pt x="1119801" y="1149228"/>
                </a:lnTo>
                <a:lnTo>
                  <a:pt x="1083366" y="1175522"/>
                </a:lnTo>
                <a:lnTo>
                  <a:pt x="1045074" y="1199513"/>
                </a:lnTo>
                <a:lnTo>
                  <a:pt x="1005040" y="1221092"/>
                </a:lnTo>
                <a:lnTo>
                  <a:pt x="963381" y="1240149"/>
                </a:lnTo>
                <a:lnTo>
                  <a:pt x="920213" y="1256575"/>
                </a:lnTo>
                <a:lnTo>
                  <a:pt x="875652" y="1270259"/>
                </a:lnTo>
                <a:lnTo>
                  <a:pt x="829814" y="1281094"/>
                </a:lnTo>
                <a:lnTo>
                  <a:pt x="782815" y="1288968"/>
                </a:lnTo>
                <a:lnTo>
                  <a:pt x="734771" y="1293773"/>
                </a:lnTo>
                <a:lnTo>
                  <a:pt x="685800" y="1295400"/>
                </a:lnTo>
                <a:lnTo>
                  <a:pt x="636823" y="1293773"/>
                </a:lnTo>
                <a:lnTo>
                  <a:pt x="588776" y="1288968"/>
                </a:lnTo>
                <a:lnTo>
                  <a:pt x="541774" y="1281094"/>
                </a:lnTo>
                <a:lnTo>
                  <a:pt x="495934" y="1270259"/>
                </a:lnTo>
                <a:lnTo>
                  <a:pt x="451371" y="1256575"/>
                </a:lnTo>
                <a:lnTo>
                  <a:pt x="408202" y="1240149"/>
                </a:lnTo>
                <a:lnTo>
                  <a:pt x="366542" y="1221092"/>
                </a:lnTo>
                <a:lnTo>
                  <a:pt x="326508" y="1199513"/>
                </a:lnTo>
                <a:lnTo>
                  <a:pt x="288216" y="1175522"/>
                </a:lnTo>
                <a:lnTo>
                  <a:pt x="251782" y="1149228"/>
                </a:lnTo>
                <a:lnTo>
                  <a:pt x="217321" y="1120741"/>
                </a:lnTo>
                <a:lnTo>
                  <a:pt x="184951" y="1090170"/>
                </a:lnTo>
                <a:lnTo>
                  <a:pt x="154786" y="1057625"/>
                </a:lnTo>
                <a:lnTo>
                  <a:pt x="126943" y="1023216"/>
                </a:lnTo>
                <a:lnTo>
                  <a:pt x="101539" y="987052"/>
                </a:lnTo>
                <a:lnTo>
                  <a:pt x="78688" y="949242"/>
                </a:lnTo>
                <a:lnTo>
                  <a:pt x="58508" y="909896"/>
                </a:lnTo>
                <a:lnTo>
                  <a:pt x="41114" y="869124"/>
                </a:lnTo>
                <a:lnTo>
                  <a:pt x="26622" y="827034"/>
                </a:lnTo>
                <a:lnTo>
                  <a:pt x="15149" y="783738"/>
                </a:lnTo>
                <a:lnTo>
                  <a:pt x="6810" y="739343"/>
                </a:lnTo>
                <a:lnTo>
                  <a:pt x="1721" y="693961"/>
                </a:lnTo>
                <a:lnTo>
                  <a:pt x="0" y="6477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2524" y="1982723"/>
            <a:ext cx="1981200" cy="1905000"/>
          </a:xfrm>
          <a:custGeom>
            <a:avLst/>
            <a:gdLst/>
            <a:ahLst/>
            <a:cxnLst/>
            <a:rect l="l" t="t" r="r" b="b"/>
            <a:pathLst>
              <a:path w="1981200" h="1905000">
                <a:moveTo>
                  <a:pt x="0" y="952500"/>
                </a:moveTo>
                <a:lnTo>
                  <a:pt x="1212" y="904962"/>
                </a:lnTo>
                <a:lnTo>
                  <a:pt x="4811" y="858027"/>
                </a:lnTo>
                <a:lnTo>
                  <a:pt x="10740" y="811750"/>
                </a:lnTo>
                <a:lnTo>
                  <a:pt x="18943" y="766185"/>
                </a:lnTo>
                <a:lnTo>
                  <a:pt x="29362" y="721387"/>
                </a:lnTo>
                <a:lnTo>
                  <a:pt x="41941" y="677411"/>
                </a:lnTo>
                <a:lnTo>
                  <a:pt x="56623" y="634311"/>
                </a:lnTo>
                <a:lnTo>
                  <a:pt x="73351" y="592141"/>
                </a:lnTo>
                <a:lnTo>
                  <a:pt x="92069" y="550957"/>
                </a:lnTo>
                <a:lnTo>
                  <a:pt x="112719" y="510812"/>
                </a:lnTo>
                <a:lnTo>
                  <a:pt x="135246" y="471762"/>
                </a:lnTo>
                <a:lnTo>
                  <a:pt x="159592" y="433861"/>
                </a:lnTo>
                <a:lnTo>
                  <a:pt x="185700" y="397163"/>
                </a:lnTo>
                <a:lnTo>
                  <a:pt x="213515" y="361723"/>
                </a:lnTo>
                <a:lnTo>
                  <a:pt x="242978" y="327597"/>
                </a:lnTo>
                <a:lnTo>
                  <a:pt x="274033" y="294837"/>
                </a:lnTo>
                <a:lnTo>
                  <a:pt x="306624" y="263499"/>
                </a:lnTo>
                <a:lnTo>
                  <a:pt x="340694" y="233638"/>
                </a:lnTo>
                <a:lnTo>
                  <a:pt x="376186" y="205307"/>
                </a:lnTo>
                <a:lnTo>
                  <a:pt x="413043" y="178562"/>
                </a:lnTo>
                <a:lnTo>
                  <a:pt x="451209" y="153457"/>
                </a:lnTo>
                <a:lnTo>
                  <a:pt x="490626" y="130047"/>
                </a:lnTo>
                <a:lnTo>
                  <a:pt x="531238" y="108387"/>
                </a:lnTo>
                <a:lnTo>
                  <a:pt x="572989" y="88530"/>
                </a:lnTo>
                <a:lnTo>
                  <a:pt x="615821" y="70532"/>
                </a:lnTo>
                <a:lnTo>
                  <a:pt x="659677" y="54446"/>
                </a:lnTo>
                <a:lnTo>
                  <a:pt x="704502" y="40329"/>
                </a:lnTo>
                <a:lnTo>
                  <a:pt x="750238" y="28233"/>
                </a:lnTo>
                <a:lnTo>
                  <a:pt x="796828" y="18215"/>
                </a:lnTo>
                <a:lnTo>
                  <a:pt x="844216" y="10327"/>
                </a:lnTo>
                <a:lnTo>
                  <a:pt x="892346" y="4626"/>
                </a:lnTo>
                <a:lnTo>
                  <a:pt x="941159" y="1165"/>
                </a:lnTo>
                <a:lnTo>
                  <a:pt x="990600" y="0"/>
                </a:lnTo>
                <a:lnTo>
                  <a:pt x="1040042" y="1165"/>
                </a:lnTo>
                <a:lnTo>
                  <a:pt x="1088858" y="4626"/>
                </a:lnTo>
                <a:lnTo>
                  <a:pt x="1136988" y="10327"/>
                </a:lnTo>
                <a:lnTo>
                  <a:pt x="1184378" y="18215"/>
                </a:lnTo>
                <a:lnTo>
                  <a:pt x="1230969" y="28233"/>
                </a:lnTo>
                <a:lnTo>
                  <a:pt x="1276706" y="40329"/>
                </a:lnTo>
                <a:lnTo>
                  <a:pt x="1321532" y="54446"/>
                </a:lnTo>
                <a:lnTo>
                  <a:pt x="1365389" y="70532"/>
                </a:lnTo>
                <a:lnTo>
                  <a:pt x="1408221" y="88530"/>
                </a:lnTo>
                <a:lnTo>
                  <a:pt x="1449972" y="108387"/>
                </a:lnTo>
                <a:lnTo>
                  <a:pt x="1490584" y="130048"/>
                </a:lnTo>
                <a:lnTo>
                  <a:pt x="1530002" y="153457"/>
                </a:lnTo>
                <a:lnTo>
                  <a:pt x="1568167" y="178562"/>
                </a:lnTo>
                <a:lnTo>
                  <a:pt x="1605024" y="205307"/>
                </a:lnTo>
                <a:lnTo>
                  <a:pt x="1640515" y="233638"/>
                </a:lnTo>
                <a:lnTo>
                  <a:pt x="1674584" y="263499"/>
                </a:lnTo>
                <a:lnTo>
                  <a:pt x="1707175" y="294837"/>
                </a:lnTo>
                <a:lnTo>
                  <a:pt x="1738230" y="327597"/>
                </a:lnTo>
                <a:lnTo>
                  <a:pt x="1767692" y="361723"/>
                </a:lnTo>
                <a:lnTo>
                  <a:pt x="1795506" y="397163"/>
                </a:lnTo>
                <a:lnTo>
                  <a:pt x="1821613" y="433861"/>
                </a:lnTo>
                <a:lnTo>
                  <a:pt x="1845959" y="471762"/>
                </a:lnTo>
                <a:lnTo>
                  <a:pt x="1868484" y="510812"/>
                </a:lnTo>
                <a:lnTo>
                  <a:pt x="1889134" y="550957"/>
                </a:lnTo>
                <a:lnTo>
                  <a:pt x="1907851" y="592141"/>
                </a:lnTo>
                <a:lnTo>
                  <a:pt x="1924579" y="634311"/>
                </a:lnTo>
                <a:lnTo>
                  <a:pt x="1939260" y="677411"/>
                </a:lnTo>
                <a:lnTo>
                  <a:pt x="1951839" y="721387"/>
                </a:lnTo>
                <a:lnTo>
                  <a:pt x="1962257" y="766185"/>
                </a:lnTo>
                <a:lnTo>
                  <a:pt x="1970459" y="811750"/>
                </a:lnTo>
                <a:lnTo>
                  <a:pt x="1976388" y="858027"/>
                </a:lnTo>
                <a:lnTo>
                  <a:pt x="1979987" y="904962"/>
                </a:lnTo>
                <a:lnTo>
                  <a:pt x="1981200" y="952500"/>
                </a:lnTo>
                <a:lnTo>
                  <a:pt x="1979987" y="1000037"/>
                </a:lnTo>
                <a:lnTo>
                  <a:pt x="1976388" y="1046972"/>
                </a:lnTo>
                <a:lnTo>
                  <a:pt x="1970459" y="1093249"/>
                </a:lnTo>
                <a:lnTo>
                  <a:pt x="1962257" y="1138814"/>
                </a:lnTo>
                <a:lnTo>
                  <a:pt x="1951839" y="1183612"/>
                </a:lnTo>
                <a:lnTo>
                  <a:pt x="1939260" y="1227588"/>
                </a:lnTo>
                <a:lnTo>
                  <a:pt x="1924579" y="1270688"/>
                </a:lnTo>
                <a:lnTo>
                  <a:pt x="1907851" y="1312858"/>
                </a:lnTo>
                <a:lnTo>
                  <a:pt x="1889134" y="1354042"/>
                </a:lnTo>
                <a:lnTo>
                  <a:pt x="1868484" y="1394187"/>
                </a:lnTo>
                <a:lnTo>
                  <a:pt x="1845959" y="1433237"/>
                </a:lnTo>
                <a:lnTo>
                  <a:pt x="1821613" y="1471138"/>
                </a:lnTo>
                <a:lnTo>
                  <a:pt x="1795506" y="1507836"/>
                </a:lnTo>
                <a:lnTo>
                  <a:pt x="1767692" y="1543276"/>
                </a:lnTo>
                <a:lnTo>
                  <a:pt x="1738230" y="1577402"/>
                </a:lnTo>
                <a:lnTo>
                  <a:pt x="1707175" y="1610162"/>
                </a:lnTo>
                <a:lnTo>
                  <a:pt x="1674584" y="1641500"/>
                </a:lnTo>
                <a:lnTo>
                  <a:pt x="1640515" y="1671361"/>
                </a:lnTo>
                <a:lnTo>
                  <a:pt x="1605024" y="1699692"/>
                </a:lnTo>
                <a:lnTo>
                  <a:pt x="1568167" y="1726437"/>
                </a:lnTo>
                <a:lnTo>
                  <a:pt x="1530002" y="1751542"/>
                </a:lnTo>
                <a:lnTo>
                  <a:pt x="1490584" y="1774952"/>
                </a:lnTo>
                <a:lnTo>
                  <a:pt x="1449972" y="1796612"/>
                </a:lnTo>
                <a:lnTo>
                  <a:pt x="1408221" y="1816469"/>
                </a:lnTo>
                <a:lnTo>
                  <a:pt x="1365389" y="1834467"/>
                </a:lnTo>
                <a:lnTo>
                  <a:pt x="1321532" y="1850553"/>
                </a:lnTo>
                <a:lnTo>
                  <a:pt x="1276706" y="1864670"/>
                </a:lnTo>
                <a:lnTo>
                  <a:pt x="1230969" y="1876766"/>
                </a:lnTo>
                <a:lnTo>
                  <a:pt x="1184378" y="1886784"/>
                </a:lnTo>
                <a:lnTo>
                  <a:pt x="1136988" y="1894672"/>
                </a:lnTo>
                <a:lnTo>
                  <a:pt x="1088858" y="1900373"/>
                </a:lnTo>
                <a:lnTo>
                  <a:pt x="1040042" y="1903834"/>
                </a:lnTo>
                <a:lnTo>
                  <a:pt x="990600" y="1905000"/>
                </a:lnTo>
                <a:lnTo>
                  <a:pt x="941159" y="1903834"/>
                </a:lnTo>
                <a:lnTo>
                  <a:pt x="892346" y="1900373"/>
                </a:lnTo>
                <a:lnTo>
                  <a:pt x="844216" y="1894672"/>
                </a:lnTo>
                <a:lnTo>
                  <a:pt x="796828" y="1886784"/>
                </a:lnTo>
                <a:lnTo>
                  <a:pt x="750238" y="1876766"/>
                </a:lnTo>
                <a:lnTo>
                  <a:pt x="704502" y="1864670"/>
                </a:lnTo>
                <a:lnTo>
                  <a:pt x="659677" y="1850553"/>
                </a:lnTo>
                <a:lnTo>
                  <a:pt x="615821" y="1834467"/>
                </a:lnTo>
                <a:lnTo>
                  <a:pt x="572989" y="1816469"/>
                </a:lnTo>
                <a:lnTo>
                  <a:pt x="531238" y="1796612"/>
                </a:lnTo>
                <a:lnTo>
                  <a:pt x="490626" y="1774952"/>
                </a:lnTo>
                <a:lnTo>
                  <a:pt x="451209" y="1751542"/>
                </a:lnTo>
                <a:lnTo>
                  <a:pt x="413043" y="1726437"/>
                </a:lnTo>
                <a:lnTo>
                  <a:pt x="376186" y="1699692"/>
                </a:lnTo>
                <a:lnTo>
                  <a:pt x="340694" y="1671361"/>
                </a:lnTo>
                <a:lnTo>
                  <a:pt x="306624" y="1641500"/>
                </a:lnTo>
                <a:lnTo>
                  <a:pt x="274033" y="1610162"/>
                </a:lnTo>
                <a:lnTo>
                  <a:pt x="242978" y="1577402"/>
                </a:lnTo>
                <a:lnTo>
                  <a:pt x="213515" y="1543276"/>
                </a:lnTo>
                <a:lnTo>
                  <a:pt x="185700" y="1507836"/>
                </a:lnTo>
                <a:lnTo>
                  <a:pt x="159592" y="1471138"/>
                </a:lnTo>
                <a:lnTo>
                  <a:pt x="135246" y="1433237"/>
                </a:lnTo>
                <a:lnTo>
                  <a:pt x="112719" y="1394187"/>
                </a:lnTo>
                <a:lnTo>
                  <a:pt x="92069" y="1354042"/>
                </a:lnTo>
                <a:lnTo>
                  <a:pt x="73351" y="1312858"/>
                </a:lnTo>
                <a:lnTo>
                  <a:pt x="56623" y="1270688"/>
                </a:lnTo>
                <a:lnTo>
                  <a:pt x="41941" y="1227588"/>
                </a:lnTo>
                <a:lnTo>
                  <a:pt x="29362" y="1183612"/>
                </a:lnTo>
                <a:lnTo>
                  <a:pt x="18943" y="1138814"/>
                </a:lnTo>
                <a:lnTo>
                  <a:pt x="10740" y="1093249"/>
                </a:lnTo>
                <a:lnTo>
                  <a:pt x="4811" y="1046972"/>
                </a:lnTo>
                <a:lnTo>
                  <a:pt x="1212" y="1000037"/>
                </a:lnTo>
                <a:lnTo>
                  <a:pt x="0" y="9525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6504" y="2889504"/>
            <a:ext cx="16763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2103" y="2889504"/>
            <a:ext cx="167639" cy="16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9303" y="3499103"/>
            <a:ext cx="16763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89303" y="2203704"/>
            <a:ext cx="16763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75104" y="2889504"/>
            <a:ext cx="16763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3504" y="2889504"/>
            <a:ext cx="167640" cy="16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22704" y="2432304"/>
            <a:ext cx="16763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6504" y="3346703"/>
            <a:ext cx="16763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2103" y="3270503"/>
            <a:ext cx="167639" cy="16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2103" y="2356104"/>
            <a:ext cx="167639" cy="167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79904" y="2889504"/>
            <a:ext cx="167639" cy="16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518029" y="5096713"/>
            <a:ext cx="6083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Arial"/>
                <a:cs typeface="Arial"/>
              </a:rPr>
              <a:t>Na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3723" y="4951476"/>
            <a:ext cx="914400" cy="841375"/>
          </a:xfrm>
          <a:custGeom>
            <a:avLst/>
            <a:gdLst/>
            <a:ahLst/>
            <a:cxnLst/>
            <a:rect l="l" t="t" r="r" b="b"/>
            <a:pathLst>
              <a:path w="914400" h="841375">
                <a:moveTo>
                  <a:pt x="0" y="420624"/>
                </a:moveTo>
                <a:lnTo>
                  <a:pt x="2683" y="374796"/>
                </a:lnTo>
                <a:lnTo>
                  <a:pt x="10546" y="330396"/>
                </a:lnTo>
                <a:lnTo>
                  <a:pt x="23311" y="287682"/>
                </a:lnTo>
                <a:lnTo>
                  <a:pt x="40697" y="246910"/>
                </a:lnTo>
                <a:lnTo>
                  <a:pt x="62427" y="208336"/>
                </a:lnTo>
                <a:lnTo>
                  <a:pt x="88221" y="172218"/>
                </a:lnTo>
                <a:lnTo>
                  <a:pt x="117800" y="138811"/>
                </a:lnTo>
                <a:lnTo>
                  <a:pt x="150884" y="108374"/>
                </a:lnTo>
                <a:lnTo>
                  <a:pt x="187195" y="81162"/>
                </a:lnTo>
                <a:lnTo>
                  <a:pt x="226455" y="57432"/>
                </a:lnTo>
                <a:lnTo>
                  <a:pt x="268382" y="37441"/>
                </a:lnTo>
                <a:lnTo>
                  <a:pt x="312700" y="21445"/>
                </a:lnTo>
                <a:lnTo>
                  <a:pt x="359128" y="9702"/>
                </a:lnTo>
                <a:lnTo>
                  <a:pt x="407388" y="2468"/>
                </a:lnTo>
                <a:lnTo>
                  <a:pt x="457200" y="0"/>
                </a:lnTo>
                <a:lnTo>
                  <a:pt x="507011" y="2468"/>
                </a:lnTo>
                <a:lnTo>
                  <a:pt x="555271" y="9702"/>
                </a:lnTo>
                <a:lnTo>
                  <a:pt x="601699" y="21445"/>
                </a:lnTo>
                <a:lnTo>
                  <a:pt x="646017" y="37441"/>
                </a:lnTo>
                <a:lnTo>
                  <a:pt x="687944" y="57432"/>
                </a:lnTo>
                <a:lnTo>
                  <a:pt x="727204" y="81162"/>
                </a:lnTo>
                <a:lnTo>
                  <a:pt x="763515" y="108374"/>
                </a:lnTo>
                <a:lnTo>
                  <a:pt x="796599" y="138811"/>
                </a:lnTo>
                <a:lnTo>
                  <a:pt x="826178" y="172218"/>
                </a:lnTo>
                <a:lnTo>
                  <a:pt x="851972" y="208336"/>
                </a:lnTo>
                <a:lnTo>
                  <a:pt x="873702" y="246910"/>
                </a:lnTo>
                <a:lnTo>
                  <a:pt x="891088" y="287682"/>
                </a:lnTo>
                <a:lnTo>
                  <a:pt x="903853" y="330396"/>
                </a:lnTo>
                <a:lnTo>
                  <a:pt x="911716" y="374796"/>
                </a:lnTo>
                <a:lnTo>
                  <a:pt x="914400" y="420624"/>
                </a:lnTo>
                <a:lnTo>
                  <a:pt x="911716" y="466456"/>
                </a:lnTo>
                <a:lnTo>
                  <a:pt x="903853" y="510858"/>
                </a:lnTo>
                <a:lnTo>
                  <a:pt x="891088" y="553575"/>
                </a:lnTo>
                <a:lnTo>
                  <a:pt x="873702" y="594348"/>
                </a:lnTo>
                <a:lnTo>
                  <a:pt x="851972" y="632922"/>
                </a:lnTo>
                <a:lnTo>
                  <a:pt x="826178" y="669040"/>
                </a:lnTo>
                <a:lnTo>
                  <a:pt x="796599" y="702446"/>
                </a:lnTo>
                <a:lnTo>
                  <a:pt x="763515" y="732882"/>
                </a:lnTo>
                <a:lnTo>
                  <a:pt x="727204" y="760093"/>
                </a:lnTo>
                <a:lnTo>
                  <a:pt x="687944" y="783821"/>
                </a:lnTo>
                <a:lnTo>
                  <a:pt x="646017" y="803810"/>
                </a:lnTo>
                <a:lnTo>
                  <a:pt x="601699" y="819804"/>
                </a:lnTo>
                <a:lnTo>
                  <a:pt x="555271" y="831546"/>
                </a:lnTo>
                <a:lnTo>
                  <a:pt x="507011" y="838779"/>
                </a:lnTo>
                <a:lnTo>
                  <a:pt x="457200" y="841248"/>
                </a:lnTo>
                <a:lnTo>
                  <a:pt x="407388" y="838779"/>
                </a:lnTo>
                <a:lnTo>
                  <a:pt x="359128" y="831546"/>
                </a:lnTo>
                <a:lnTo>
                  <a:pt x="312700" y="819804"/>
                </a:lnTo>
                <a:lnTo>
                  <a:pt x="268382" y="803810"/>
                </a:lnTo>
                <a:lnTo>
                  <a:pt x="226455" y="783821"/>
                </a:lnTo>
                <a:lnTo>
                  <a:pt x="187195" y="760093"/>
                </a:lnTo>
                <a:lnTo>
                  <a:pt x="150884" y="732882"/>
                </a:lnTo>
                <a:lnTo>
                  <a:pt x="117800" y="702446"/>
                </a:lnTo>
                <a:lnTo>
                  <a:pt x="88221" y="669040"/>
                </a:lnTo>
                <a:lnTo>
                  <a:pt x="62427" y="632922"/>
                </a:lnTo>
                <a:lnTo>
                  <a:pt x="40697" y="594348"/>
                </a:lnTo>
                <a:lnTo>
                  <a:pt x="23311" y="553575"/>
                </a:lnTo>
                <a:lnTo>
                  <a:pt x="10546" y="510858"/>
                </a:lnTo>
                <a:lnTo>
                  <a:pt x="2683" y="466456"/>
                </a:lnTo>
                <a:lnTo>
                  <a:pt x="0" y="420624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35123" y="4725923"/>
            <a:ext cx="1371600" cy="1295400"/>
          </a:xfrm>
          <a:custGeom>
            <a:avLst/>
            <a:gdLst/>
            <a:ahLst/>
            <a:cxnLst/>
            <a:rect l="l" t="t" r="r" b="b"/>
            <a:pathLst>
              <a:path w="1371600" h="1295400">
                <a:moveTo>
                  <a:pt x="0" y="647700"/>
                </a:moveTo>
                <a:lnTo>
                  <a:pt x="1722" y="601438"/>
                </a:lnTo>
                <a:lnTo>
                  <a:pt x="6811" y="556056"/>
                </a:lnTo>
                <a:lnTo>
                  <a:pt x="15151" y="511661"/>
                </a:lnTo>
                <a:lnTo>
                  <a:pt x="26625" y="468365"/>
                </a:lnTo>
                <a:lnTo>
                  <a:pt x="41118" y="426275"/>
                </a:lnTo>
                <a:lnTo>
                  <a:pt x="58514" y="385503"/>
                </a:lnTo>
                <a:lnTo>
                  <a:pt x="78696" y="346157"/>
                </a:lnTo>
                <a:lnTo>
                  <a:pt x="101548" y="308347"/>
                </a:lnTo>
                <a:lnTo>
                  <a:pt x="126954" y="272183"/>
                </a:lnTo>
                <a:lnTo>
                  <a:pt x="154798" y="237774"/>
                </a:lnTo>
                <a:lnTo>
                  <a:pt x="184964" y="205229"/>
                </a:lnTo>
                <a:lnTo>
                  <a:pt x="217336" y="174658"/>
                </a:lnTo>
                <a:lnTo>
                  <a:pt x="251798" y="146171"/>
                </a:lnTo>
                <a:lnTo>
                  <a:pt x="288233" y="119877"/>
                </a:lnTo>
                <a:lnTo>
                  <a:pt x="326525" y="95886"/>
                </a:lnTo>
                <a:lnTo>
                  <a:pt x="366559" y="74307"/>
                </a:lnTo>
                <a:lnTo>
                  <a:pt x="408218" y="55250"/>
                </a:lnTo>
                <a:lnTo>
                  <a:pt x="451386" y="38824"/>
                </a:lnTo>
                <a:lnTo>
                  <a:pt x="495947" y="25140"/>
                </a:lnTo>
                <a:lnTo>
                  <a:pt x="541785" y="14305"/>
                </a:lnTo>
                <a:lnTo>
                  <a:pt x="588784" y="6431"/>
                </a:lnTo>
                <a:lnTo>
                  <a:pt x="636828" y="1626"/>
                </a:lnTo>
                <a:lnTo>
                  <a:pt x="685800" y="0"/>
                </a:lnTo>
                <a:lnTo>
                  <a:pt x="734771" y="1626"/>
                </a:lnTo>
                <a:lnTo>
                  <a:pt x="782815" y="6431"/>
                </a:lnTo>
                <a:lnTo>
                  <a:pt x="829814" y="14305"/>
                </a:lnTo>
                <a:lnTo>
                  <a:pt x="875652" y="25140"/>
                </a:lnTo>
                <a:lnTo>
                  <a:pt x="920213" y="38824"/>
                </a:lnTo>
                <a:lnTo>
                  <a:pt x="963381" y="55250"/>
                </a:lnTo>
                <a:lnTo>
                  <a:pt x="1005040" y="74307"/>
                </a:lnTo>
                <a:lnTo>
                  <a:pt x="1045074" y="95886"/>
                </a:lnTo>
                <a:lnTo>
                  <a:pt x="1083366" y="119877"/>
                </a:lnTo>
                <a:lnTo>
                  <a:pt x="1119801" y="146171"/>
                </a:lnTo>
                <a:lnTo>
                  <a:pt x="1154263" y="174658"/>
                </a:lnTo>
                <a:lnTo>
                  <a:pt x="1186635" y="205229"/>
                </a:lnTo>
                <a:lnTo>
                  <a:pt x="1216801" y="237774"/>
                </a:lnTo>
                <a:lnTo>
                  <a:pt x="1244645" y="272183"/>
                </a:lnTo>
                <a:lnTo>
                  <a:pt x="1270051" y="308347"/>
                </a:lnTo>
                <a:lnTo>
                  <a:pt x="1292903" y="346157"/>
                </a:lnTo>
                <a:lnTo>
                  <a:pt x="1313085" y="385503"/>
                </a:lnTo>
                <a:lnTo>
                  <a:pt x="1330481" y="426275"/>
                </a:lnTo>
                <a:lnTo>
                  <a:pt x="1344974" y="468365"/>
                </a:lnTo>
                <a:lnTo>
                  <a:pt x="1356448" y="511661"/>
                </a:lnTo>
                <a:lnTo>
                  <a:pt x="1364788" y="556056"/>
                </a:lnTo>
                <a:lnTo>
                  <a:pt x="1369877" y="601438"/>
                </a:lnTo>
                <a:lnTo>
                  <a:pt x="1371600" y="647700"/>
                </a:lnTo>
                <a:lnTo>
                  <a:pt x="1369877" y="693955"/>
                </a:lnTo>
                <a:lnTo>
                  <a:pt x="1364788" y="739332"/>
                </a:lnTo>
                <a:lnTo>
                  <a:pt x="1356448" y="783723"/>
                </a:lnTo>
                <a:lnTo>
                  <a:pt x="1344974" y="827016"/>
                </a:lnTo>
                <a:lnTo>
                  <a:pt x="1330481" y="869103"/>
                </a:lnTo>
                <a:lnTo>
                  <a:pt x="1313085" y="909874"/>
                </a:lnTo>
                <a:lnTo>
                  <a:pt x="1292903" y="949219"/>
                </a:lnTo>
                <a:lnTo>
                  <a:pt x="1270051" y="987029"/>
                </a:lnTo>
                <a:lnTo>
                  <a:pt x="1244645" y="1023194"/>
                </a:lnTo>
                <a:lnTo>
                  <a:pt x="1216801" y="1057604"/>
                </a:lnTo>
                <a:lnTo>
                  <a:pt x="1186635" y="1090150"/>
                </a:lnTo>
                <a:lnTo>
                  <a:pt x="1154263" y="1120723"/>
                </a:lnTo>
                <a:lnTo>
                  <a:pt x="1119801" y="1149212"/>
                </a:lnTo>
                <a:lnTo>
                  <a:pt x="1083366" y="1175508"/>
                </a:lnTo>
                <a:lnTo>
                  <a:pt x="1045074" y="1199501"/>
                </a:lnTo>
                <a:lnTo>
                  <a:pt x="1005040" y="1221082"/>
                </a:lnTo>
                <a:lnTo>
                  <a:pt x="963381" y="1240141"/>
                </a:lnTo>
                <a:lnTo>
                  <a:pt x="920213" y="1256569"/>
                </a:lnTo>
                <a:lnTo>
                  <a:pt x="875652" y="1270256"/>
                </a:lnTo>
                <a:lnTo>
                  <a:pt x="829814" y="1281092"/>
                </a:lnTo>
                <a:lnTo>
                  <a:pt x="782815" y="1288967"/>
                </a:lnTo>
                <a:lnTo>
                  <a:pt x="734771" y="1293773"/>
                </a:lnTo>
                <a:lnTo>
                  <a:pt x="685800" y="1295400"/>
                </a:lnTo>
                <a:lnTo>
                  <a:pt x="636828" y="1293773"/>
                </a:lnTo>
                <a:lnTo>
                  <a:pt x="588784" y="1288967"/>
                </a:lnTo>
                <a:lnTo>
                  <a:pt x="541785" y="1281092"/>
                </a:lnTo>
                <a:lnTo>
                  <a:pt x="495947" y="1270256"/>
                </a:lnTo>
                <a:lnTo>
                  <a:pt x="451386" y="1256569"/>
                </a:lnTo>
                <a:lnTo>
                  <a:pt x="408218" y="1240141"/>
                </a:lnTo>
                <a:lnTo>
                  <a:pt x="366559" y="1221082"/>
                </a:lnTo>
                <a:lnTo>
                  <a:pt x="326525" y="1199501"/>
                </a:lnTo>
                <a:lnTo>
                  <a:pt x="288233" y="1175508"/>
                </a:lnTo>
                <a:lnTo>
                  <a:pt x="251798" y="1149212"/>
                </a:lnTo>
                <a:lnTo>
                  <a:pt x="217336" y="1120723"/>
                </a:lnTo>
                <a:lnTo>
                  <a:pt x="184964" y="1090150"/>
                </a:lnTo>
                <a:lnTo>
                  <a:pt x="154798" y="1057604"/>
                </a:lnTo>
                <a:lnTo>
                  <a:pt x="126954" y="1023194"/>
                </a:lnTo>
                <a:lnTo>
                  <a:pt x="101548" y="987029"/>
                </a:lnTo>
                <a:lnTo>
                  <a:pt x="78696" y="949219"/>
                </a:lnTo>
                <a:lnTo>
                  <a:pt x="58514" y="909874"/>
                </a:lnTo>
                <a:lnTo>
                  <a:pt x="41118" y="869103"/>
                </a:lnTo>
                <a:lnTo>
                  <a:pt x="26625" y="827016"/>
                </a:lnTo>
                <a:lnTo>
                  <a:pt x="15151" y="783723"/>
                </a:lnTo>
                <a:lnTo>
                  <a:pt x="6811" y="739332"/>
                </a:lnTo>
                <a:lnTo>
                  <a:pt x="1722" y="693955"/>
                </a:lnTo>
                <a:lnTo>
                  <a:pt x="0" y="64770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94304" y="5327903"/>
            <a:ext cx="167640" cy="16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279904" y="5327903"/>
            <a:ext cx="167639" cy="16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37104" y="5937503"/>
            <a:ext cx="167639" cy="16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37104" y="4642103"/>
            <a:ext cx="167639" cy="16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22903" y="5327903"/>
            <a:ext cx="167640" cy="16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51304" y="5327903"/>
            <a:ext cx="167639" cy="16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70503" y="4870703"/>
            <a:ext cx="167640" cy="16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94304" y="5785103"/>
            <a:ext cx="167640" cy="16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79904" y="5708903"/>
            <a:ext cx="167639" cy="167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79904" y="4794503"/>
            <a:ext cx="167639" cy="167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643117" y="2504643"/>
            <a:ext cx="4559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Arial"/>
                <a:cs typeface="Arial"/>
              </a:rPr>
              <a:t>Cl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46903" y="1746504"/>
            <a:ext cx="2072640" cy="2072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795898" y="5172862"/>
            <a:ext cx="4552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Arial"/>
                <a:cs typeface="Arial"/>
              </a:rPr>
              <a:t>Cl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23103" y="4413503"/>
            <a:ext cx="2148840" cy="2072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78323" y="4268723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228600" y="2286000"/>
                </a:moveTo>
                <a:lnTo>
                  <a:pt x="176188" y="2280968"/>
                </a:lnTo>
                <a:lnTo>
                  <a:pt x="128073" y="2266636"/>
                </a:lnTo>
                <a:lnTo>
                  <a:pt x="85628" y="2244148"/>
                </a:lnTo>
                <a:lnTo>
                  <a:pt x="50225" y="2214646"/>
                </a:lnTo>
                <a:lnTo>
                  <a:pt x="23237" y="2179275"/>
                </a:lnTo>
                <a:lnTo>
                  <a:pt x="6038" y="2139178"/>
                </a:lnTo>
                <a:lnTo>
                  <a:pt x="0" y="2095500"/>
                </a:lnTo>
                <a:lnTo>
                  <a:pt x="0" y="190500"/>
                </a:lnTo>
                <a:lnTo>
                  <a:pt x="6038" y="146837"/>
                </a:lnTo>
                <a:lnTo>
                  <a:pt x="23237" y="106746"/>
                </a:lnTo>
                <a:lnTo>
                  <a:pt x="50225" y="71374"/>
                </a:lnTo>
                <a:lnTo>
                  <a:pt x="85628" y="41867"/>
                </a:lnTo>
                <a:lnTo>
                  <a:pt x="128073" y="19372"/>
                </a:lnTo>
                <a:lnTo>
                  <a:pt x="176188" y="5034"/>
                </a:lnTo>
                <a:lnTo>
                  <a:pt x="228600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30323" y="4421123"/>
            <a:ext cx="228600" cy="1828800"/>
          </a:xfrm>
          <a:custGeom>
            <a:avLst/>
            <a:gdLst/>
            <a:ahLst/>
            <a:cxnLst/>
            <a:rect l="l" t="t" r="r" b="b"/>
            <a:pathLst>
              <a:path w="228600" h="1828800">
                <a:moveTo>
                  <a:pt x="228600" y="1828800"/>
                </a:moveTo>
                <a:lnTo>
                  <a:pt x="176188" y="1824774"/>
                </a:lnTo>
                <a:lnTo>
                  <a:pt x="128073" y="1813308"/>
                </a:lnTo>
                <a:lnTo>
                  <a:pt x="85628" y="1795317"/>
                </a:lnTo>
                <a:lnTo>
                  <a:pt x="50225" y="1771716"/>
                </a:lnTo>
                <a:lnTo>
                  <a:pt x="23237" y="1743419"/>
                </a:lnTo>
                <a:lnTo>
                  <a:pt x="0" y="1676400"/>
                </a:lnTo>
                <a:lnTo>
                  <a:pt x="0" y="152400"/>
                </a:lnTo>
                <a:lnTo>
                  <a:pt x="23237" y="85363"/>
                </a:lnTo>
                <a:lnTo>
                  <a:pt x="50225" y="57067"/>
                </a:lnTo>
                <a:lnTo>
                  <a:pt x="85628" y="33470"/>
                </a:lnTo>
                <a:lnTo>
                  <a:pt x="128073" y="15484"/>
                </a:lnTo>
                <a:lnTo>
                  <a:pt x="176188" y="4023"/>
                </a:lnTo>
                <a:lnTo>
                  <a:pt x="228600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82923" y="4421123"/>
            <a:ext cx="228600" cy="1828800"/>
          </a:xfrm>
          <a:custGeom>
            <a:avLst/>
            <a:gdLst/>
            <a:ahLst/>
            <a:cxnLst/>
            <a:rect l="l" t="t" r="r" b="b"/>
            <a:pathLst>
              <a:path w="228600" h="1828800">
                <a:moveTo>
                  <a:pt x="0" y="0"/>
                </a:moveTo>
                <a:lnTo>
                  <a:pt x="52411" y="4023"/>
                </a:lnTo>
                <a:lnTo>
                  <a:pt x="100526" y="15484"/>
                </a:lnTo>
                <a:lnTo>
                  <a:pt x="142971" y="33470"/>
                </a:lnTo>
                <a:lnTo>
                  <a:pt x="178374" y="57067"/>
                </a:lnTo>
                <a:lnTo>
                  <a:pt x="205362" y="85363"/>
                </a:lnTo>
                <a:lnTo>
                  <a:pt x="228600" y="152400"/>
                </a:lnTo>
                <a:lnTo>
                  <a:pt x="228600" y="1676400"/>
                </a:lnTo>
                <a:lnTo>
                  <a:pt x="205362" y="1743419"/>
                </a:lnTo>
                <a:lnTo>
                  <a:pt x="178374" y="1771716"/>
                </a:lnTo>
                <a:lnTo>
                  <a:pt x="142971" y="1795317"/>
                </a:lnTo>
                <a:lnTo>
                  <a:pt x="100526" y="1813308"/>
                </a:lnTo>
                <a:lnTo>
                  <a:pt x="52411" y="1824774"/>
                </a:lnTo>
                <a:lnTo>
                  <a:pt x="0" y="182880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164323" y="4268723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52411" y="5034"/>
                </a:lnTo>
                <a:lnTo>
                  <a:pt x="100526" y="19372"/>
                </a:lnTo>
                <a:lnTo>
                  <a:pt x="142971" y="41867"/>
                </a:lnTo>
                <a:lnTo>
                  <a:pt x="178374" y="71374"/>
                </a:lnTo>
                <a:lnTo>
                  <a:pt x="205362" y="106746"/>
                </a:lnTo>
                <a:lnTo>
                  <a:pt x="222561" y="146837"/>
                </a:lnTo>
                <a:lnTo>
                  <a:pt x="228600" y="190500"/>
                </a:lnTo>
                <a:lnTo>
                  <a:pt x="228600" y="2095500"/>
                </a:lnTo>
                <a:lnTo>
                  <a:pt x="222561" y="2139178"/>
                </a:lnTo>
                <a:lnTo>
                  <a:pt x="205362" y="2179275"/>
                </a:lnTo>
                <a:lnTo>
                  <a:pt x="178374" y="2214646"/>
                </a:lnTo>
                <a:lnTo>
                  <a:pt x="142971" y="2244148"/>
                </a:lnTo>
                <a:lnTo>
                  <a:pt x="100526" y="2266636"/>
                </a:lnTo>
                <a:lnTo>
                  <a:pt x="52411" y="2280968"/>
                </a:lnTo>
                <a:lnTo>
                  <a:pt x="0" y="228600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966464" y="4518482"/>
            <a:ext cx="40513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Times New Roman"/>
                <a:cs typeface="Times New Roman"/>
              </a:rPr>
              <a:t>+</a:t>
            </a:r>
            <a:r>
              <a:rPr dirty="0" sz="2800" spc="5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49133" y="4289882"/>
            <a:ext cx="32321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Times New Roman"/>
                <a:cs typeface="Times New Roman"/>
              </a:rPr>
              <a:t>-1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66917" y="1393317"/>
            <a:ext cx="1257935" cy="1339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2530"/>
              </a:lnSpc>
              <a:spcBef>
                <a:spcPts val="105"/>
              </a:spcBef>
            </a:pPr>
            <a:r>
              <a:rPr dirty="0" sz="2800" b="1">
                <a:latin typeface="Arial"/>
                <a:cs typeface="Arial"/>
              </a:rPr>
              <a:t>-</a:t>
            </a:r>
            <a:r>
              <a:rPr dirty="0" sz="2800" b="1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7809"/>
              </a:lnSpc>
            </a:pPr>
            <a:r>
              <a:rPr dirty="0" sz="7200" spc="5">
                <a:latin typeface="Arial"/>
                <a:cs typeface="Arial"/>
              </a:rPr>
              <a:t>Cl</a:t>
            </a:r>
            <a:endParaRPr sz="7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1844" y="1304620"/>
            <a:ext cx="1710689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8518" sz="10800" spc="15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baseline="-18518" sz="108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3200" b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685800"/>
            <a:ext cx="3124200" cy="3048000"/>
          </a:xfrm>
          <a:custGeom>
            <a:avLst/>
            <a:gdLst/>
            <a:ahLst/>
            <a:cxnLst/>
            <a:rect l="l" t="t" r="r" b="b"/>
            <a:pathLst>
              <a:path w="3124200" h="3048000">
                <a:moveTo>
                  <a:pt x="1562100" y="818388"/>
                </a:moveTo>
                <a:lnTo>
                  <a:pt x="2100453" y="0"/>
                </a:lnTo>
                <a:lnTo>
                  <a:pt x="2047367" y="751459"/>
                </a:lnTo>
                <a:lnTo>
                  <a:pt x="2658491" y="628903"/>
                </a:lnTo>
                <a:lnTo>
                  <a:pt x="2415794" y="1032255"/>
                </a:lnTo>
                <a:lnTo>
                  <a:pt x="3051429" y="1148207"/>
                </a:lnTo>
                <a:lnTo>
                  <a:pt x="2546604" y="1478152"/>
                </a:lnTo>
                <a:lnTo>
                  <a:pt x="3124200" y="1875409"/>
                </a:lnTo>
                <a:lnTo>
                  <a:pt x="2435225" y="1826260"/>
                </a:lnTo>
                <a:lnTo>
                  <a:pt x="2624455" y="2553462"/>
                </a:lnTo>
                <a:lnTo>
                  <a:pt x="2027808" y="2040001"/>
                </a:lnTo>
                <a:lnTo>
                  <a:pt x="1916049" y="2785110"/>
                </a:lnTo>
                <a:lnTo>
                  <a:pt x="1523364" y="2107438"/>
                </a:lnTo>
                <a:lnTo>
                  <a:pt x="1227201" y="3048000"/>
                </a:lnTo>
                <a:lnTo>
                  <a:pt x="1115885" y="2205101"/>
                </a:lnTo>
                <a:lnTo>
                  <a:pt x="688771" y="2485898"/>
                </a:lnTo>
                <a:lnTo>
                  <a:pt x="819670" y="1966722"/>
                </a:lnTo>
                <a:lnTo>
                  <a:pt x="19519" y="2058415"/>
                </a:lnTo>
                <a:lnTo>
                  <a:pt x="538340" y="1661540"/>
                </a:lnTo>
                <a:lnTo>
                  <a:pt x="0" y="1215644"/>
                </a:lnTo>
                <a:lnTo>
                  <a:pt x="669239" y="1074801"/>
                </a:lnTo>
                <a:lnTo>
                  <a:pt x="53517" y="323850"/>
                </a:lnTo>
                <a:lnTo>
                  <a:pt x="1057605" y="891794"/>
                </a:lnTo>
                <a:lnTo>
                  <a:pt x="1208024" y="323850"/>
                </a:lnTo>
                <a:lnTo>
                  <a:pt x="1562100" y="818388"/>
                </a:lnTo>
                <a:close/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48200" y="609600"/>
            <a:ext cx="3124200" cy="3048000"/>
          </a:xfrm>
          <a:custGeom>
            <a:avLst/>
            <a:gdLst/>
            <a:ahLst/>
            <a:cxnLst/>
            <a:rect l="l" t="t" r="r" b="b"/>
            <a:pathLst>
              <a:path w="3124200" h="3048000">
                <a:moveTo>
                  <a:pt x="1562100" y="818388"/>
                </a:moveTo>
                <a:lnTo>
                  <a:pt x="2100453" y="0"/>
                </a:lnTo>
                <a:lnTo>
                  <a:pt x="2047367" y="751459"/>
                </a:lnTo>
                <a:lnTo>
                  <a:pt x="2658491" y="628903"/>
                </a:lnTo>
                <a:lnTo>
                  <a:pt x="2415794" y="1032255"/>
                </a:lnTo>
                <a:lnTo>
                  <a:pt x="3051429" y="1148207"/>
                </a:lnTo>
                <a:lnTo>
                  <a:pt x="2546604" y="1478152"/>
                </a:lnTo>
                <a:lnTo>
                  <a:pt x="3124200" y="1875409"/>
                </a:lnTo>
                <a:lnTo>
                  <a:pt x="2435225" y="1826260"/>
                </a:lnTo>
                <a:lnTo>
                  <a:pt x="2624454" y="2553462"/>
                </a:lnTo>
                <a:lnTo>
                  <a:pt x="2027808" y="2040001"/>
                </a:lnTo>
                <a:lnTo>
                  <a:pt x="1916049" y="2785110"/>
                </a:lnTo>
                <a:lnTo>
                  <a:pt x="1523364" y="2107438"/>
                </a:lnTo>
                <a:lnTo>
                  <a:pt x="1227201" y="3048000"/>
                </a:lnTo>
                <a:lnTo>
                  <a:pt x="1115949" y="2205101"/>
                </a:lnTo>
                <a:lnTo>
                  <a:pt x="688721" y="2485898"/>
                </a:lnTo>
                <a:lnTo>
                  <a:pt x="819658" y="1966722"/>
                </a:lnTo>
                <a:lnTo>
                  <a:pt x="19558" y="2058415"/>
                </a:lnTo>
                <a:lnTo>
                  <a:pt x="538352" y="1661540"/>
                </a:lnTo>
                <a:lnTo>
                  <a:pt x="0" y="1215644"/>
                </a:lnTo>
                <a:lnTo>
                  <a:pt x="669289" y="1074801"/>
                </a:lnTo>
                <a:lnTo>
                  <a:pt x="53466" y="323850"/>
                </a:lnTo>
                <a:lnTo>
                  <a:pt x="1057655" y="891794"/>
                </a:lnTo>
                <a:lnTo>
                  <a:pt x="1208024" y="323850"/>
                </a:lnTo>
                <a:lnTo>
                  <a:pt x="1562100" y="818388"/>
                </a:lnTo>
                <a:close/>
              </a:path>
            </a:pathLst>
          </a:custGeom>
          <a:ln w="4267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9600" y="4953000"/>
            <a:ext cx="8077200" cy="1079500"/>
          </a:xfrm>
          <a:prstGeom prst="rect">
            <a:avLst/>
          </a:prstGeom>
          <a:solidFill>
            <a:srgbClr val="FFFFFF"/>
          </a:solidFill>
          <a:ln w="42671">
            <a:solidFill>
              <a:srgbClr val="9F2936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algn="ctr">
              <a:lnSpc>
                <a:spcPts val="3829"/>
              </a:lnSpc>
              <a:spcBef>
                <a:spcPts val="370"/>
              </a:spcBef>
            </a:pPr>
            <a:r>
              <a:rPr dirty="0" sz="3200" spc="-670" b="1">
                <a:latin typeface="Tahoma"/>
                <a:cs typeface="Tahoma"/>
              </a:rPr>
              <a:t>ديرولك </a:t>
            </a:r>
            <a:r>
              <a:rPr dirty="0" sz="3200" spc="-505" b="1">
                <a:latin typeface="Tahoma"/>
                <a:cs typeface="Tahoma"/>
              </a:rPr>
              <a:t>يف </a:t>
            </a:r>
            <a:r>
              <a:rPr dirty="0" sz="3200" spc="-765" b="1">
                <a:latin typeface="Tahoma"/>
                <a:cs typeface="Tahoma"/>
              </a:rPr>
              <a:t>ةينويلأا </a:t>
            </a:r>
            <a:r>
              <a:rPr dirty="0" sz="3200" spc="-370" b="1">
                <a:latin typeface="Tahoma"/>
                <a:cs typeface="Tahoma"/>
              </a:rPr>
              <a:t>ةطبارلا</a:t>
            </a:r>
            <a:r>
              <a:rPr dirty="0" sz="3200" spc="-70" b="1">
                <a:latin typeface="Tahoma"/>
                <a:cs typeface="Tahoma"/>
              </a:rPr>
              <a:t> </a:t>
            </a:r>
            <a:r>
              <a:rPr dirty="0" sz="3200" spc="-655" b="1">
                <a:latin typeface="Tahoma"/>
                <a:cs typeface="Tahoma"/>
              </a:rPr>
              <a:t>نوكت</a:t>
            </a:r>
            <a:endParaRPr sz="3200">
              <a:latin typeface="Tahoma"/>
              <a:cs typeface="Tahoma"/>
            </a:endParaRPr>
          </a:p>
          <a:p>
            <a:pPr algn="ctr" marL="242570">
              <a:lnSpc>
                <a:spcPts val="3829"/>
              </a:lnSpc>
            </a:pPr>
            <a:r>
              <a:rPr dirty="0" sz="3200" spc="-580" b="1">
                <a:latin typeface="Tahoma"/>
                <a:cs typeface="Tahoma"/>
              </a:rPr>
              <a:t>مويدوصلا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295400"/>
            <a:ext cx="82296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8723" y="5198364"/>
            <a:ext cx="8183880" cy="1051560"/>
          </a:xfrm>
          <a:custGeom>
            <a:avLst/>
            <a:gdLst/>
            <a:ahLst/>
            <a:cxnLst/>
            <a:rect l="l" t="t" r="r" b="b"/>
            <a:pathLst>
              <a:path w="8183880" h="1051560">
                <a:moveTo>
                  <a:pt x="0" y="1051560"/>
                </a:moveTo>
                <a:lnTo>
                  <a:pt x="8183880" y="1051560"/>
                </a:lnTo>
                <a:lnTo>
                  <a:pt x="818388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24327" y="5340096"/>
            <a:ext cx="3686429" cy="125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8723" y="5198364"/>
            <a:ext cx="8183880" cy="1051560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wrap="square" lIns="0" tIns="3232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5"/>
              </a:spcBef>
            </a:pPr>
            <a:r>
              <a:rPr dirty="0" sz="4400" spc="-625" b="1">
                <a:solidFill>
                  <a:srgbClr val="C00000"/>
                </a:solidFill>
                <a:latin typeface="Arial"/>
                <a:cs typeface="Arial"/>
              </a:rPr>
              <a:t>ةينويلأا </a:t>
            </a:r>
            <a:r>
              <a:rPr dirty="0" sz="4400" spc="-6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spc="-335" b="1">
                <a:solidFill>
                  <a:srgbClr val="C00000"/>
                </a:solidFill>
                <a:latin typeface="Arial"/>
                <a:cs typeface="Arial"/>
              </a:rPr>
              <a:t>ةطبارلا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1176" y="4169664"/>
            <a:ext cx="164592" cy="164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61176" y="4401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65776" y="40965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5776" y="43251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61303" y="4782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27776" y="3639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99176" y="3639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61176" y="2051304"/>
            <a:ext cx="164592" cy="164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61176" y="228295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65776" y="197815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65776" y="220675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45479" y="2663951"/>
            <a:ext cx="167640" cy="164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27776" y="1520952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99176" y="1520952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32703" y="4782311"/>
            <a:ext cx="164592" cy="164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262117" y="1609801"/>
            <a:ext cx="1257935" cy="3243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5">
                <a:latin typeface="Arial"/>
                <a:cs typeface="Arial"/>
              </a:rPr>
              <a:t>Cl</a:t>
            </a:r>
            <a:endParaRPr sz="7200">
              <a:latin typeface="Arial"/>
              <a:cs typeface="Arial"/>
            </a:endParaRPr>
          </a:p>
          <a:p>
            <a:pPr algn="r" marR="5080">
              <a:lnSpc>
                <a:spcPts val="2530"/>
              </a:lnSpc>
              <a:spcBef>
                <a:spcPts val="6355"/>
              </a:spcBef>
            </a:pPr>
            <a:r>
              <a:rPr dirty="0" sz="2800" b="1">
                <a:latin typeface="Arial"/>
                <a:cs typeface="Arial"/>
              </a:rPr>
              <a:t>-</a:t>
            </a:r>
            <a:r>
              <a:rPr dirty="0" sz="2800" spc="5" b="1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7809"/>
              </a:lnSpc>
            </a:pPr>
            <a:r>
              <a:rPr dirty="0" sz="7200" spc="5">
                <a:latin typeface="Arial"/>
                <a:cs typeface="Arial"/>
              </a:rPr>
              <a:t>Cl</a:t>
            </a:r>
            <a:endParaRPr sz="7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06751" y="2206751"/>
            <a:ext cx="164592" cy="164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91844" y="1182938"/>
            <a:ext cx="1786889" cy="3074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4300" marR="30480" indent="-76200">
              <a:lnSpc>
                <a:spcPct val="138900"/>
              </a:lnSpc>
              <a:spcBef>
                <a:spcPts val="100"/>
              </a:spcBef>
            </a:pPr>
            <a:r>
              <a:rPr dirty="0" sz="7200" b="0">
                <a:solidFill>
                  <a:srgbClr val="000000"/>
                </a:solidFill>
                <a:latin typeface="Arial"/>
                <a:cs typeface="Arial"/>
              </a:rPr>
              <a:t>Na  </a:t>
            </a:r>
            <a:r>
              <a:rPr dirty="0" baseline="-18518" sz="10800" spc="15" b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baseline="-18518" sz="10800" b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3200" b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8723" y="5122164"/>
            <a:ext cx="8183880" cy="1051560"/>
          </a:xfrm>
          <a:custGeom>
            <a:avLst/>
            <a:gdLst/>
            <a:ahLst/>
            <a:cxnLst/>
            <a:rect l="l" t="t" r="r" b="b"/>
            <a:pathLst>
              <a:path w="8183880" h="1051560">
                <a:moveTo>
                  <a:pt x="0" y="1051560"/>
                </a:moveTo>
                <a:lnTo>
                  <a:pt x="8183880" y="1051560"/>
                </a:lnTo>
                <a:lnTo>
                  <a:pt x="8183880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93720" y="5343144"/>
            <a:ext cx="2762885" cy="1141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8723" y="5122164"/>
            <a:ext cx="8183880" cy="1051560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wrap="square" lIns="0" tIns="38608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040"/>
              </a:spcBef>
            </a:pPr>
            <a:r>
              <a:rPr dirty="0" sz="4000" spc="-595" b="1">
                <a:solidFill>
                  <a:srgbClr val="C00000"/>
                </a:solidFill>
                <a:latin typeface="Arial"/>
                <a:cs typeface="Arial"/>
              </a:rPr>
              <a:t>سيول </a:t>
            </a:r>
            <a:r>
              <a:rPr dirty="0" sz="4000" spc="-49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865" b="1">
                <a:solidFill>
                  <a:srgbClr val="C00000"/>
                </a:solidFill>
                <a:latin typeface="Arial"/>
                <a:cs typeface="Arial"/>
              </a:rPr>
              <a:t>ليثمت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1176" y="4169664"/>
            <a:ext cx="164592" cy="164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61176" y="4401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65776" y="40965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65776" y="43251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61303" y="4782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27776" y="3639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99176" y="363931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61176" y="2051304"/>
            <a:ext cx="164592" cy="164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61176" y="228295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65776" y="197815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65776" y="2206751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45479" y="2663951"/>
            <a:ext cx="167640" cy="164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827776" y="1520952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99176" y="1520952"/>
            <a:ext cx="164592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32703" y="4782311"/>
            <a:ext cx="164592" cy="164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262117" y="1609801"/>
            <a:ext cx="1257935" cy="3243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5">
                <a:latin typeface="Arial"/>
                <a:cs typeface="Arial"/>
              </a:rPr>
              <a:t>Cl</a:t>
            </a:r>
            <a:endParaRPr sz="7200">
              <a:latin typeface="Arial"/>
              <a:cs typeface="Arial"/>
            </a:endParaRPr>
          </a:p>
          <a:p>
            <a:pPr algn="r" marR="5080">
              <a:lnSpc>
                <a:spcPts val="2530"/>
              </a:lnSpc>
              <a:spcBef>
                <a:spcPts val="6355"/>
              </a:spcBef>
            </a:pPr>
            <a:r>
              <a:rPr dirty="0" sz="2800" b="1">
                <a:latin typeface="Arial"/>
                <a:cs typeface="Arial"/>
              </a:rPr>
              <a:t>-</a:t>
            </a:r>
            <a:r>
              <a:rPr dirty="0" sz="2800" spc="5" b="1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7809"/>
              </a:lnSpc>
            </a:pPr>
            <a:r>
              <a:rPr dirty="0" sz="7200" spc="5">
                <a:latin typeface="Arial"/>
                <a:cs typeface="Arial"/>
              </a:rPr>
              <a:t>Cl</a:t>
            </a:r>
            <a:endParaRPr sz="7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17244" y="1609801"/>
            <a:ext cx="11944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endParaRPr sz="7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06751" y="2206751"/>
            <a:ext cx="164592" cy="164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68044" y="3362909"/>
            <a:ext cx="1710689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8518" sz="10800" spc="15">
                <a:latin typeface="Arial"/>
                <a:cs typeface="Arial"/>
              </a:rPr>
              <a:t>N</a:t>
            </a:r>
            <a:r>
              <a:rPr dirty="0" baseline="-18518" sz="1080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+</a:t>
            </a:r>
            <a:r>
              <a:rPr dirty="0" sz="3200" spc="-5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14600" y="609600"/>
            <a:ext cx="6059424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67000" y="990600"/>
            <a:ext cx="3124200" cy="193865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3815" rIns="0" bIns="0" rtlCol="0" vert="horz">
            <a:spAutoFit/>
          </a:bodyPr>
          <a:lstStyle/>
          <a:p>
            <a:pPr algn="ctr" marL="717550" marR="702945">
              <a:lnSpc>
                <a:spcPct val="100000"/>
              </a:lnSpc>
              <a:spcBef>
                <a:spcPts val="345"/>
              </a:spcBef>
            </a:pPr>
            <a:r>
              <a:rPr dirty="0" sz="4000" spc="-280" b="1">
                <a:solidFill>
                  <a:srgbClr val="FFFF99"/>
                </a:solidFill>
                <a:latin typeface="Tahoma"/>
                <a:cs typeface="Tahoma"/>
              </a:rPr>
              <a:t>يفرع  </a:t>
            </a:r>
            <a:r>
              <a:rPr dirty="0" sz="4000" spc="-459" b="1">
                <a:solidFill>
                  <a:srgbClr val="FFFF99"/>
                </a:solidFill>
                <a:latin typeface="Tahoma"/>
                <a:cs typeface="Tahoma"/>
              </a:rPr>
              <a:t>ةطبارلا</a:t>
            </a:r>
            <a:endParaRPr sz="4000">
              <a:latin typeface="Tahoma"/>
              <a:cs typeface="Tahoma"/>
            </a:endParaRPr>
          </a:p>
          <a:p>
            <a:pPr algn="ctr" marL="3810">
              <a:lnSpc>
                <a:spcPct val="100000"/>
              </a:lnSpc>
              <a:spcBef>
                <a:spcPts val="10"/>
              </a:spcBef>
            </a:pPr>
            <a:r>
              <a:rPr dirty="0" sz="4000" spc="-755" b="1">
                <a:solidFill>
                  <a:srgbClr val="FFFF99"/>
                </a:solidFill>
                <a:latin typeface="Tahoma"/>
                <a:cs typeface="Tahoma"/>
              </a:rPr>
              <a:t>؟؟ةينويلأا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324" y="4421123"/>
            <a:ext cx="7467600" cy="1938655"/>
          </a:xfrm>
          <a:prstGeom prst="rect">
            <a:avLst/>
          </a:prstGeom>
          <a:solidFill>
            <a:srgbClr val="33CCCC"/>
          </a:solidFill>
          <a:ln w="914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68300" marR="358140" indent="310515">
              <a:lnSpc>
                <a:spcPct val="100000"/>
              </a:lnSpc>
              <a:spcBef>
                <a:spcPts val="350"/>
              </a:spcBef>
            </a:pPr>
            <a:r>
              <a:rPr dirty="0" sz="4000" spc="-695">
                <a:latin typeface="Tahoma"/>
                <a:cs typeface="Tahoma"/>
              </a:rPr>
              <a:t>يتلا </a:t>
            </a:r>
            <a:r>
              <a:rPr dirty="0" sz="4000" spc="-540">
                <a:latin typeface="Tahoma"/>
                <a:cs typeface="Tahoma"/>
              </a:rPr>
              <a:t>ةينوكسورهكلا </a:t>
            </a:r>
            <a:r>
              <a:rPr dirty="0" sz="4000" spc="-570">
                <a:latin typeface="Tahoma"/>
                <a:cs typeface="Tahoma"/>
              </a:rPr>
              <a:t>ةوقلا </a:t>
            </a:r>
            <a:r>
              <a:rPr dirty="0" sz="4000" spc="660">
                <a:latin typeface="Tahoma"/>
                <a:cs typeface="Tahoma"/>
              </a:rPr>
              <a:t>يه  </a:t>
            </a:r>
            <a:r>
              <a:rPr dirty="0" sz="4000" spc="-400">
                <a:latin typeface="Tahoma"/>
                <a:cs typeface="Tahoma"/>
              </a:rPr>
              <a:t>تانحشلا </a:t>
            </a:r>
            <a:r>
              <a:rPr dirty="0" sz="4000">
                <a:latin typeface="Tahoma"/>
                <a:cs typeface="Tahoma"/>
              </a:rPr>
              <a:t>تاذ </a:t>
            </a:r>
            <a:r>
              <a:rPr dirty="0" sz="4000" spc="-450">
                <a:latin typeface="Tahoma"/>
                <a:cs typeface="Tahoma"/>
              </a:rPr>
              <a:t>تاميسجلا</a:t>
            </a:r>
            <a:r>
              <a:rPr dirty="0" sz="4000" spc="-570">
                <a:latin typeface="Tahoma"/>
                <a:cs typeface="Tahoma"/>
              </a:rPr>
              <a:t> </a:t>
            </a:r>
            <a:r>
              <a:rPr dirty="0" sz="4000" spc="-580">
                <a:latin typeface="Tahoma"/>
                <a:cs typeface="Tahoma"/>
              </a:rPr>
              <a:t>كسمت</a:t>
            </a:r>
            <a:endParaRPr sz="4000">
              <a:latin typeface="Tahoma"/>
              <a:cs typeface="Tahoma"/>
            </a:endParaRPr>
          </a:p>
          <a:p>
            <a:pPr marL="401955">
              <a:lnSpc>
                <a:spcPts val="4705"/>
              </a:lnSpc>
            </a:pPr>
            <a:r>
              <a:rPr dirty="0" sz="4000" spc="5">
                <a:latin typeface="Tahoma"/>
                <a:cs typeface="Tahoma"/>
              </a:rPr>
              <a:t>.. </a:t>
            </a:r>
            <a:r>
              <a:rPr dirty="0" sz="4000" spc="-819">
                <a:latin typeface="Tahoma"/>
                <a:cs typeface="Tahoma"/>
              </a:rPr>
              <a:t>ةينويلأا </a:t>
            </a:r>
            <a:r>
              <a:rPr dirty="0" sz="4000" spc="-475">
                <a:latin typeface="Tahoma"/>
                <a:cs typeface="Tahoma"/>
              </a:rPr>
              <a:t>تابكرملا </a:t>
            </a:r>
            <a:r>
              <a:rPr dirty="0" sz="4000" spc="-670">
                <a:latin typeface="Tahoma"/>
                <a:cs typeface="Tahoma"/>
              </a:rPr>
              <a:t>يف</a:t>
            </a:r>
            <a:r>
              <a:rPr dirty="0" sz="4000" spc="-495">
                <a:latin typeface="Tahoma"/>
                <a:cs typeface="Tahoma"/>
              </a:rPr>
              <a:t> </a:t>
            </a:r>
            <a:r>
              <a:rPr dirty="0" sz="4000" spc="-650">
                <a:latin typeface="Tahoma"/>
                <a:cs typeface="Tahoma"/>
              </a:rPr>
              <a:t>هفلتخملا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1600200"/>
            <a:ext cx="7543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10511" y="563880"/>
            <a:ext cx="6481318" cy="1400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0904" y="752906"/>
            <a:ext cx="3436493" cy="1001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1791" y="2059635"/>
            <a:ext cx="6950709" cy="1234440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2079625" marR="5080" indent="-2067560">
              <a:lnSpc>
                <a:spcPts val="4710"/>
              </a:lnSpc>
              <a:spcBef>
                <a:spcPts val="340"/>
              </a:spcBef>
            </a:pPr>
            <a:r>
              <a:rPr dirty="0" sz="4000" spc="-1085">
                <a:latin typeface="Tahoma"/>
                <a:cs typeface="Tahoma"/>
              </a:rPr>
              <a:t>زلف </a:t>
            </a:r>
            <a:r>
              <a:rPr dirty="0" sz="4000" spc="225">
                <a:latin typeface="Tahoma"/>
                <a:cs typeface="Tahoma"/>
              </a:rPr>
              <a:t>امهدحا </a:t>
            </a:r>
            <a:r>
              <a:rPr dirty="0" sz="4000" spc="-905">
                <a:latin typeface="Tahoma"/>
                <a:cs typeface="Tahoma"/>
              </a:rPr>
              <a:t>نيرصنع</a:t>
            </a:r>
            <a:r>
              <a:rPr dirty="0" sz="4000" spc="-815">
                <a:latin typeface="Tahoma"/>
                <a:cs typeface="Tahoma"/>
              </a:rPr>
              <a:t> </a:t>
            </a:r>
            <a:r>
              <a:rPr dirty="0" sz="4000" spc="-1475">
                <a:latin typeface="Tahoma"/>
                <a:cs typeface="Tahoma"/>
              </a:rPr>
              <a:t>نيب</a:t>
            </a:r>
            <a:r>
              <a:rPr dirty="0" sz="4000" spc="-25">
                <a:latin typeface="Tahoma"/>
                <a:cs typeface="Tahoma"/>
              </a:rPr>
              <a:t> </a:t>
            </a:r>
            <a:r>
              <a:rPr dirty="0" sz="4000" spc="-805">
                <a:latin typeface="Tahoma"/>
                <a:cs typeface="Tahoma"/>
              </a:rPr>
              <a:t>نوكت  </a:t>
            </a:r>
            <a:r>
              <a:rPr dirty="0" sz="4000" spc="-1085">
                <a:latin typeface="Tahoma"/>
                <a:cs typeface="Tahoma"/>
              </a:rPr>
              <a:t>زلف </a:t>
            </a:r>
            <a:r>
              <a:rPr dirty="0" sz="4000" spc="-785">
                <a:latin typeface="Tahoma"/>
                <a:cs typeface="Tahoma"/>
              </a:rPr>
              <a:t>لا</a:t>
            </a:r>
            <a:r>
              <a:rPr dirty="0" sz="4000" spc="-445">
                <a:latin typeface="Tahoma"/>
                <a:cs typeface="Tahoma"/>
              </a:rPr>
              <a:t> </a:t>
            </a:r>
            <a:r>
              <a:rPr dirty="0" sz="4000" spc="-190">
                <a:latin typeface="Tahoma"/>
                <a:cs typeface="Tahoma"/>
              </a:rPr>
              <a:t>رخلااو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5523" y="3506723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495300" y="0"/>
                </a:moveTo>
                <a:lnTo>
                  <a:pt x="450215" y="2179"/>
                </a:lnTo>
                <a:lnTo>
                  <a:pt x="406266" y="8592"/>
                </a:lnTo>
                <a:lnTo>
                  <a:pt x="363625" y="19050"/>
                </a:lnTo>
                <a:lnTo>
                  <a:pt x="322469" y="33364"/>
                </a:lnTo>
                <a:lnTo>
                  <a:pt x="282971" y="51348"/>
                </a:lnTo>
                <a:lnTo>
                  <a:pt x="245307" y="72813"/>
                </a:lnTo>
                <a:lnTo>
                  <a:pt x="209652" y="97570"/>
                </a:lnTo>
                <a:lnTo>
                  <a:pt x="176179" y="125432"/>
                </a:lnTo>
                <a:lnTo>
                  <a:pt x="145065" y="156210"/>
                </a:lnTo>
                <a:lnTo>
                  <a:pt x="116484" y="189716"/>
                </a:lnTo>
                <a:lnTo>
                  <a:pt x="90611" y="225762"/>
                </a:lnTo>
                <a:lnTo>
                  <a:pt x="67620" y="264159"/>
                </a:lnTo>
                <a:lnTo>
                  <a:pt x="47687" y="304721"/>
                </a:lnTo>
                <a:lnTo>
                  <a:pt x="30985" y="347258"/>
                </a:lnTo>
                <a:lnTo>
                  <a:pt x="17691" y="391583"/>
                </a:lnTo>
                <a:lnTo>
                  <a:pt x="7979" y="437507"/>
                </a:lnTo>
                <a:lnTo>
                  <a:pt x="2024" y="484842"/>
                </a:lnTo>
                <a:lnTo>
                  <a:pt x="0" y="533400"/>
                </a:lnTo>
                <a:lnTo>
                  <a:pt x="2024" y="581957"/>
                </a:lnTo>
                <a:lnTo>
                  <a:pt x="7979" y="629292"/>
                </a:lnTo>
                <a:lnTo>
                  <a:pt x="17691" y="675216"/>
                </a:lnTo>
                <a:lnTo>
                  <a:pt x="30985" y="719541"/>
                </a:lnTo>
                <a:lnTo>
                  <a:pt x="47687" y="762078"/>
                </a:lnTo>
                <a:lnTo>
                  <a:pt x="67620" y="802640"/>
                </a:lnTo>
                <a:lnTo>
                  <a:pt x="90611" y="841037"/>
                </a:lnTo>
                <a:lnTo>
                  <a:pt x="116484" y="877083"/>
                </a:lnTo>
                <a:lnTo>
                  <a:pt x="145065" y="910590"/>
                </a:lnTo>
                <a:lnTo>
                  <a:pt x="176179" y="941367"/>
                </a:lnTo>
                <a:lnTo>
                  <a:pt x="209652" y="969229"/>
                </a:lnTo>
                <a:lnTo>
                  <a:pt x="245307" y="993986"/>
                </a:lnTo>
                <a:lnTo>
                  <a:pt x="282971" y="1015451"/>
                </a:lnTo>
                <a:lnTo>
                  <a:pt x="322469" y="1033435"/>
                </a:lnTo>
                <a:lnTo>
                  <a:pt x="363625" y="1047750"/>
                </a:lnTo>
                <a:lnTo>
                  <a:pt x="406266" y="1058207"/>
                </a:lnTo>
                <a:lnTo>
                  <a:pt x="450215" y="1064620"/>
                </a:lnTo>
                <a:lnTo>
                  <a:pt x="495300" y="1066800"/>
                </a:lnTo>
                <a:lnTo>
                  <a:pt x="540384" y="1064620"/>
                </a:lnTo>
                <a:lnTo>
                  <a:pt x="584333" y="1058207"/>
                </a:lnTo>
                <a:lnTo>
                  <a:pt x="626974" y="1047750"/>
                </a:lnTo>
                <a:lnTo>
                  <a:pt x="668130" y="1033435"/>
                </a:lnTo>
                <a:lnTo>
                  <a:pt x="707628" y="1015451"/>
                </a:lnTo>
                <a:lnTo>
                  <a:pt x="745292" y="993986"/>
                </a:lnTo>
                <a:lnTo>
                  <a:pt x="780947" y="969229"/>
                </a:lnTo>
                <a:lnTo>
                  <a:pt x="814420" y="941367"/>
                </a:lnTo>
                <a:lnTo>
                  <a:pt x="845534" y="910590"/>
                </a:lnTo>
                <a:lnTo>
                  <a:pt x="874115" y="877083"/>
                </a:lnTo>
                <a:lnTo>
                  <a:pt x="899988" y="841037"/>
                </a:lnTo>
                <a:lnTo>
                  <a:pt x="922979" y="802640"/>
                </a:lnTo>
                <a:lnTo>
                  <a:pt x="942912" y="762078"/>
                </a:lnTo>
                <a:lnTo>
                  <a:pt x="959614" y="719541"/>
                </a:lnTo>
                <a:lnTo>
                  <a:pt x="972908" y="675216"/>
                </a:lnTo>
                <a:lnTo>
                  <a:pt x="982620" y="629292"/>
                </a:lnTo>
                <a:lnTo>
                  <a:pt x="988575" y="581957"/>
                </a:lnTo>
                <a:lnTo>
                  <a:pt x="990600" y="533400"/>
                </a:lnTo>
                <a:lnTo>
                  <a:pt x="988575" y="484842"/>
                </a:lnTo>
                <a:lnTo>
                  <a:pt x="982620" y="437507"/>
                </a:lnTo>
                <a:lnTo>
                  <a:pt x="972908" y="391583"/>
                </a:lnTo>
                <a:lnTo>
                  <a:pt x="959614" y="347258"/>
                </a:lnTo>
                <a:lnTo>
                  <a:pt x="942912" y="304721"/>
                </a:lnTo>
                <a:lnTo>
                  <a:pt x="922979" y="264159"/>
                </a:lnTo>
                <a:lnTo>
                  <a:pt x="899988" y="225762"/>
                </a:lnTo>
                <a:lnTo>
                  <a:pt x="874115" y="189716"/>
                </a:lnTo>
                <a:lnTo>
                  <a:pt x="845534" y="156210"/>
                </a:lnTo>
                <a:lnTo>
                  <a:pt x="814420" y="125432"/>
                </a:lnTo>
                <a:lnTo>
                  <a:pt x="780947" y="97570"/>
                </a:lnTo>
                <a:lnTo>
                  <a:pt x="745292" y="72813"/>
                </a:lnTo>
                <a:lnTo>
                  <a:pt x="707628" y="51348"/>
                </a:lnTo>
                <a:lnTo>
                  <a:pt x="668130" y="33364"/>
                </a:lnTo>
                <a:lnTo>
                  <a:pt x="626974" y="19050"/>
                </a:lnTo>
                <a:lnTo>
                  <a:pt x="584333" y="8592"/>
                </a:lnTo>
                <a:lnTo>
                  <a:pt x="540384" y="2179"/>
                </a:lnTo>
                <a:lnTo>
                  <a:pt x="49530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5523" y="3506723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0" y="533400"/>
                </a:moveTo>
                <a:lnTo>
                  <a:pt x="2024" y="484842"/>
                </a:lnTo>
                <a:lnTo>
                  <a:pt x="7979" y="437507"/>
                </a:lnTo>
                <a:lnTo>
                  <a:pt x="17691" y="391583"/>
                </a:lnTo>
                <a:lnTo>
                  <a:pt x="30985" y="347258"/>
                </a:lnTo>
                <a:lnTo>
                  <a:pt x="47687" y="304721"/>
                </a:lnTo>
                <a:lnTo>
                  <a:pt x="67620" y="264159"/>
                </a:lnTo>
                <a:lnTo>
                  <a:pt x="90611" y="225762"/>
                </a:lnTo>
                <a:lnTo>
                  <a:pt x="116484" y="189716"/>
                </a:lnTo>
                <a:lnTo>
                  <a:pt x="145065" y="156210"/>
                </a:lnTo>
                <a:lnTo>
                  <a:pt x="176179" y="125432"/>
                </a:lnTo>
                <a:lnTo>
                  <a:pt x="209652" y="97570"/>
                </a:lnTo>
                <a:lnTo>
                  <a:pt x="245307" y="72813"/>
                </a:lnTo>
                <a:lnTo>
                  <a:pt x="282971" y="51348"/>
                </a:lnTo>
                <a:lnTo>
                  <a:pt x="322469" y="33364"/>
                </a:lnTo>
                <a:lnTo>
                  <a:pt x="363625" y="19050"/>
                </a:lnTo>
                <a:lnTo>
                  <a:pt x="406266" y="8592"/>
                </a:lnTo>
                <a:lnTo>
                  <a:pt x="450215" y="2179"/>
                </a:lnTo>
                <a:lnTo>
                  <a:pt x="495300" y="0"/>
                </a:lnTo>
                <a:lnTo>
                  <a:pt x="540384" y="2179"/>
                </a:lnTo>
                <a:lnTo>
                  <a:pt x="584333" y="8592"/>
                </a:lnTo>
                <a:lnTo>
                  <a:pt x="626974" y="19050"/>
                </a:lnTo>
                <a:lnTo>
                  <a:pt x="668130" y="33364"/>
                </a:lnTo>
                <a:lnTo>
                  <a:pt x="707628" y="51348"/>
                </a:lnTo>
                <a:lnTo>
                  <a:pt x="745292" y="72813"/>
                </a:lnTo>
                <a:lnTo>
                  <a:pt x="780947" y="97570"/>
                </a:lnTo>
                <a:lnTo>
                  <a:pt x="814420" y="125432"/>
                </a:lnTo>
                <a:lnTo>
                  <a:pt x="845534" y="156209"/>
                </a:lnTo>
                <a:lnTo>
                  <a:pt x="874115" y="189716"/>
                </a:lnTo>
                <a:lnTo>
                  <a:pt x="899988" y="225762"/>
                </a:lnTo>
                <a:lnTo>
                  <a:pt x="922979" y="264159"/>
                </a:lnTo>
                <a:lnTo>
                  <a:pt x="942912" y="304721"/>
                </a:lnTo>
                <a:lnTo>
                  <a:pt x="959614" y="347258"/>
                </a:lnTo>
                <a:lnTo>
                  <a:pt x="972908" y="391583"/>
                </a:lnTo>
                <a:lnTo>
                  <a:pt x="982620" y="437507"/>
                </a:lnTo>
                <a:lnTo>
                  <a:pt x="988575" y="484842"/>
                </a:lnTo>
                <a:lnTo>
                  <a:pt x="990600" y="533400"/>
                </a:lnTo>
                <a:lnTo>
                  <a:pt x="988575" y="581957"/>
                </a:lnTo>
                <a:lnTo>
                  <a:pt x="982620" y="629292"/>
                </a:lnTo>
                <a:lnTo>
                  <a:pt x="972908" y="675216"/>
                </a:lnTo>
                <a:lnTo>
                  <a:pt x="959614" y="719541"/>
                </a:lnTo>
                <a:lnTo>
                  <a:pt x="942912" y="762078"/>
                </a:lnTo>
                <a:lnTo>
                  <a:pt x="922979" y="802640"/>
                </a:lnTo>
                <a:lnTo>
                  <a:pt x="899988" y="841037"/>
                </a:lnTo>
                <a:lnTo>
                  <a:pt x="874115" y="877083"/>
                </a:lnTo>
                <a:lnTo>
                  <a:pt x="845534" y="910589"/>
                </a:lnTo>
                <a:lnTo>
                  <a:pt x="814420" y="941367"/>
                </a:lnTo>
                <a:lnTo>
                  <a:pt x="780947" y="969229"/>
                </a:lnTo>
                <a:lnTo>
                  <a:pt x="745292" y="993986"/>
                </a:lnTo>
                <a:lnTo>
                  <a:pt x="707628" y="1015451"/>
                </a:lnTo>
                <a:lnTo>
                  <a:pt x="668130" y="1033435"/>
                </a:lnTo>
                <a:lnTo>
                  <a:pt x="626974" y="1047749"/>
                </a:lnTo>
                <a:lnTo>
                  <a:pt x="584333" y="1058207"/>
                </a:lnTo>
                <a:lnTo>
                  <a:pt x="540384" y="1064620"/>
                </a:lnTo>
                <a:lnTo>
                  <a:pt x="495300" y="1066800"/>
                </a:lnTo>
                <a:lnTo>
                  <a:pt x="450215" y="1064620"/>
                </a:lnTo>
                <a:lnTo>
                  <a:pt x="406266" y="1058207"/>
                </a:lnTo>
                <a:lnTo>
                  <a:pt x="363625" y="1047750"/>
                </a:lnTo>
                <a:lnTo>
                  <a:pt x="322469" y="1033435"/>
                </a:lnTo>
                <a:lnTo>
                  <a:pt x="282971" y="1015451"/>
                </a:lnTo>
                <a:lnTo>
                  <a:pt x="245307" y="993986"/>
                </a:lnTo>
                <a:lnTo>
                  <a:pt x="209652" y="969229"/>
                </a:lnTo>
                <a:lnTo>
                  <a:pt x="176179" y="941367"/>
                </a:lnTo>
                <a:lnTo>
                  <a:pt x="145065" y="910590"/>
                </a:lnTo>
                <a:lnTo>
                  <a:pt x="116484" y="877083"/>
                </a:lnTo>
                <a:lnTo>
                  <a:pt x="90611" y="841037"/>
                </a:lnTo>
                <a:lnTo>
                  <a:pt x="67620" y="802640"/>
                </a:lnTo>
                <a:lnTo>
                  <a:pt x="47687" y="762078"/>
                </a:lnTo>
                <a:lnTo>
                  <a:pt x="30985" y="719541"/>
                </a:lnTo>
                <a:lnTo>
                  <a:pt x="17691" y="675216"/>
                </a:lnTo>
                <a:lnTo>
                  <a:pt x="7979" y="629292"/>
                </a:lnTo>
                <a:lnTo>
                  <a:pt x="2024" y="581957"/>
                </a:lnTo>
                <a:lnTo>
                  <a:pt x="0" y="533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0123" y="4040123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 h="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97123" y="3506723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495300" y="0"/>
                </a:moveTo>
                <a:lnTo>
                  <a:pt x="450215" y="2179"/>
                </a:lnTo>
                <a:lnTo>
                  <a:pt x="406266" y="8592"/>
                </a:lnTo>
                <a:lnTo>
                  <a:pt x="363625" y="19050"/>
                </a:lnTo>
                <a:lnTo>
                  <a:pt x="322469" y="33364"/>
                </a:lnTo>
                <a:lnTo>
                  <a:pt x="282971" y="51348"/>
                </a:lnTo>
                <a:lnTo>
                  <a:pt x="245307" y="72813"/>
                </a:lnTo>
                <a:lnTo>
                  <a:pt x="209652" y="97570"/>
                </a:lnTo>
                <a:lnTo>
                  <a:pt x="176179" y="125432"/>
                </a:lnTo>
                <a:lnTo>
                  <a:pt x="145065" y="156210"/>
                </a:lnTo>
                <a:lnTo>
                  <a:pt x="116484" y="189716"/>
                </a:lnTo>
                <a:lnTo>
                  <a:pt x="90611" y="225762"/>
                </a:lnTo>
                <a:lnTo>
                  <a:pt x="67620" y="264159"/>
                </a:lnTo>
                <a:lnTo>
                  <a:pt x="47687" y="304721"/>
                </a:lnTo>
                <a:lnTo>
                  <a:pt x="30985" y="347258"/>
                </a:lnTo>
                <a:lnTo>
                  <a:pt x="17691" y="391583"/>
                </a:lnTo>
                <a:lnTo>
                  <a:pt x="7979" y="437507"/>
                </a:lnTo>
                <a:lnTo>
                  <a:pt x="2024" y="484842"/>
                </a:lnTo>
                <a:lnTo>
                  <a:pt x="0" y="533400"/>
                </a:lnTo>
                <a:lnTo>
                  <a:pt x="2024" y="581957"/>
                </a:lnTo>
                <a:lnTo>
                  <a:pt x="7979" y="629292"/>
                </a:lnTo>
                <a:lnTo>
                  <a:pt x="17691" y="675216"/>
                </a:lnTo>
                <a:lnTo>
                  <a:pt x="30985" y="719541"/>
                </a:lnTo>
                <a:lnTo>
                  <a:pt x="47687" y="762078"/>
                </a:lnTo>
                <a:lnTo>
                  <a:pt x="67620" y="802640"/>
                </a:lnTo>
                <a:lnTo>
                  <a:pt x="90611" y="841037"/>
                </a:lnTo>
                <a:lnTo>
                  <a:pt x="116484" y="877083"/>
                </a:lnTo>
                <a:lnTo>
                  <a:pt x="145065" y="910590"/>
                </a:lnTo>
                <a:lnTo>
                  <a:pt x="176179" y="941367"/>
                </a:lnTo>
                <a:lnTo>
                  <a:pt x="209652" y="969229"/>
                </a:lnTo>
                <a:lnTo>
                  <a:pt x="245307" y="993986"/>
                </a:lnTo>
                <a:lnTo>
                  <a:pt x="282971" y="1015451"/>
                </a:lnTo>
                <a:lnTo>
                  <a:pt x="322469" y="1033435"/>
                </a:lnTo>
                <a:lnTo>
                  <a:pt x="363625" y="1047750"/>
                </a:lnTo>
                <a:lnTo>
                  <a:pt x="406266" y="1058207"/>
                </a:lnTo>
                <a:lnTo>
                  <a:pt x="450215" y="1064620"/>
                </a:lnTo>
                <a:lnTo>
                  <a:pt x="495300" y="1066800"/>
                </a:lnTo>
                <a:lnTo>
                  <a:pt x="540384" y="1064620"/>
                </a:lnTo>
                <a:lnTo>
                  <a:pt x="584333" y="1058207"/>
                </a:lnTo>
                <a:lnTo>
                  <a:pt x="626974" y="1047750"/>
                </a:lnTo>
                <a:lnTo>
                  <a:pt x="668130" y="1033435"/>
                </a:lnTo>
                <a:lnTo>
                  <a:pt x="707628" y="1015451"/>
                </a:lnTo>
                <a:lnTo>
                  <a:pt x="745292" y="993986"/>
                </a:lnTo>
                <a:lnTo>
                  <a:pt x="780947" y="969229"/>
                </a:lnTo>
                <a:lnTo>
                  <a:pt x="814420" y="941367"/>
                </a:lnTo>
                <a:lnTo>
                  <a:pt x="845534" y="910590"/>
                </a:lnTo>
                <a:lnTo>
                  <a:pt x="874115" y="877083"/>
                </a:lnTo>
                <a:lnTo>
                  <a:pt x="899988" y="841037"/>
                </a:lnTo>
                <a:lnTo>
                  <a:pt x="922979" y="802640"/>
                </a:lnTo>
                <a:lnTo>
                  <a:pt x="942912" y="762078"/>
                </a:lnTo>
                <a:lnTo>
                  <a:pt x="959614" y="719541"/>
                </a:lnTo>
                <a:lnTo>
                  <a:pt x="972908" y="675216"/>
                </a:lnTo>
                <a:lnTo>
                  <a:pt x="982620" y="629292"/>
                </a:lnTo>
                <a:lnTo>
                  <a:pt x="988575" y="581957"/>
                </a:lnTo>
                <a:lnTo>
                  <a:pt x="990600" y="533400"/>
                </a:lnTo>
                <a:lnTo>
                  <a:pt x="988575" y="484842"/>
                </a:lnTo>
                <a:lnTo>
                  <a:pt x="982620" y="437507"/>
                </a:lnTo>
                <a:lnTo>
                  <a:pt x="972908" y="391583"/>
                </a:lnTo>
                <a:lnTo>
                  <a:pt x="959614" y="347258"/>
                </a:lnTo>
                <a:lnTo>
                  <a:pt x="942912" y="304721"/>
                </a:lnTo>
                <a:lnTo>
                  <a:pt x="922979" y="264159"/>
                </a:lnTo>
                <a:lnTo>
                  <a:pt x="899988" y="225762"/>
                </a:lnTo>
                <a:lnTo>
                  <a:pt x="874115" y="189716"/>
                </a:lnTo>
                <a:lnTo>
                  <a:pt x="845534" y="156210"/>
                </a:lnTo>
                <a:lnTo>
                  <a:pt x="814420" y="125432"/>
                </a:lnTo>
                <a:lnTo>
                  <a:pt x="780947" y="97570"/>
                </a:lnTo>
                <a:lnTo>
                  <a:pt x="745292" y="72813"/>
                </a:lnTo>
                <a:lnTo>
                  <a:pt x="707628" y="51348"/>
                </a:lnTo>
                <a:lnTo>
                  <a:pt x="668130" y="33364"/>
                </a:lnTo>
                <a:lnTo>
                  <a:pt x="626974" y="19050"/>
                </a:lnTo>
                <a:lnTo>
                  <a:pt x="584333" y="8592"/>
                </a:lnTo>
                <a:lnTo>
                  <a:pt x="540384" y="2179"/>
                </a:lnTo>
                <a:lnTo>
                  <a:pt x="4953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7123" y="3506723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0" y="533400"/>
                </a:moveTo>
                <a:lnTo>
                  <a:pt x="2024" y="484842"/>
                </a:lnTo>
                <a:lnTo>
                  <a:pt x="7979" y="437507"/>
                </a:lnTo>
                <a:lnTo>
                  <a:pt x="17691" y="391583"/>
                </a:lnTo>
                <a:lnTo>
                  <a:pt x="30985" y="347258"/>
                </a:lnTo>
                <a:lnTo>
                  <a:pt x="47687" y="304721"/>
                </a:lnTo>
                <a:lnTo>
                  <a:pt x="67620" y="264159"/>
                </a:lnTo>
                <a:lnTo>
                  <a:pt x="90611" y="225762"/>
                </a:lnTo>
                <a:lnTo>
                  <a:pt x="116484" y="189716"/>
                </a:lnTo>
                <a:lnTo>
                  <a:pt x="145065" y="156210"/>
                </a:lnTo>
                <a:lnTo>
                  <a:pt x="176179" y="125432"/>
                </a:lnTo>
                <a:lnTo>
                  <a:pt x="209652" y="97570"/>
                </a:lnTo>
                <a:lnTo>
                  <a:pt x="245307" y="72813"/>
                </a:lnTo>
                <a:lnTo>
                  <a:pt x="282971" y="51348"/>
                </a:lnTo>
                <a:lnTo>
                  <a:pt x="322469" y="33364"/>
                </a:lnTo>
                <a:lnTo>
                  <a:pt x="363625" y="19050"/>
                </a:lnTo>
                <a:lnTo>
                  <a:pt x="406266" y="8592"/>
                </a:lnTo>
                <a:lnTo>
                  <a:pt x="450215" y="2179"/>
                </a:lnTo>
                <a:lnTo>
                  <a:pt x="495300" y="0"/>
                </a:lnTo>
                <a:lnTo>
                  <a:pt x="540384" y="2179"/>
                </a:lnTo>
                <a:lnTo>
                  <a:pt x="584333" y="8592"/>
                </a:lnTo>
                <a:lnTo>
                  <a:pt x="626974" y="19050"/>
                </a:lnTo>
                <a:lnTo>
                  <a:pt x="668130" y="33364"/>
                </a:lnTo>
                <a:lnTo>
                  <a:pt x="707628" y="51348"/>
                </a:lnTo>
                <a:lnTo>
                  <a:pt x="745292" y="72813"/>
                </a:lnTo>
                <a:lnTo>
                  <a:pt x="780947" y="97570"/>
                </a:lnTo>
                <a:lnTo>
                  <a:pt x="814420" y="125432"/>
                </a:lnTo>
                <a:lnTo>
                  <a:pt x="845534" y="156209"/>
                </a:lnTo>
                <a:lnTo>
                  <a:pt x="874115" y="189716"/>
                </a:lnTo>
                <a:lnTo>
                  <a:pt x="899988" y="225762"/>
                </a:lnTo>
                <a:lnTo>
                  <a:pt x="922979" y="264159"/>
                </a:lnTo>
                <a:lnTo>
                  <a:pt x="942912" y="304721"/>
                </a:lnTo>
                <a:lnTo>
                  <a:pt x="959614" y="347258"/>
                </a:lnTo>
                <a:lnTo>
                  <a:pt x="972908" y="391583"/>
                </a:lnTo>
                <a:lnTo>
                  <a:pt x="982620" y="437507"/>
                </a:lnTo>
                <a:lnTo>
                  <a:pt x="988575" y="484842"/>
                </a:lnTo>
                <a:lnTo>
                  <a:pt x="990600" y="533400"/>
                </a:lnTo>
                <a:lnTo>
                  <a:pt x="988575" y="581957"/>
                </a:lnTo>
                <a:lnTo>
                  <a:pt x="982620" y="629292"/>
                </a:lnTo>
                <a:lnTo>
                  <a:pt x="972908" y="675216"/>
                </a:lnTo>
                <a:lnTo>
                  <a:pt x="959614" y="719541"/>
                </a:lnTo>
                <a:lnTo>
                  <a:pt x="942912" y="762078"/>
                </a:lnTo>
                <a:lnTo>
                  <a:pt x="922979" y="802640"/>
                </a:lnTo>
                <a:lnTo>
                  <a:pt x="899988" y="841037"/>
                </a:lnTo>
                <a:lnTo>
                  <a:pt x="874115" y="877083"/>
                </a:lnTo>
                <a:lnTo>
                  <a:pt x="845534" y="910589"/>
                </a:lnTo>
                <a:lnTo>
                  <a:pt x="814420" y="941367"/>
                </a:lnTo>
                <a:lnTo>
                  <a:pt x="780947" y="969229"/>
                </a:lnTo>
                <a:lnTo>
                  <a:pt x="745292" y="993986"/>
                </a:lnTo>
                <a:lnTo>
                  <a:pt x="707628" y="1015451"/>
                </a:lnTo>
                <a:lnTo>
                  <a:pt x="668130" y="1033435"/>
                </a:lnTo>
                <a:lnTo>
                  <a:pt x="626974" y="1047749"/>
                </a:lnTo>
                <a:lnTo>
                  <a:pt x="584333" y="1058207"/>
                </a:lnTo>
                <a:lnTo>
                  <a:pt x="540384" y="1064620"/>
                </a:lnTo>
                <a:lnTo>
                  <a:pt x="495300" y="1066800"/>
                </a:lnTo>
                <a:lnTo>
                  <a:pt x="450215" y="1064620"/>
                </a:lnTo>
                <a:lnTo>
                  <a:pt x="406266" y="1058207"/>
                </a:lnTo>
                <a:lnTo>
                  <a:pt x="363625" y="1047750"/>
                </a:lnTo>
                <a:lnTo>
                  <a:pt x="322469" y="1033435"/>
                </a:lnTo>
                <a:lnTo>
                  <a:pt x="282971" y="1015451"/>
                </a:lnTo>
                <a:lnTo>
                  <a:pt x="245307" y="993986"/>
                </a:lnTo>
                <a:lnTo>
                  <a:pt x="209652" y="969229"/>
                </a:lnTo>
                <a:lnTo>
                  <a:pt x="176179" y="941367"/>
                </a:lnTo>
                <a:lnTo>
                  <a:pt x="145065" y="910590"/>
                </a:lnTo>
                <a:lnTo>
                  <a:pt x="116484" y="877083"/>
                </a:lnTo>
                <a:lnTo>
                  <a:pt x="90611" y="841037"/>
                </a:lnTo>
                <a:lnTo>
                  <a:pt x="67620" y="802640"/>
                </a:lnTo>
                <a:lnTo>
                  <a:pt x="47687" y="762078"/>
                </a:lnTo>
                <a:lnTo>
                  <a:pt x="30985" y="719541"/>
                </a:lnTo>
                <a:lnTo>
                  <a:pt x="17691" y="675216"/>
                </a:lnTo>
                <a:lnTo>
                  <a:pt x="7979" y="629292"/>
                </a:lnTo>
                <a:lnTo>
                  <a:pt x="2024" y="581957"/>
                </a:lnTo>
                <a:lnTo>
                  <a:pt x="0" y="533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117595" y="3801821"/>
            <a:ext cx="310388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755" b="1">
                <a:latin typeface="Tahoma"/>
                <a:cs typeface="Tahoma"/>
              </a:rPr>
              <a:t>زلف</a:t>
            </a:r>
            <a:r>
              <a:rPr dirty="0" sz="2800" spc="-750" b="1">
                <a:latin typeface="Tahoma"/>
                <a:cs typeface="Tahoma"/>
              </a:rPr>
              <a:t> </a:t>
            </a:r>
            <a:r>
              <a:rPr dirty="0" sz="2800" spc="-675" b="1">
                <a:solidFill>
                  <a:srgbClr val="001F5F"/>
                </a:solidFill>
                <a:latin typeface="Tahoma"/>
                <a:cs typeface="Tahoma"/>
              </a:rPr>
              <a:t>زلفلا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14600" y="48006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636828" y="1722"/>
                </a:lnTo>
                <a:lnTo>
                  <a:pt x="588784" y="6811"/>
                </a:lnTo>
                <a:lnTo>
                  <a:pt x="541785" y="15151"/>
                </a:lnTo>
                <a:lnTo>
                  <a:pt x="495947" y="26625"/>
                </a:lnTo>
                <a:lnTo>
                  <a:pt x="451386" y="41118"/>
                </a:lnTo>
                <a:lnTo>
                  <a:pt x="408218" y="58514"/>
                </a:lnTo>
                <a:lnTo>
                  <a:pt x="366559" y="78696"/>
                </a:lnTo>
                <a:lnTo>
                  <a:pt x="326525" y="101548"/>
                </a:lnTo>
                <a:lnTo>
                  <a:pt x="288233" y="126954"/>
                </a:lnTo>
                <a:lnTo>
                  <a:pt x="251798" y="154798"/>
                </a:lnTo>
                <a:lnTo>
                  <a:pt x="217336" y="184964"/>
                </a:lnTo>
                <a:lnTo>
                  <a:pt x="184964" y="217336"/>
                </a:lnTo>
                <a:lnTo>
                  <a:pt x="154798" y="251798"/>
                </a:lnTo>
                <a:lnTo>
                  <a:pt x="126954" y="288233"/>
                </a:lnTo>
                <a:lnTo>
                  <a:pt x="101548" y="326525"/>
                </a:lnTo>
                <a:lnTo>
                  <a:pt x="78696" y="366559"/>
                </a:lnTo>
                <a:lnTo>
                  <a:pt x="58514" y="408218"/>
                </a:lnTo>
                <a:lnTo>
                  <a:pt x="41118" y="451386"/>
                </a:lnTo>
                <a:lnTo>
                  <a:pt x="26625" y="495947"/>
                </a:lnTo>
                <a:lnTo>
                  <a:pt x="15151" y="541785"/>
                </a:lnTo>
                <a:lnTo>
                  <a:pt x="6811" y="588784"/>
                </a:lnTo>
                <a:lnTo>
                  <a:pt x="1722" y="636828"/>
                </a:lnTo>
                <a:lnTo>
                  <a:pt x="0" y="685800"/>
                </a:lnTo>
                <a:lnTo>
                  <a:pt x="1722" y="734776"/>
                </a:lnTo>
                <a:lnTo>
                  <a:pt x="6811" y="782823"/>
                </a:lnTo>
                <a:lnTo>
                  <a:pt x="15151" y="829825"/>
                </a:lnTo>
                <a:lnTo>
                  <a:pt x="26625" y="875665"/>
                </a:lnTo>
                <a:lnTo>
                  <a:pt x="41118" y="920228"/>
                </a:lnTo>
                <a:lnTo>
                  <a:pt x="58514" y="963397"/>
                </a:lnTo>
                <a:lnTo>
                  <a:pt x="78696" y="1005057"/>
                </a:lnTo>
                <a:lnTo>
                  <a:pt x="101548" y="1045091"/>
                </a:lnTo>
                <a:lnTo>
                  <a:pt x="126954" y="1083383"/>
                </a:lnTo>
                <a:lnTo>
                  <a:pt x="154798" y="1119817"/>
                </a:lnTo>
                <a:lnTo>
                  <a:pt x="184964" y="1154278"/>
                </a:lnTo>
                <a:lnTo>
                  <a:pt x="217336" y="1186648"/>
                </a:lnTo>
                <a:lnTo>
                  <a:pt x="251798" y="1216813"/>
                </a:lnTo>
                <a:lnTo>
                  <a:pt x="288233" y="1244656"/>
                </a:lnTo>
                <a:lnTo>
                  <a:pt x="326525" y="1270060"/>
                </a:lnTo>
                <a:lnTo>
                  <a:pt x="366559" y="1292911"/>
                </a:lnTo>
                <a:lnTo>
                  <a:pt x="408218" y="1313091"/>
                </a:lnTo>
                <a:lnTo>
                  <a:pt x="451386" y="1330485"/>
                </a:lnTo>
                <a:lnTo>
                  <a:pt x="495947" y="1344977"/>
                </a:lnTo>
                <a:lnTo>
                  <a:pt x="541785" y="1356450"/>
                </a:lnTo>
                <a:lnTo>
                  <a:pt x="588784" y="1364789"/>
                </a:lnTo>
                <a:lnTo>
                  <a:pt x="636828" y="1369878"/>
                </a:lnTo>
                <a:lnTo>
                  <a:pt x="685800" y="1371600"/>
                </a:lnTo>
                <a:lnTo>
                  <a:pt x="734771" y="1369878"/>
                </a:lnTo>
                <a:lnTo>
                  <a:pt x="782815" y="1364789"/>
                </a:lnTo>
                <a:lnTo>
                  <a:pt x="829814" y="1356450"/>
                </a:lnTo>
                <a:lnTo>
                  <a:pt x="875652" y="1344977"/>
                </a:lnTo>
                <a:lnTo>
                  <a:pt x="920213" y="1330485"/>
                </a:lnTo>
                <a:lnTo>
                  <a:pt x="963381" y="1313091"/>
                </a:lnTo>
                <a:lnTo>
                  <a:pt x="1005040" y="1292911"/>
                </a:lnTo>
                <a:lnTo>
                  <a:pt x="1045074" y="1270060"/>
                </a:lnTo>
                <a:lnTo>
                  <a:pt x="1083366" y="1244656"/>
                </a:lnTo>
                <a:lnTo>
                  <a:pt x="1119801" y="1216813"/>
                </a:lnTo>
                <a:lnTo>
                  <a:pt x="1154263" y="1186648"/>
                </a:lnTo>
                <a:lnTo>
                  <a:pt x="1186635" y="1154278"/>
                </a:lnTo>
                <a:lnTo>
                  <a:pt x="1216801" y="1119817"/>
                </a:lnTo>
                <a:lnTo>
                  <a:pt x="1244645" y="1083383"/>
                </a:lnTo>
                <a:lnTo>
                  <a:pt x="1270051" y="1045091"/>
                </a:lnTo>
                <a:lnTo>
                  <a:pt x="1292903" y="1005057"/>
                </a:lnTo>
                <a:lnTo>
                  <a:pt x="1313085" y="963397"/>
                </a:lnTo>
                <a:lnTo>
                  <a:pt x="1330481" y="920228"/>
                </a:lnTo>
                <a:lnTo>
                  <a:pt x="1344974" y="875665"/>
                </a:lnTo>
                <a:lnTo>
                  <a:pt x="1356448" y="829825"/>
                </a:lnTo>
                <a:lnTo>
                  <a:pt x="1364788" y="782823"/>
                </a:lnTo>
                <a:lnTo>
                  <a:pt x="1369877" y="734776"/>
                </a:lnTo>
                <a:lnTo>
                  <a:pt x="1371600" y="685800"/>
                </a:lnTo>
                <a:lnTo>
                  <a:pt x="1369877" y="636828"/>
                </a:lnTo>
                <a:lnTo>
                  <a:pt x="1364788" y="588784"/>
                </a:lnTo>
                <a:lnTo>
                  <a:pt x="1356448" y="541785"/>
                </a:lnTo>
                <a:lnTo>
                  <a:pt x="1344974" y="495947"/>
                </a:lnTo>
                <a:lnTo>
                  <a:pt x="1330481" y="451386"/>
                </a:lnTo>
                <a:lnTo>
                  <a:pt x="1313085" y="408218"/>
                </a:lnTo>
                <a:lnTo>
                  <a:pt x="1292903" y="366559"/>
                </a:lnTo>
                <a:lnTo>
                  <a:pt x="1270051" y="326525"/>
                </a:lnTo>
                <a:lnTo>
                  <a:pt x="1244645" y="288233"/>
                </a:lnTo>
                <a:lnTo>
                  <a:pt x="1216801" y="251798"/>
                </a:lnTo>
                <a:lnTo>
                  <a:pt x="1186635" y="217336"/>
                </a:lnTo>
                <a:lnTo>
                  <a:pt x="1154263" y="184964"/>
                </a:lnTo>
                <a:lnTo>
                  <a:pt x="1119801" y="154798"/>
                </a:lnTo>
                <a:lnTo>
                  <a:pt x="1083366" y="126954"/>
                </a:lnTo>
                <a:lnTo>
                  <a:pt x="1045074" y="101548"/>
                </a:lnTo>
                <a:lnTo>
                  <a:pt x="1005040" y="78696"/>
                </a:lnTo>
                <a:lnTo>
                  <a:pt x="963381" y="58514"/>
                </a:lnTo>
                <a:lnTo>
                  <a:pt x="920213" y="41118"/>
                </a:lnTo>
                <a:lnTo>
                  <a:pt x="875652" y="26625"/>
                </a:lnTo>
                <a:lnTo>
                  <a:pt x="829814" y="15151"/>
                </a:lnTo>
                <a:lnTo>
                  <a:pt x="782815" y="6811"/>
                </a:lnTo>
                <a:lnTo>
                  <a:pt x="734771" y="1722"/>
                </a:lnTo>
                <a:lnTo>
                  <a:pt x="6858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14600" y="48006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685800"/>
                </a:moveTo>
                <a:lnTo>
                  <a:pt x="1722" y="636828"/>
                </a:lnTo>
                <a:lnTo>
                  <a:pt x="6811" y="588784"/>
                </a:lnTo>
                <a:lnTo>
                  <a:pt x="15151" y="541785"/>
                </a:lnTo>
                <a:lnTo>
                  <a:pt x="26625" y="495947"/>
                </a:lnTo>
                <a:lnTo>
                  <a:pt x="41118" y="451386"/>
                </a:lnTo>
                <a:lnTo>
                  <a:pt x="58514" y="408218"/>
                </a:lnTo>
                <a:lnTo>
                  <a:pt x="78696" y="366559"/>
                </a:lnTo>
                <a:lnTo>
                  <a:pt x="101548" y="326525"/>
                </a:lnTo>
                <a:lnTo>
                  <a:pt x="126954" y="288233"/>
                </a:lnTo>
                <a:lnTo>
                  <a:pt x="154798" y="251798"/>
                </a:lnTo>
                <a:lnTo>
                  <a:pt x="184964" y="217336"/>
                </a:lnTo>
                <a:lnTo>
                  <a:pt x="217336" y="184964"/>
                </a:lnTo>
                <a:lnTo>
                  <a:pt x="251798" y="154798"/>
                </a:lnTo>
                <a:lnTo>
                  <a:pt x="288233" y="126954"/>
                </a:lnTo>
                <a:lnTo>
                  <a:pt x="326525" y="101548"/>
                </a:lnTo>
                <a:lnTo>
                  <a:pt x="366559" y="78696"/>
                </a:lnTo>
                <a:lnTo>
                  <a:pt x="408218" y="58514"/>
                </a:lnTo>
                <a:lnTo>
                  <a:pt x="451386" y="41118"/>
                </a:lnTo>
                <a:lnTo>
                  <a:pt x="495947" y="26625"/>
                </a:lnTo>
                <a:lnTo>
                  <a:pt x="541785" y="15151"/>
                </a:lnTo>
                <a:lnTo>
                  <a:pt x="588784" y="6811"/>
                </a:lnTo>
                <a:lnTo>
                  <a:pt x="636828" y="1722"/>
                </a:lnTo>
                <a:lnTo>
                  <a:pt x="685800" y="0"/>
                </a:lnTo>
                <a:lnTo>
                  <a:pt x="734771" y="1722"/>
                </a:lnTo>
                <a:lnTo>
                  <a:pt x="782815" y="6811"/>
                </a:lnTo>
                <a:lnTo>
                  <a:pt x="829814" y="15151"/>
                </a:lnTo>
                <a:lnTo>
                  <a:pt x="875652" y="26625"/>
                </a:lnTo>
                <a:lnTo>
                  <a:pt x="920213" y="41118"/>
                </a:lnTo>
                <a:lnTo>
                  <a:pt x="963381" y="58514"/>
                </a:lnTo>
                <a:lnTo>
                  <a:pt x="1005040" y="78696"/>
                </a:lnTo>
                <a:lnTo>
                  <a:pt x="1045074" y="101548"/>
                </a:lnTo>
                <a:lnTo>
                  <a:pt x="1083366" y="126954"/>
                </a:lnTo>
                <a:lnTo>
                  <a:pt x="1119801" y="154798"/>
                </a:lnTo>
                <a:lnTo>
                  <a:pt x="1154263" y="184964"/>
                </a:lnTo>
                <a:lnTo>
                  <a:pt x="1186635" y="217336"/>
                </a:lnTo>
                <a:lnTo>
                  <a:pt x="1216801" y="251798"/>
                </a:lnTo>
                <a:lnTo>
                  <a:pt x="1244645" y="288233"/>
                </a:lnTo>
                <a:lnTo>
                  <a:pt x="1270051" y="326525"/>
                </a:lnTo>
                <a:lnTo>
                  <a:pt x="1292903" y="366559"/>
                </a:lnTo>
                <a:lnTo>
                  <a:pt x="1313085" y="408218"/>
                </a:lnTo>
                <a:lnTo>
                  <a:pt x="1330481" y="451386"/>
                </a:lnTo>
                <a:lnTo>
                  <a:pt x="1344974" y="495947"/>
                </a:lnTo>
                <a:lnTo>
                  <a:pt x="1356448" y="541785"/>
                </a:lnTo>
                <a:lnTo>
                  <a:pt x="1364788" y="588784"/>
                </a:lnTo>
                <a:lnTo>
                  <a:pt x="1369877" y="636828"/>
                </a:lnTo>
                <a:lnTo>
                  <a:pt x="1371600" y="685800"/>
                </a:lnTo>
                <a:lnTo>
                  <a:pt x="1369877" y="734776"/>
                </a:lnTo>
                <a:lnTo>
                  <a:pt x="1364788" y="782823"/>
                </a:lnTo>
                <a:lnTo>
                  <a:pt x="1356448" y="829825"/>
                </a:lnTo>
                <a:lnTo>
                  <a:pt x="1344974" y="875665"/>
                </a:lnTo>
                <a:lnTo>
                  <a:pt x="1330481" y="920228"/>
                </a:lnTo>
                <a:lnTo>
                  <a:pt x="1313085" y="963397"/>
                </a:lnTo>
                <a:lnTo>
                  <a:pt x="1292903" y="1005057"/>
                </a:lnTo>
                <a:lnTo>
                  <a:pt x="1270051" y="1045091"/>
                </a:lnTo>
                <a:lnTo>
                  <a:pt x="1244645" y="1083383"/>
                </a:lnTo>
                <a:lnTo>
                  <a:pt x="1216801" y="1119817"/>
                </a:lnTo>
                <a:lnTo>
                  <a:pt x="1186635" y="1154278"/>
                </a:lnTo>
                <a:lnTo>
                  <a:pt x="1154263" y="1186648"/>
                </a:lnTo>
                <a:lnTo>
                  <a:pt x="1119801" y="1216813"/>
                </a:lnTo>
                <a:lnTo>
                  <a:pt x="1083366" y="1244656"/>
                </a:lnTo>
                <a:lnTo>
                  <a:pt x="1045074" y="1270060"/>
                </a:lnTo>
                <a:lnTo>
                  <a:pt x="1005040" y="1292911"/>
                </a:lnTo>
                <a:lnTo>
                  <a:pt x="963381" y="1313091"/>
                </a:lnTo>
                <a:lnTo>
                  <a:pt x="920213" y="1330485"/>
                </a:lnTo>
                <a:lnTo>
                  <a:pt x="875652" y="1344977"/>
                </a:lnTo>
                <a:lnTo>
                  <a:pt x="829814" y="1356450"/>
                </a:lnTo>
                <a:lnTo>
                  <a:pt x="782815" y="1364789"/>
                </a:lnTo>
                <a:lnTo>
                  <a:pt x="734771" y="1369878"/>
                </a:lnTo>
                <a:lnTo>
                  <a:pt x="685800" y="1371600"/>
                </a:lnTo>
                <a:lnTo>
                  <a:pt x="636828" y="1369878"/>
                </a:lnTo>
                <a:lnTo>
                  <a:pt x="588784" y="1364789"/>
                </a:lnTo>
                <a:lnTo>
                  <a:pt x="541785" y="1356450"/>
                </a:lnTo>
                <a:lnTo>
                  <a:pt x="495947" y="1344977"/>
                </a:lnTo>
                <a:lnTo>
                  <a:pt x="451386" y="1330485"/>
                </a:lnTo>
                <a:lnTo>
                  <a:pt x="408218" y="1313091"/>
                </a:lnTo>
                <a:lnTo>
                  <a:pt x="366559" y="1292911"/>
                </a:lnTo>
                <a:lnTo>
                  <a:pt x="326525" y="1270060"/>
                </a:lnTo>
                <a:lnTo>
                  <a:pt x="288233" y="1244656"/>
                </a:lnTo>
                <a:lnTo>
                  <a:pt x="251798" y="1216813"/>
                </a:lnTo>
                <a:lnTo>
                  <a:pt x="217336" y="1186648"/>
                </a:lnTo>
                <a:lnTo>
                  <a:pt x="184964" y="1154278"/>
                </a:lnTo>
                <a:lnTo>
                  <a:pt x="154798" y="1119817"/>
                </a:lnTo>
                <a:lnTo>
                  <a:pt x="126954" y="1083383"/>
                </a:lnTo>
                <a:lnTo>
                  <a:pt x="101548" y="1045091"/>
                </a:lnTo>
                <a:lnTo>
                  <a:pt x="78696" y="1005057"/>
                </a:lnTo>
                <a:lnTo>
                  <a:pt x="58514" y="963397"/>
                </a:lnTo>
                <a:lnTo>
                  <a:pt x="41118" y="920228"/>
                </a:lnTo>
                <a:lnTo>
                  <a:pt x="26625" y="875665"/>
                </a:lnTo>
                <a:lnTo>
                  <a:pt x="15151" y="829825"/>
                </a:lnTo>
                <a:lnTo>
                  <a:pt x="6811" y="782823"/>
                </a:lnTo>
                <a:lnTo>
                  <a:pt x="1722" y="734776"/>
                </a:lnTo>
                <a:lnTo>
                  <a:pt x="0" y="685800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88666" y="5260035"/>
            <a:ext cx="8229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800" spc="5" b="1">
                <a:latin typeface="Verdana"/>
                <a:cs typeface="Verdana"/>
              </a:rPr>
              <a:t>Na</a:t>
            </a:r>
            <a:r>
              <a:rPr dirty="0" baseline="25525" sz="2775" spc="7" b="1">
                <a:latin typeface="Verdana"/>
                <a:cs typeface="Verdana"/>
              </a:rPr>
              <a:t>+</a:t>
            </a:r>
            <a:endParaRPr baseline="25525" sz="2775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7800" y="4800600"/>
            <a:ext cx="1295400" cy="1371600"/>
          </a:xfrm>
          <a:custGeom>
            <a:avLst/>
            <a:gdLst/>
            <a:ahLst/>
            <a:cxnLst/>
            <a:rect l="l" t="t" r="r" b="b"/>
            <a:pathLst>
              <a:path w="1295400" h="1371600">
                <a:moveTo>
                  <a:pt x="647700" y="0"/>
                </a:moveTo>
                <a:lnTo>
                  <a:pt x="601438" y="1722"/>
                </a:lnTo>
                <a:lnTo>
                  <a:pt x="556056" y="6811"/>
                </a:lnTo>
                <a:lnTo>
                  <a:pt x="511661" y="15151"/>
                </a:lnTo>
                <a:lnTo>
                  <a:pt x="468365" y="26625"/>
                </a:lnTo>
                <a:lnTo>
                  <a:pt x="426275" y="41118"/>
                </a:lnTo>
                <a:lnTo>
                  <a:pt x="385503" y="58514"/>
                </a:lnTo>
                <a:lnTo>
                  <a:pt x="346157" y="78696"/>
                </a:lnTo>
                <a:lnTo>
                  <a:pt x="308347" y="101548"/>
                </a:lnTo>
                <a:lnTo>
                  <a:pt x="272183" y="126954"/>
                </a:lnTo>
                <a:lnTo>
                  <a:pt x="237774" y="154798"/>
                </a:lnTo>
                <a:lnTo>
                  <a:pt x="205229" y="184964"/>
                </a:lnTo>
                <a:lnTo>
                  <a:pt x="174658" y="217336"/>
                </a:lnTo>
                <a:lnTo>
                  <a:pt x="146171" y="251798"/>
                </a:lnTo>
                <a:lnTo>
                  <a:pt x="119877" y="288233"/>
                </a:lnTo>
                <a:lnTo>
                  <a:pt x="95886" y="326525"/>
                </a:lnTo>
                <a:lnTo>
                  <a:pt x="74307" y="366559"/>
                </a:lnTo>
                <a:lnTo>
                  <a:pt x="55250" y="408218"/>
                </a:lnTo>
                <a:lnTo>
                  <a:pt x="38824" y="451386"/>
                </a:lnTo>
                <a:lnTo>
                  <a:pt x="25140" y="495947"/>
                </a:lnTo>
                <a:lnTo>
                  <a:pt x="14305" y="541785"/>
                </a:lnTo>
                <a:lnTo>
                  <a:pt x="6431" y="588784"/>
                </a:lnTo>
                <a:lnTo>
                  <a:pt x="1626" y="636828"/>
                </a:lnTo>
                <a:lnTo>
                  <a:pt x="0" y="685800"/>
                </a:lnTo>
                <a:lnTo>
                  <a:pt x="1626" y="734776"/>
                </a:lnTo>
                <a:lnTo>
                  <a:pt x="6431" y="782823"/>
                </a:lnTo>
                <a:lnTo>
                  <a:pt x="14305" y="829825"/>
                </a:lnTo>
                <a:lnTo>
                  <a:pt x="25140" y="875665"/>
                </a:lnTo>
                <a:lnTo>
                  <a:pt x="38824" y="920228"/>
                </a:lnTo>
                <a:lnTo>
                  <a:pt x="55250" y="963397"/>
                </a:lnTo>
                <a:lnTo>
                  <a:pt x="74307" y="1005057"/>
                </a:lnTo>
                <a:lnTo>
                  <a:pt x="95886" y="1045091"/>
                </a:lnTo>
                <a:lnTo>
                  <a:pt x="119877" y="1083383"/>
                </a:lnTo>
                <a:lnTo>
                  <a:pt x="146171" y="1119817"/>
                </a:lnTo>
                <a:lnTo>
                  <a:pt x="174658" y="1154278"/>
                </a:lnTo>
                <a:lnTo>
                  <a:pt x="205229" y="1186648"/>
                </a:lnTo>
                <a:lnTo>
                  <a:pt x="237774" y="1216813"/>
                </a:lnTo>
                <a:lnTo>
                  <a:pt x="272183" y="1244656"/>
                </a:lnTo>
                <a:lnTo>
                  <a:pt x="308347" y="1270060"/>
                </a:lnTo>
                <a:lnTo>
                  <a:pt x="346157" y="1292911"/>
                </a:lnTo>
                <a:lnTo>
                  <a:pt x="385503" y="1313091"/>
                </a:lnTo>
                <a:lnTo>
                  <a:pt x="426275" y="1330485"/>
                </a:lnTo>
                <a:lnTo>
                  <a:pt x="468365" y="1344977"/>
                </a:lnTo>
                <a:lnTo>
                  <a:pt x="511661" y="1356450"/>
                </a:lnTo>
                <a:lnTo>
                  <a:pt x="556056" y="1364789"/>
                </a:lnTo>
                <a:lnTo>
                  <a:pt x="601438" y="1369878"/>
                </a:lnTo>
                <a:lnTo>
                  <a:pt x="647700" y="1371600"/>
                </a:lnTo>
                <a:lnTo>
                  <a:pt x="693961" y="1369878"/>
                </a:lnTo>
                <a:lnTo>
                  <a:pt x="739343" y="1364789"/>
                </a:lnTo>
                <a:lnTo>
                  <a:pt x="783738" y="1356450"/>
                </a:lnTo>
                <a:lnTo>
                  <a:pt x="827034" y="1344977"/>
                </a:lnTo>
                <a:lnTo>
                  <a:pt x="869124" y="1330485"/>
                </a:lnTo>
                <a:lnTo>
                  <a:pt x="909896" y="1313091"/>
                </a:lnTo>
                <a:lnTo>
                  <a:pt x="949242" y="1292911"/>
                </a:lnTo>
                <a:lnTo>
                  <a:pt x="987052" y="1270060"/>
                </a:lnTo>
                <a:lnTo>
                  <a:pt x="1023216" y="1244656"/>
                </a:lnTo>
                <a:lnTo>
                  <a:pt x="1057625" y="1216813"/>
                </a:lnTo>
                <a:lnTo>
                  <a:pt x="1090170" y="1186648"/>
                </a:lnTo>
                <a:lnTo>
                  <a:pt x="1120741" y="1154278"/>
                </a:lnTo>
                <a:lnTo>
                  <a:pt x="1149228" y="1119817"/>
                </a:lnTo>
                <a:lnTo>
                  <a:pt x="1175522" y="1083383"/>
                </a:lnTo>
                <a:lnTo>
                  <a:pt x="1199513" y="1045091"/>
                </a:lnTo>
                <a:lnTo>
                  <a:pt x="1221092" y="1005057"/>
                </a:lnTo>
                <a:lnTo>
                  <a:pt x="1240149" y="963397"/>
                </a:lnTo>
                <a:lnTo>
                  <a:pt x="1256575" y="920228"/>
                </a:lnTo>
                <a:lnTo>
                  <a:pt x="1270259" y="875665"/>
                </a:lnTo>
                <a:lnTo>
                  <a:pt x="1281094" y="829825"/>
                </a:lnTo>
                <a:lnTo>
                  <a:pt x="1288968" y="782823"/>
                </a:lnTo>
                <a:lnTo>
                  <a:pt x="1293773" y="734776"/>
                </a:lnTo>
                <a:lnTo>
                  <a:pt x="1295400" y="685800"/>
                </a:lnTo>
                <a:lnTo>
                  <a:pt x="1293773" y="636828"/>
                </a:lnTo>
                <a:lnTo>
                  <a:pt x="1288968" y="588784"/>
                </a:lnTo>
                <a:lnTo>
                  <a:pt x="1281094" y="541785"/>
                </a:lnTo>
                <a:lnTo>
                  <a:pt x="1270259" y="495947"/>
                </a:lnTo>
                <a:lnTo>
                  <a:pt x="1256575" y="451386"/>
                </a:lnTo>
                <a:lnTo>
                  <a:pt x="1240149" y="408218"/>
                </a:lnTo>
                <a:lnTo>
                  <a:pt x="1221092" y="366559"/>
                </a:lnTo>
                <a:lnTo>
                  <a:pt x="1199513" y="326525"/>
                </a:lnTo>
                <a:lnTo>
                  <a:pt x="1175522" y="288233"/>
                </a:lnTo>
                <a:lnTo>
                  <a:pt x="1149228" y="251798"/>
                </a:lnTo>
                <a:lnTo>
                  <a:pt x="1120741" y="217336"/>
                </a:lnTo>
                <a:lnTo>
                  <a:pt x="1090170" y="184964"/>
                </a:lnTo>
                <a:lnTo>
                  <a:pt x="1057625" y="154798"/>
                </a:lnTo>
                <a:lnTo>
                  <a:pt x="1023216" y="126954"/>
                </a:lnTo>
                <a:lnTo>
                  <a:pt x="987052" y="101548"/>
                </a:lnTo>
                <a:lnTo>
                  <a:pt x="949242" y="78696"/>
                </a:lnTo>
                <a:lnTo>
                  <a:pt x="909896" y="58514"/>
                </a:lnTo>
                <a:lnTo>
                  <a:pt x="869124" y="41118"/>
                </a:lnTo>
                <a:lnTo>
                  <a:pt x="827034" y="26625"/>
                </a:lnTo>
                <a:lnTo>
                  <a:pt x="783738" y="15151"/>
                </a:lnTo>
                <a:lnTo>
                  <a:pt x="739343" y="6811"/>
                </a:lnTo>
                <a:lnTo>
                  <a:pt x="693961" y="1722"/>
                </a:lnTo>
                <a:lnTo>
                  <a:pt x="64770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7800" y="4800600"/>
            <a:ext cx="1295400" cy="1371600"/>
          </a:xfrm>
          <a:custGeom>
            <a:avLst/>
            <a:gdLst/>
            <a:ahLst/>
            <a:cxnLst/>
            <a:rect l="l" t="t" r="r" b="b"/>
            <a:pathLst>
              <a:path w="1295400" h="1371600">
                <a:moveTo>
                  <a:pt x="0" y="685800"/>
                </a:moveTo>
                <a:lnTo>
                  <a:pt x="1626" y="636828"/>
                </a:lnTo>
                <a:lnTo>
                  <a:pt x="6431" y="588784"/>
                </a:lnTo>
                <a:lnTo>
                  <a:pt x="14305" y="541785"/>
                </a:lnTo>
                <a:lnTo>
                  <a:pt x="25140" y="495947"/>
                </a:lnTo>
                <a:lnTo>
                  <a:pt x="38824" y="451386"/>
                </a:lnTo>
                <a:lnTo>
                  <a:pt x="55250" y="408218"/>
                </a:lnTo>
                <a:lnTo>
                  <a:pt x="74307" y="366559"/>
                </a:lnTo>
                <a:lnTo>
                  <a:pt x="95886" y="326525"/>
                </a:lnTo>
                <a:lnTo>
                  <a:pt x="119877" y="288233"/>
                </a:lnTo>
                <a:lnTo>
                  <a:pt x="146171" y="251798"/>
                </a:lnTo>
                <a:lnTo>
                  <a:pt x="174658" y="217336"/>
                </a:lnTo>
                <a:lnTo>
                  <a:pt x="205229" y="184964"/>
                </a:lnTo>
                <a:lnTo>
                  <a:pt x="237774" y="154798"/>
                </a:lnTo>
                <a:lnTo>
                  <a:pt x="272183" y="126954"/>
                </a:lnTo>
                <a:lnTo>
                  <a:pt x="308347" y="101548"/>
                </a:lnTo>
                <a:lnTo>
                  <a:pt x="346157" y="78696"/>
                </a:lnTo>
                <a:lnTo>
                  <a:pt x="385503" y="58514"/>
                </a:lnTo>
                <a:lnTo>
                  <a:pt x="426275" y="41118"/>
                </a:lnTo>
                <a:lnTo>
                  <a:pt x="468365" y="26625"/>
                </a:lnTo>
                <a:lnTo>
                  <a:pt x="511661" y="15151"/>
                </a:lnTo>
                <a:lnTo>
                  <a:pt x="556056" y="6811"/>
                </a:lnTo>
                <a:lnTo>
                  <a:pt x="601438" y="1722"/>
                </a:lnTo>
                <a:lnTo>
                  <a:pt x="647700" y="0"/>
                </a:lnTo>
                <a:lnTo>
                  <a:pt x="693961" y="1722"/>
                </a:lnTo>
                <a:lnTo>
                  <a:pt x="739343" y="6811"/>
                </a:lnTo>
                <a:lnTo>
                  <a:pt x="783738" y="15151"/>
                </a:lnTo>
                <a:lnTo>
                  <a:pt x="827034" y="26625"/>
                </a:lnTo>
                <a:lnTo>
                  <a:pt x="869124" y="41118"/>
                </a:lnTo>
                <a:lnTo>
                  <a:pt x="909896" y="58514"/>
                </a:lnTo>
                <a:lnTo>
                  <a:pt x="949242" y="78696"/>
                </a:lnTo>
                <a:lnTo>
                  <a:pt x="987052" y="101548"/>
                </a:lnTo>
                <a:lnTo>
                  <a:pt x="1023216" y="126954"/>
                </a:lnTo>
                <a:lnTo>
                  <a:pt x="1057625" y="154798"/>
                </a:lnTo>
                <a:lnTo>
                  <a:pt x="1090170" y="184964"/>
                </a:lnTo>
                <a:lnTo>
                  <a:pt x="1120741" y="217336"/>
                </a:lnTo>
                <a:lnTo>
                  <a:pt x="1149228" y="251798"/>
                </a:lnTo>
                <a:lnTo>
                  <a:pt x="1175522" y="288233"/>
                </a:lnTo>
                <a:lnTo>
                  <a:pt x="1199513" y="326525"/>
                </a:lnTo>
                <a:lnTo>
                  <a:pt x="1221092" y="366559"/>
                </a:lnTo>
                <a:lnTo>
                  <a:pt x="1240149" y="408218"/>
                </a:lnTo>
                <a:lnTo>
                  <a:pt x="1256575" y="451386"/>
                </a:lnTo>
                <a:lnTo>
                  <a:pt x="1270259" y="495947"/>
                </a:lnTo>
                <a:lnTo>
                  <a:pt x="1281094" y="541785"/>
                </a:lnTo>
                <a:lnTo>
                  <a:pt x="1288968" y="588784"/>
                </a:lnTo>
                <a:lnTo>
                  <a:pt x="1293773" y="636828"/>
                </a:lnTo>
                <a:lnTo>
                  <a:pt x="1295400" y="685800"/>
                </a:lnTo>
                <a:lnTo>
                  <a:pt x="1293773" y="734776"/>
                </a:lnTo>
                <a:lnTo>
                  <a:pt x="1288968" y="782823"/>
                </a:lnTo>
                <a:lnTo>
                  <a:pt x="1281094" y="829825"/>
                </a:lnTo>
                <a:lnTo>
                  <a:pt x="1270259" y="875665"/>
                </a:lnTo>
                <a:lnTo>
                  <a:pt x="1256575" y="920228"/>
                </a:lnTo>
                <a:lnTo>
                  <a:pt x="1240149" y="963397"/>
                </a:lnTo>
                <a:lnTo>
                  <a:pt x="1221092" y="1005057"/>
                </a:lnTo>
                <a:lnTo>
                  <a:pt x="1199513" y="1045091"/>
                </a:lnTo>
                <a:lnTo>
                  <a:pt x="1175522" y="1083383"/>
                </a:lnTo>
                <a:lnTo>
                  <a:pt x="1149228" y="1119817"/>
                </a:lnTo>
                <a:lnTo>
                  <a:pt x="1120741" y="1154278"/>
                </a:lnTo>
                <a:lnTo>
                  <a:pt x="1090170" y="1186648"/>
                </a:lnTo>
                <a:lnTo>
                  <a:pt x="1057625" y="1216813"/>
                </a:lnTo>
                <a:lnTo>
                  <a:pt x="1023216" y="1244656"/>
                </a:lnTo>
                <a:lnTo>
                  <a:pt x="987052" y="1270060"/>
                </a:lnTo>
                <a:lnTo>
                  <a:pt x="949242" y="1292911"/>
                </a:lnTo>
                <a:lnTo>
                  <a:pt x="909896" y="1313091"/>
                </a:lnTo>
                <a:lnTo>
                  <a:pt x="869124" y="1330485"/>
                </a:lnTo>
                <a:lnTo>
                  <a:pt x="827034" y="1344977"/>
                </a:lnTo>
                <a:lnTo>
                  <a:pt x="783738" y="1356450"/>
                </a:lnTo>
                <a:lnTo>
                  <a:pt x="739343" y="1364789"/>
                </a:lnTo>
                <a:lnTo>
                  <a:pt x="693961" y="1369878"/>
                </a:lnTo>
                <a:lnTo>
                  <a:pt x="647700" y="1371600"/>
                </a:lnTo>
                <a:lnTo>
                  <a:pt x="601438" y="1369878"/>
                </a:lnTo>
                <a:lnTo>
                  <a:pt x="556056" y="1364789"/>
                </a:lnTo>
                <a:lnTo>
                  <a:pt x="511661" y="1356450"/>
                </a:lnTo>
                <a:lnTo>
                  <a:pt x="468365" y="1344977"/>
                </a:lnTo>
                <a:lnTo>
                  <a:pt x="426275" y="1330485"/>
                </a:lnTo>
                <a:lnTo>
                  <a:pt x="385503" y="1313091"/>
                </a:lnTo>
                <a:lnTo>
                  <a:pt x="346157" y="1292911"/>
                </a:lnTo>
                <a:lnTo>
                  <a:pt x="308347" y="1270060"/>
                </a:lnTo>
                <a:lnTo>
                  <a:pt x="272183" y="1244656"/>
                </a:lnTo>
                <a:lnTo>
                  <a:pt x="237774" y="1216813"/>
                </a:lnTo>
                <a:lnTo>
                  <a:pt x="205229" y="1186648"/>
                </a:lnTo>
                <a:lnTo>
                  <a:pt x="174658" y="1154278"/>
                </a:lnTo>
                <a:lnTo>
                  <a:pt x="146171" y="1119817"/>
                </a:lnTo>
                <a:lnTo>
                  <a:pt x="119877" y="1083383"/>
                </a:lnTo>
                <a:lnTo>
                  <a:pt x="95886" y="1045091"/>
                </a:lnTo>
                <a:lnTo>
                  <a:pt x="74307" y="1005057"/>
                </a:lnTo>
                <a:lnTo>
                  <a:pt x="55250" y="963397"/>
                </a:lnTo>
                <a:lnTo>
                  <a:pt x="38824" y="920228"/>
                </a:lnTo>
                <a:lnTo>
                  <a:pt x="25140" y="875665"/>
                </a:lnTo>
                <a:lnTo>
                  <a:pt x="14305" y="829825"/>
                </a:lnTo>
                <a:lnTo>
                  <a:pt x="6431" y="782823"/>
                </a:lnTo>
                <a:lnTo>
                  <a:pt x="1626" y="734776"/>
                </a:lnTo>
                <a:lnTo>
                  <a:pt x="0" y="685800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622290" y="5260035"/>
            <a:ext cx="57150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800" spc="5" b="1">
                <a:solidFill>
                  <a:srgbClr val="001F5F"/>
                </a:solidFill>
                <a:latin typeface="Verdana"/>
                <a:cs typeface="Verdana"/>
              </a:rPr>
              <a:t>Cl</a:t>
            </a:r>
            <a:r>
              <a:rPr dirty="0" baseline="25525" sz="2775" spc="7" b="1">
                <a:solidFill>
                  <a:srgbClr val="001F5F"/>
                </a:solidFill>
                <a:latin typeface="Verdana"/>
                <a:cs typeface="Verdana"/>
              </a:rPr>
              <a:t>-</a:t>
            </a:r>
            <a:endParaRPr baseline="25525" sz="2775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40123" y="5411723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 h="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0" y="1600200"/>
            <a:ext cx="82296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58033" y="576198"/>
            <a:ext cx="5774182" cy="832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18047" y="3118104"/>
            <a:ext cx="2683509" cy="1531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07152" y="3118104"/>
            <a:ext cx="1226616" cy="1531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095" y="3118104"/>
            <a:ext cx="5746877" cy="1531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6888" y="3941064"/>
            <a:ext cx="7718806" cy="1531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7759" y="4764074"/>
            <a:ext cx="1376044" cy="1531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54679" y="4764074"/>
            <a:ext cx="2509773" cy="1531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74976" y="4764074"/>
            <a:ext cx="1403477" cy="15313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5558" y="3323285"/>
            <a:ext cx="7126605" cy="2496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dirty="0" sz="5400" spc="-1440" b="1">
                <a:solidFill>
                  <a:srgbClr val="001F5F"/>
                </a:solidFill>
                <a:latin typeface="Arial"/>
                <a:cs typeface="Arial"/>
              </a:rPr>
              <a:t>يفنص </a:t>
            </a:r>
            <a:r>
              <a:rPr dirty="0" sz="5400" spc="-200" b="1">
                <a:solidFill>
                  <a:srgbClr val="001F5F"/>
                </a:solidFill>
                <a:latin typeface="Arial"/>
                <a:cs typeface="Arial"/>
              </a:rPr>
              <a:t>يرودلا </a:t>
            </a:r>
            <a:r>
              <a:rPr dirty="0" sz="5400" spc="-240" b="1">
                <a:solidFill>
                  <a:srgbClr val="001F5F"/>
                </a:solidFill>
                <a:latin typeface="Arial"/>
                <a:cs typeface="Arial"/>
              </a:rPr>
              <a:t>لودجلا </a:t>
            </a:r>
            <a:r>
              <a:rPr dirty="0" sz="5400" b="1">
                <a:solidFill>
                  <a:srgbClr val="001F5F"/>
                </a:solidFill>
                <a:latin typeface="Arial"/>
                <a:cs typeface="Arial"/>
              </a:rPr>
              <a:t>ل </a:t>
            </a:r>
            <a:r>
              <a:rPr dirty="0" sz="5400" spc="-330" b="1">
                <a:solidFill>
                  <a:srgbClr val="001F5F"/>
                </a:solidFill>
                <a:latin typeface="Arial"/>
                <a:cs typeface="Arial"/>
              </a:rPr>
              <a:t>لاخ </a:t>
            </a:r>
            <a:r>
              <a:rPr dirty="0" sz="5400" spc="140" b="1">
                <a:solidFill>
                  <a:srgbClr val="001F5F"/>
                </a:solidFill>
                <a:latin typeface="Arial"/>
                <a:cs typeface="Arial"/>
              </a:rPr>
              <a:t>نم  </a:t>
            </a:r>
            <a:r>
              <a:rPr dirty="0" sz="5400" spc="-725" b="1">
                <a:solidFill>
                  <a:srgbClr val="001F5F"/>
                </a:solidFill>
                <a:latin typeface="Arial"/>
                <a:cs typeface="Arial"/>
              </a:rPr>
              <a:t>تازلف </a:t>
            </a:r>
            <a:r>
              <a:rPr dirty="0" sz="5400" spc="-350" b="1">
                <a:solidFill>
                  <a:srgbClr val="001F5F"/>
                </a:solidFill>
                <a:latin typeface="Arial"/>
                <a:cs typeface="Arial"/>
              </a:rPr>
              <a:t>اهنوك </a:t>
            </a:r>
            <a:r>
              <a:rPr dirty="0" sz="5400" spc="-770" b="1">
                <a:solidFill>
                  <a:srgbClr val="001F5F"/>
                </a:solidFill>
                <a:latin typeface="Arial"/>
                <a:cs typeface="Arial"/>
              </a:rPr>
              <a:t>ثيح </a:t>
            </a:r>
            <a:r>
              <a:rPr dirty="0" sz="5400" spc="145" b="1">
                <a:solidFill>
                  <a:srgbClr val="001F5F"/>
                </a:solidFill>
                <a:latin typeface="Arial"/>
                <a:cs typeface="Arial"/>
              </a:rPr>
              <a:t>نم</a:t>
            </a:r>
            <a:r>
              <a:rPr dirty="0" sz="5400" spc="2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5400" spc="-730" b="1">
                <a:solidFill>
                  <a:srgbClr val="001F5F"/>
                </a:solidFill>
                <a:latin typeface="Arial"/>
                <a:cs typeface="Arial"/>
              </a:rPr>
              <a:t>رصانعلا</a:t>
            </a:r>
            <a:endParaRPr sz="5400">
              <a:latin typeface="Arial"/>
              <a:cs typeface="Arial"/>
            </a:endParaRPr>
          </a:p>
          <a:p>
            <a:pPr marL="2101215">
              <a:lnSpc>
                <a:spcPct val="100000"/>
              </a:lnSpc>
              <a:spcBef>
                <a:spcPts val="10"/>
              </a:spcBef>
            </a:pPr>
            <a:r>
              <a:rPr dirty="0" sz="5400" spc="-5" b="1">
                <a:solidFill>
                  <a:srgbClr val="001F5F"/>
                </a:solidFill>
                <a:latin typeface="Arial"/>
                <a:cs typeface="Arial"/>
              </a:rPr>
              <a:t>؟؟ </a:t>
            </a:r>
            <a:r>
              <a:rPr dirty="0" sz="5400" spc="-665" b="1">
                <a:solidFill>
                  <a:srgbClr val="001F5F"/>
                </a:solidFill>
                <a:latin typeface="Arial"/>
                <a:cs typeface="Arial"/>
              </a:rPr>
              <a:t>تازلفلا</a:t>
            </a:r>
            <a:r>
              <a:rPr dirty="0" sz="54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5400" spc="10" b="1">
                <a:solidFill>
                  <a:srgbClr val="001F5F"/>
                </a:solidFill>
                <a:latin typeface="Arial"/>
                <a:cs typeface="Arial"/>
              </a:rPr>
              <a:t>وا</a:t>
            </a:r>
            <a:endParaRPr sz="5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400" y="304800"/>
            <a:ext cx="4334256" cy="2895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371600"/>
            <a:ext cx="132588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22064" y="1536191"/>
            <a:ext cx="3602736" cy="3224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74208" y="4654296"/>
            <a:ext cx="2407919" cy="1374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2855" y="1170368"/>
            <a:ext cx="1784477" cy="595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1918" y="622808"/>
            <a:ext cx="1750695" cy="704850"/>
          </a:xfrm>
          <a:custGeom>
            <a:avLst/>
            <a:gdLst/>
            <a:ahLst/>
            <a:cxnLst/>
            <a:rect l="l" t="t" r="r" b="b"/>
            <a:pathLst>
              <a:path w="1750695" h="704850">
                <a:moveTo>
                  <a:pt x="102133" y="272922"/>
                </a:moveTo>
                <a:lnTo>
                  <a:pt x="10375" y="272922"/>
                </a:lnTo>
                <a:lnTo>
                  <a:pt x="9647" y="276516"/>
                </a:lnTo>
                <a:lnTo>
                  <a:pt x="2636" y="321252"/>
                </a:lnTo>
                <a:lnTo>
                  <a:pt x="0" y="367918"/>
                </a:lnTo>
                <a:lnTo>
                  <a:pt x="4207" y="411690"/>
                </a:lnTo>
                <a:lnTo>
                  <a:pt x="16829" y="450437"/>
                </a:lnTo>
                <a:lnTo>
                  <a:pt x="37863" y="484183"/>
                </a:lnTo>
                <a:lnTo>
                  <a:pt x="67310" y="512952"/>
                </a:lnTo>
                <a:lnTo>
                  <a:pt x="105483" y="535955"/>
                </a:lnTo>
                <a:lnTo>
                  <a:pt x="152700" y="552386"/>
                </a:lnTo>
                <a:lnTo>
                  <a:pt x="208958" y="562244"/>
                </a:lnTo>
                <a:lnTo>
                  <a:pt x="274256" y="565530"/>
                </a:lnTo>
                <a:lnTo>
                  <a:pt x="339738" y="562294"/>
                </a:lnTo>
                <a:lnTo>
                  <a:pt x="396224" y="552592"/>
                </a:lnTo>
                <a:lnTo>
                  <a:pt x="443713" y="536438"/>
                </a:lnTo>
                <a:lnTo>
                  <a:pt x="482206" y="513841"/>
                </a:lnTo>
                <a:lnTo>
                  <a:pt x="511950" y="485290"/>
                </a:lnTo>
                <a:lnTo>
                  <a:pt x="533180" y="451453"/>
                </a:lnTo>
                <a:lnTo>
                  <a:pt x="535484" y="444372"/>
                </a:lnTo>
                <a:lnTo>
                  <a:pt x="274929" y="444372"/>
                </a:lnTo>
                <a:lnTo>
                  <a:pt x="233750" y="443041"/>
                </a:lnTo>
                <a:lnTo>
                  <a:pt x="166523" y="432425"/>
                </a:lnTo>
                <a:lnTo>
                  <a:pt x="119890" y="411595"/>
                </a:lnTo>
                <a:lnTo>
                  <a:pt x="93433" y="363981"/>
                </a:lnTo>
                <a:lnTo>
                  <a:pt x="93580" y="356183"/>
                </a:lnTo>
                <a:lnTo>
                  <a:pt x="96836" y="314070"/>
                </a:lnTo>
                <a:lnTo>
                  <a:pt x="102082" y="276516"/>
                </a:lnTo>
                <a:lnTo>
                  <a:pt x="102133" y="272922"/>
                </a:lnTo>
                <a:close/>
              </a:path>
              <a:path w="1750695" h="704850">
                <a:moveTo>
                  <a:pt x="539102" y="272922"/>
                </a:moveTo>
                <a:lnTo>
                  <a:pt x="447713" y="272922"/>
                </a:lnTo>
                <a:lnTo>
                  <a:pt x="447761" y="276516"/>
                </a:lnTo>
                <a:lnTo>
                  <a:pt x="448725" y="282396"/>
                </a:lnTo>
                <a:lnTo>
                  <a:pt x="449892" y="289940"/>
                </a:lnTo>
                <a:lnTo>
                  <a:pt x="455833" y="337677"/>
                </a:lnTo>
                <a:lnTo>
                  <a:pt x="456755" y="363981"/>
                </a:lnTo>
                <a:lnTo>
                  <a:pt x="453772" y="381980"/>
                </a:lnTo>
                <a:lnTo>
                  <a:pt x="409041" y="423163"/>
                </a:lnTo>
                <a:lnTo>
                  <a:pt x="351653" y="439054"/>
                </a:lnTo>
                <a:lnTo>
                  <a:pt x="274929" y="444372"/>
                </a:lnTo>
                <a:lnTo>
                  <a:pt x="535484" y="444372"/>
                </a:lnTo>
                <a:lnTo>
                  <a:pt x="545910" y="412329"/>
                </a:lnTo>
                <a:lnTo>
                  <a:pt x="550151" y="367918"/>
                </a:lnTo>
                <a:lnTo>
                  <a:pt x="549887" y="356183"/>
                </a:lnTo>
                <a:lnTo>
                  <a:pt x="545833" y="314070"/>
                </a:lnTo>
                <a:lnTo>
                  <a:pt x="540439" y="279138"/>
                </a:lnTo>
                <a:lnTo>
                  <a:pt x="539102" y="272922"/>
                </a:lnTo>
                <a:close/>
              </a:path>
              <a:path w="1750695" h="704850">
                <a:moveTo>
                  <a:pt x="1041514" y="331850"/>
                </a:moveTo>
                <a:lnTo>
                  <a:pt x="943470" y="331850"/>
                </a:lnTo>
                <a:lnTo>
                  <a:pt x="943470" y="335788"/>
                </a:lnTo>
                <a:lnTo>
                  <a:pt x="945066" y="338593"/>
                </a:lnTo>
                <a:lnTo>
                  <a:pt x="947915" y="344042"/>
                </a:lnTo>
                <a:lnTo>
                  <a:pt x="967226" y="385464"/>
                </a:lnTo>
                <a:lnTo>
                  <a:pt x="980732" y="427843"/>
                </a:lnTo>
                <a:lnTo>
                  <a:pt x="986650" y="473837"/>
                </a:lnTo>
                <a:lnTo>
                  <a:pt x="985626" y="488479"/>
                </a:lnTo>
                <a:lnTo>
                  <a:pt x="970267" y="525144"/>
                </a:lnTo>
                <a:lnTo>
                  <a:pt x="936263" y="552505"/>
                </a:lnTo>
                <a:lnTo>
                  <a:pt x="890638" y="570118"/>
                </a:lnTo>
                <a:lnTo>
                  <a:pt x="842227" y="579989"/>
                </a:lnTo>
                <a:lnTo>
                  <a:pt x="804151" y="583311"/>
                </a:lnTo>
                <a:lnTo>
                  <a:pt x="804151" y="704850"/>
                </a:lnTo>
                <a:lnTo>
                  <a:pt x="847049" y="700778"/>
                </a:lnTo>
                <a:lnTo>
                  <a:pt x="901242" y="687784"/>
                </a:lnTo>
                <a:lnTo>
                  <a:pt x="941819" y="672718"/>
                </a:lnTo>
                <a:lnTo>
                  <a:pt x="980871" y="652129"/>
                </a:lnTo>
                <a:lnTo>
                  <a:pt x="1014971" y="625347"/>
                </a:lnTo>
                <a:lnTo>
                  <a:pt x="1043371" y="591423"/>
                </a:lnTo>
                <a:lnTo>
                  <a:pt x="1065390" y="549782"/>
                </a:lnTo>
                <a:lnTo>
                  <a:pt x="1243912" y="549782"/>
                </a:lnTo>
                <a:lnTo>
                  <a:pt x="1276121" y="524402"/>
                </a:lnTo>
                <a:lnTo>
                  <a:pt x="1283830" y="513588"/>
                </a:lnTo>
                <a:lnTo>
                  <a:pt x="1671765" y="513588"/>
                </a:lnTo>
                <a:lnTo>
                  <a:pt x="1705692" y="481980"/>
                </a:lnTo>
                <a:lnTo>
                  <a:pt x="1729473" y="447293"/>
                </a:lnTo>
                <a:lnTo>
                  <a:pt x="1731789" y="442340"/>
                </a:lnTo>
                <a:lnTo>
                  <a:pt x="1134605" y="442340"/>
                </a:lnTo>
                <a:lnTo>
                  <a:pt x="1122129" y="441600"/>
                </a:lnTo>
                <a:lnTo>
                  <a:pt x="1085724" y="424021"/>
                </a:lnTo>
                <a:lnTo>
                  <a:pt x="1069622" y="392493"/>
                </a:lnTo>
                <a:lnTo>
                  <a:pt x="1066655" y="384555"/>
                </a:lnTo>
                <a:lnTo>
                  <a:pt x="1049308" y="346455"/>
                </a:lnTo>
                <a:lnTo>
                  <a:pt x="1045150" y="338454"/>
                </a:lnTo>
                <a:lnTo>
                  <a:pt x="1041514" y="331850"/>
                </a:lnTo>
                <a:close/>
              </a:path>
              <a:path w="1750695" h="704850">
                <a:moveTo>
                  <a:pt x="1243912" y="549782"/>
                </a:moveTo>
                <a:lnTo>
                  <a:pt x="1065390" y="549782"/>
                </a:lnTo>
                <a:lnTo>
                  <a:pt x="1070198" y="552263"/>
                </a:lnTo>
                <a:lnTo>
                  <a:pt x="1113632" y="562604"/>
                </a:lnTo>
                <a:lnTo>
                  <a:pt x="1120254" y="562863"/>
                </a:lnTo>
                <a:lnTo>
                  <a:pt x="1184389" y="562863"/>
                </a:lnTo>
                <a:lnTo>
                  <a:pt x="1200998" y="562030"/>
                </a:lnTo>
                <a:lnTo>
                  <a:pt x="1216543" y="559530"/>
                </a:lnTo>
                <a:lnTo>
                  <a:pt x="1230895" y="555416"/>
                </a:lnTo>
                <a:lnTo>
                  <a:pt x="1243912" y="549782"/>
                </a:lnTo>
                <a:close/>
              </a:path>
              <a:path w="1750695" h="704850">
                <a:moveTo>
                  <a:pt x="1671765" y="513588"/>
                </a:moveTo>
                <a:lnTo>
                  <a:pt x="1283830" y="513588"/>
                </a:lnTo>
                <a:lnTo>
                  <a:pt x="1290350" y="522926"/>
                </a:lnTo>
                <a:lnTo>
                  <a:pt x="1321676" y="547751"/>
                </a:lnTo>
                <a:lnTo>
                  <a:pt x="1366842" y="561913"/>
                </a:lnTo>
                <a:lnTo>
                  <a:pt x="1384033" y="562863"/>
                </a:lnTo>
                <a:lnTo>
                  <a:pt x="1528305" y="562863"/>
                </a:lnTo>
                <a:lnTo>
                  <a:pt x="1585044" y="555363"/>
                </a:lnTo>
                <a:lnTo>
                  <a:pt x="1623452" y="542004"/>
                </a:lnTo>
                <a:lnTo>
                  <a:pt x="1659456" y="522382"/>
                </a:lnTo>
                <a:lnTo>
                  <a:pt x="1671765" y="513588"/>
                </a:lnTo>
                <a:close/>
              </a:path>
              <a:path w="1750695" h="704850">
                <a:moveTo>
                  <a:pt x="1330820" y="42544"/>
                </a:moveTo>
                <a:lnTo>
                  <a:pt x="1237348" y="42544"/>
                </a:lnTo>
                <a:lnTo>
                  <a:pt x="1237348" y="362584"/>
                </a:lnTo>
                <a:lnTo>
                  <a:pt x="1236157" y="380726"/>
                </a:lnTo>
                <a:lnTo>
                  <a:pt x="1218298" y="421766"/>
                </a:lnTo>
                <a:lnTo>
                  <a:pt x="1183597" y="441055"/>
                </a:lnTo>
                <a:lnTo>
                  <a:pt x="1169403" y="442340"/>
                </a:lnTo>
                <a:lnTo>
                  <a:pt x="1399146" y="442340"/>
                </a:lnTo>
                <a:lnTo>
                  <a:pt x="1358784" y="429964"/>
                </a:lnTo>
                <a:lnTo>
                  <a:pt x="1335310" y="394944"/>
                </a:lnTo>
                <a:lnTo>
                  <a:pt x="1330820" y="362584"/>
                </a:lnTo>
                <a:lnTo>
                  <a:pt x="1330820" y="42544"/>
                </a:lnTo>
                <a:close/>
              </a:path>
              <a:path w="1750695" h="704850">
                <a:moveTo>
                  <a:pt x="1748288" y="389381"/>
                </a:moveTo>
                <a:lnTo>
                  <a:pt x="1649844" y="389381"/>
                </a:lnTo>
                <a:lnTo>
                  <a:pt x="1640868" y="401407"/>
                </a:lnTo>
                <a:lnTo>
                  <a:pt x="1629571" y="411956"/>
                </a:lnTo>
                <a:lnTo>
                  <a:pt x="1582246" y="434625"/>
                </a:lnTo>
                <a:lnTo>
                  <a:pt x="1542570" y="441483"/>
                </a:lnTo>
                <a:lnTo>
                  <a:pt x="1520685" y="442340"/>
                </a:lnTo>
                <a:lnTo>
                  <a:pt x="1731789" y="442340"/>
                </a:lnTo>
                <a:lnTo>
                  <a:pt x="1738567" y="427843"/>
                </a:lnTo>
                <a:lnTo>
                  <a:pt x="1745078" y="407225"/>
                </a:lnTo>
                <a:lnTo>
                  <a:pt x="1748288" y="389381"/>
                </a:lnTo>
                <a:close/>
              </a:path>
              <a:path w="1750695" h="704850">
                <a:moveTo>
                  <a:pt x="1581645" y="130175"/>
                </a:moveTo>
                <a:lnTo>
                  <a:pt x="1534433" y="140715"/>
                </a:lnTo>
                <a:lnTo>
                  <a:pt x="1495412" y="172212"/>
                </a:lnTo>
                <a:lnTo>
                  <a:pt x="1469123" y="218059"/>
                </a:lnTo>
                <a:lnTo>
                  <a:pt x="1460360" y="271525"/>
                </a:lnTo>
                <a:lnTo>
                  <a:pt x="1460907" y="284335"/>
                </a:lnTo>
                <a:lnTo>
                  <a:pt x="1473931" y="330477"/>
                </a:lnTo>
                <a:lnTo>
                  <a:pt x="1503812" y="366410"/>
                </a:lnTo>
                <a:lnTo>
                  <a:pt x="1549635" y="388463"/>
                </a:lnTo>
                <a:lnTo>
                  <a:pt x="1592694" y="393445"/>
                </a:lnTo>
                <a:lnTo>
                  <a:pt x="1600623" y="393350"/>
                </a:lnTo>
                <a:lnTo>
                  <a:pt x="1645399" y="390016"/>
                </a:lnTo>
                <a:lnTo>
                  <a:pt x="1649844" y="389381"/>
                </a:lnTo>
                <a:lnTo>
                  <a:pt x="1748288" y="389381"/>
                </a:lnTo>
                <a:lnTo>
                  <a:pt x="1748993" y="385464"/>
                </a:lnTo>
                <a:lnTo>
                  <a:pt x="1750127" y="365632"/>
                </a:lnTo>
                <a:lnTo>
                  <a:pt x="1750068" y="355461"/>
                </a:lnTo>
                <a:lnTo>
                  <a:pt x="1749416" y="335533"/>
                </a:lnTo>
                <a:lnTo>
                  <a:pt x="1746745" y="310006"/>
                </a:lnTo>
                <a:lnTo>
                  <a:pt x="1745939" y="305688"/>
                </a:lnTo>
                <a:lnTo>
                  <a:pt x="1596631" y="305688"/>
                </a:lnTo>
                <a:lnTo>
                  <a:pt x="1587214" y="305046"/>
                </a:lnTo>
                <a:lnTo>
                  <a:pt x="1553558" y="277473"/>
                </a:lnTo>
                <a:lnTo>
                  <a:pt x="1552816" y="270255"/>
                </a:lnTo>
                <a:lnTo>
                  <a:pt x="1553435" y="262757"/>
                </a:lnTo>
                <a:lnTo>
                  <a:pt x="1580938" y="231753"/>
                </a:lnTo>
                <a:lnTo>
                  <a:pt x="1588630" y="231012"/>
                </a:lnTo>
                <a:lnTo>
                  <a:pt x="1722675" y="231012"/>
                </a:lnTo>
                <a:lnTo>
                  <a:pt x="1718964" y="223123"/>
                </a:lnTo>
                <a:lnTo>
                  <a:pt x="1696834" y="189102"/>
                </a:lnTo>
                <a:lnTo>
                  <a:pt x="1656936" y="153044"/>
                </a:lnTo>
                <a:lnTo>
                  <a:pt x="1612585" y="133858"/>
                </a:lnTo>
                <a:lnTo>
                  <a:pt x="1597240" y="131099"/>
                </a:lnTo>
                <a:lnTo>
                  <a:pt x="1581645" y="130175"/>
                </a:lnTo>
                <a:close/>
              </a:path>
              <a:path w="1750695" h="704850">
                <a:moveTo>
                  <a:pt x="1722675" y="231012"/>
                </a:moveTo>
                <a:lnTo>
                  <a:pt x="1588630" y="231012"/>
                </a:lnTo>
                <a:lnTo>
                  <a:pt x="1597966" y="232370"/>
                </a:lnTo>
                <a:lnTo>
                  <a:pt x="1607505" y="236442"/>
                </a:lnTo>
                <a:lnTo>
                  <a:pt x="1636388" y="263995"/>
                </a:lnTo>
                <a:lnTo>
                  <a:pt x="1651622" y="301625"/>
                </a:lnTo>
                <a:lnTo>
                  <a:pt x="1649082" y="302767"/>
                </a:lnTo>
                <a:lnTo>
                  <a:pt x="1611014" y="305403"/>
                </a:lnTo>
                <a:lnTo>
                  <a:pt x="1596631" y="305688"/>
                </a:lnTo>
                <a:lnTo>
                  <a:pt x="1745939" y="305688"/>
                </a:lnTo>
                <a:lnTo>
                  <a:pt x="1742264" y="286003"/>
                </a:lnTo>
                <a:lnTo>
                  <a:pt x="1735950" y="263525"/>
                </a:lnTo>
                <a:lnTo>
                  <a:pt x="1728088" y="242520"/>
                </a:lnTo>
                <a:lnTo>
                  <a:pt x="1722675" y="231012"/>
                </a:lnTo>
                <a:close/>
              </a:path>
              <a:path w="1750695" h="704850">
                <a:moveTo>
                  <a:pt x="1014082" y="201167"/>
                </a:moveTo>
                <a:lnTo>
                  <a:pt x="964552" y="201167"/>
                </a:lnTo>
                <a:lnTo>
                  <a:pt x="964552" y="250825"/>
                </a:lnTo>
                <a:lnTo>
                  <a:pt x="1014082" y="250825"/>
                </a:lnTo>
                <a:lnTo>
                  <a:pt x="1014082" y="201167"/>
                </a:lnTo>
                <a:close/>
              </a:path>
              <a:path w="1750695" h="704850">
                <a:moveTo>
                  <a:pt x="1590281" y="0"/>
                </a:moveTo>
                <a:lnTo>
                  <a:pt x="1540751" y="0"/>
                </a:lnTo>
                <a:lnTo>
                  <a:pt x="1540751" y="49529"/>
                </a:lnTo>
                <a:lnTo>
                  <a:pt x="1590281" y="49529"/>
                </a:lnTo>
                <a:lnTo>
                  <a:pt x="1590281" y="0"/>
                </a:lnTo>
                <a:close/>
              </a:path>
              <a:path w="1750695" h="704850">
                <a:moveTo>
                  <a:pt x="341896" y="170433"/>
                </a:moveTo>
                <a:lnTo>
                  <a:pt x="292341" y="170433"/>
                </a:lnTo>
                <a:lnTo>
                  <a:pt x="292341" y="219963"/>
                </a:lnTo>
                <a:lnTo>
                  <a:pt x="341896" y="219963"/>
                </a:lnTo>
                <a:lnTo>
                  <a:pt x="341896" y="170433"/>
                </a:lnTo>
                <a:close/>
              </a:path>
              <a:path w="1750695" h="704850">
                <a:moveTo>
                  <a:pt x="252158" y="170433"/>
                </a:moveTo>
                <a:lnTo>
                  <a:pt x="202590" y="170433"/>
                </a:lnTo>
                <a:lnTo>
                  <a:pt x="202590" y="219963"/>
                </a:lnTo>
                <a:lnTo>
                  <a:pt x="252158" y="219963"/>
                </a:lnTo>
                <a:lnTo>
                  <a:pt x="252158" y="170433"/>
                </a:lnTo>
                <a:close/>
              </a:path>
              <a:path w="1750695" h="704850">
                <a:moveTo>
                  <a:pt x="741794" y="43179"/>
                </a:moveTo>
                <a:lnTo>
                  <a:pt x="648703" y="43179"/>
                </a:lnTo>
                <a:lnTo>
                  <a:pt x="648703" y="564261"/>
                </a:lnTo>
                <a:lnTo>
                  <a:pt x="741794" y="564261"/>
                </a:lnTo>
                <a:lnTo>
                  <a:pt x="741794" y="43179"/>
                </a:lnTo>
                <a:close/>
              </a:path>
            </a:pathLst>
          </a:custGeom>
          <a:solidFill>
            <a:srgbClr val="88C3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1918" y="895730"/>
            <a:ext cx="550545" cy="292735"/>
          </a:xfrm>
          <a:custGeom>
            <a:avLst/>
            <a:gdLst/>
            <a:ahLst/>
            <a:cxnLst/>
            <a:rect l="l" t="t" r="r" b="b"/>
            <a:pathLst>
              <a:path w="550544" h="292734">
                <a:moveTo>
                  <a:pt x="10375" y="0"/>
                </a:moveTo>
                <a:lnTo>
                  <a:pt x="102133" y="0"/>
                </a:lnTo>
                <a:lnTo>
                  <a:pt x="102133" y="3302"/>
                </a:lnTo>
                <a:lnTo>
                  <a:pt x="101047" y="9473"/>
                </a:lnTo>
                <a:lnTo>
                  <a:pt x="99791" y="17907"/>
                </a:lnTo>
                <a:lnTo>
                  <a:pt x="94265" y="68119"/>
                </a:lnTo>
                <a:lnTo>
                  <a:pt x="93433" y="91059"/>
                </a:lnTo>
                <a:lnTo>
                  <a:pt x="96372" y="109057"/>
                </a:lnTo>
                <a:lnTo>
                  <a:pt x="140474" y="150241"/>
                </a:lnTo>
                <a:lnTo>
                  <a:pt x="197615" y="166131"/>
                </a:lnTo>
                <a:lnTo>
                  <a:pt x="274929" y="171450"/>
                </a:lnTo>
                <a:lnTo>
                  <a:pt x="315708" y="170118"/>
                </a:lnTo>
                <a:lnTo>
                  <a:pt x="382764" y="159502"/>
                </a:lnTo>
                <a:lnTo>
                  <a:pt x="429912" y="138672"/>
                </a:lnTo>
                <a:lnTo>
                  <a:pt x="456755" y="91059"/>
                </a:lnTo>
                <a:lnTo>
                  <a:pt x="456524" y="77864"/>
                </a:lnTo>
                <a:lnTo>
                  <a:pt x="453072" y="38735"/>
                </a:lnTo>
                <a:lnTo>
                  <a:pt x="447713" y="3302"/>
                </a:lnTo>
                <a:lnTo>
                  <a:pt x="447713" y="0"/>
                </a:lnTo>
                <a:lnTo>
                  <a:pt x="539102" y="0"/>
                </a:lnTo>
                <a:lnTo>
                  <a:pt x="540439" y="6215"/>
                </a:lnTo>
                <a:lnTo>
                  <a:pt x="547740" y="56312"/>
                </a:lnTo>
                <a:lnTo>
                  <a:pt x="550151" y="94996"/>
                </a:lnTo>
                <a:lnTo>
                  <a:pt x="545910" y="139406"/>
                </a:lnTo>
                <a:lnTo>
                  <a:pt x="533180" y="178530"/>
                </a:lnTo>
                <a:lnTo>
                  <a:pt x="511950" y="212367"/>
                </a:lnTo>
                <a:lnTo>
                  <a:pt x="482206" y="240919"/>
                </a:lnTo>
                <a:lnTo>
                  <a:pt x="443713" y="263515"/>
                </a:lnTo>
                <a:lnTo>
                  <a:pt x="396224" y="279669"/>
                </a:lnTo>
                <a:lnTo>
                  <a:pt x="339738" y="289371"/>
                </a:lnTo>
                <a:lnTo>
                  <a:pt x="274256" y="292608"/>
                </a:lnTo>
                <a:lnTo>
                  <a:pt x="208958" y="289321"/>
                </a:lnTo>
                <a:lnTo>
                  <a:pt x="152700" y="279463"/>
                </a:lnTo>
                <a:lnTo>
                  <a:pt x="105483" y="263032"/>
                </a:lnTo>
                <a:lnTo>
                  <a:pt x="67310" y="240030"/>
                </a:lnTo>
                <a:lnTo>
                  <a:pt x="37863" y="211260"/>
                </a:lnTo>
                <a:lnTo>
                  <a:pt x="16829" y="177514"/>
                </a:lnTo>
                <a:lnTo>
                  <a:pt x="4207" y="138767"/>
                </a:lnTo>
                <a:lnTo>
                  <a:pt x="0" y="94996"/>
                </a:lnTo>
                <a:lnTo>
                  <a:pt x="292" y="79138"/>
                </a:lnTo>
                <a:lnTo>
                  <a:pt x="4686" y="33401"/>
                </a:lnTo>
                <a:lnTo>
                  <a:pt x="10375" y="0"/>
                </a:lnTo>
                <a:close/>
              </a:path>
            </a:pathLst>
          </a:custGeom>
          <a:ln w="9143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20163" y="849249"/>
            <a:ext cx="107950" cy="8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36470" y="823975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30" h="50165">
                <a:moveTo>
                  <a:pt x="0" y="0"/>
                </a:moveTo>
                <a:lnTo>
                  <a:pt x="49530" y="0"/>
                </a:lnTo>
                <a:lnTo>
                  <a:pt x="49530" y="49657"/>
                </a:lnTo>
                <a:lnTo>
                  <a:pt x="0" y="496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4260" y="793241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5" h="49530">
                <a:moveTo>
                  <a:pt x="0" y="0"/>
                </a:moveTo>
                <a:lnTo>
                  <a:pt x="49555" y="0"/>
                </a:lnTo>
                <a:lnTo>
                  <a:pt x="49555" y="49530"/>
                </a:lnTo>
                <a:lnTo>
                  <a:pt x="0" y="4953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4509" y="793241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5" h="49530">
                <a:moveTo>
                  <a:pt x="0" y="0"/>
                </a:moveTo>
                <a:lnTo>
                  <a:pt x="49568" y="0"/>
                </a:lnTo>
                <a:lnTo>
                  <a:pt x="49568" y="49530"/>
                </a:lnTo>
                <a:lnTo>
                  <a:pt x="0" y="4953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0622" y="665987"/>
            <a:ext cx="93345" cy="521334"/>
          </a:xfrm>
          <a:custGeom>
            <a:avLst/>
            <a:gdLst/>
            <a:ahLst/>
            <a:cxnLst/>
            <a:rect l="l" t="t" r="r" b="b"/>
            <a:pathLst>
              <a:path w="93344" h="521334">
                <a:moveTo>
                  <a:pt x="0" y="0"/>
                </a:moveTo>
                <a:lnTo>
                  <a:pt x="93090" y="0"/>
                </a:lnTo>
                <a:lnTo>
                  <a:pt x="93090" y="521081"/>
                </a:lnTo>
                <a:lnTo>
                  <a:pt x="0" y="52108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76069" y="665352"/>
            <a:ext cx="946150" cy="662305"/>
          </a:xfrm>
          <a:custGeom>
            <a:avLst/>
            <a:gdLst/>
            <a:ahLst/>
            <a:cxnLst/>
            <a:rect l="l" t="t" r="r" b="b"/>
            <a:pathLst>
              <a:path w="946150" h="662305">
                <a:moveTo>
                  <a:pt x="433197" y="0"/>
                </a:moveTo>
                <a:lnTo>
                  <a:pt x="526669" y="0"/>
                </a:lnTo>
                <a:lnTo>
                  <a:pt x="526669" y="320039"/>
                </a:lnTo>
                <a:lnTo>
                  <a:pt x="527790" y="337087"/>
                </a:lnTo>
                <a:lnTo>
                  <a:pt x="544703" y="377825"/>
                </a:lnTo>
                <a:lnTo>
                  <a:pt x="579778" y="398416"/>
                </a:lnTo>
                <a:lnTo>
                  <a:pt x="594994" y="399796"/>
                </a:lnTo>
                <a:lnTo>
                  <a:pt x="614299" y="399796"/>
                </a:lnTo>
                <a:lnTo>
                  <a:pt x="716534" y="399796"/>
                </a:lnTo>
                <a:lnTo>
                  <a:pt x="758936" y="396367"/>
                </a:lnTo>
                <a:lnTo>
                  <a:pt x="795909" y="386080"/>
                </a:lnTo>
                <a:lnTo>
                  <a:pt x="836717" y="358862"/>
                </a:lnTo>
                <a:lnTo>
                  <a:pt x="845693" y="346837"/>
                </a:lnTo>
                <a:lnTo>
                  <a:pt x="841248" y="347472"/>
                </a:lnTo>
                <a:lnTo>
                  <a:pt x="833247" y="348361"/>
                </a:lnTo>
                <a:lnTo>
                  <a:pt x="788543" y="350900"/>
                </a:lnTo>
                <a:lnTo>
                  <a:pt x="745484" y="345918"/>
                </a:lnTo>
                <a:lnTo>
                  <a:pt x="709818" y="330962"/>
                </a:lnTo>
                <a:lnTo>
                  <a:pt x="675624" y="297910"/>
                </a:lnTo>
                <a:lnTo>
                  <a:pt x="658399" y="254111"/>
                </a:lnTo>
                <a:lnTo>
                  <a:pt x="658399" y="201283"/>
                </a:lnTo>
                <a:lnTo>
                  <a:pt x="675925" y="151649"/>
                </a:lnTo>
                <a:lnTo>
                  <a:pt x="709735" y="111311"/>
                </a:lnTo>
                <a:lnTo>
                  <a:pt x="752875" y="90269"/>
                </a:lnTo>
                <a:lnTo>
                  <a:pt x="777494" y="87630"/>
                </a:lnTo>
                <a:lnTo>
                  <a:pt x="793089" y="88554"/>
                </a:lnTo>
                <a:lnTo>
                  <a:pt x="838327" y="102235"/>
                </a:lnTo>
                <a:lnTo>
                  <a:pt x="879939" y="132649"/>
                </a:lnTo>
                <a:lnTo>
                  <a:pt x="904402" y="162776"/>
                </a:lnTo>
                <a:lnTo>
                  <a:pt x="923936" y="199975"/>
                </a:lnTo>
                <a:lnTo>
                  <a:pt x="938113" y="243459"/>
                </a:lnTo>
                <a:lnTo>
                  <a:pt x="945264" y="292988"/>
                </a:lnTo>
                <a:lnTo>
                  <a:pt x="946150" y="320039"/>
                </a:lnTo>
                <a:lnTo>
                  <a:pt x="944842" y="342919"/>
                </a:lnTo>
                <a:lnTo>
                  <a:pt x="934416" y="385298"/>
                </a:lnTo>
                <a:lnTo>
                  <a:pt x="914134" y="422896"/>
                </a:lnTo>
                <a:lnTo>
                  <a:pt x="887567" y="454380"/>
                </a:lnTo>
                <a:lnTo>
                  <a:pt x="855305" y="479837"/>
                </a:lnTo>
                <a:lnTo>
                  <a:pt x="819300" y="499459"/>
                </a:lnTo>
                <a:lnTo>
                  <a:pt x="780893" y="512818"/>
                </a:lnTo>
                <a:lnTo>
                  <a:pt x="742844" y="519485"/>
                </a:lnTo>
                <a:lnTo>
                  <a:pt x="724154" y="520319"/>
                </a:lnTo>
                <a:lnTo>
                  <a:pt x="614299" y="520319"/>
                </a:lnTo>
                <a:lnTo>
                  <a:pt x="592201" y="520319"/>
                </a:lnTo>
                <a:lnTo>
                  <a:pt x="579882" y="520319"/>
                </a:lnTo>
                <a:lnTo>
                  <a:pt x="562691" y="519368"/>
                </a:lnTo>
                <a:lnTo>
                  <a:pt x="517525" y="505206"/>
                </a:lnTo>
                <a:lnTo>
                  <a:pt x="486199" y="480381"/>
                </a:lnTo>
                <a:lnTo>
                  <a:pt x="479679" y="471043"/>
                </a:lnTo>
                <a:lnTo>
                  <a:pt x="471969" y="481857"/>
                </a:lnTo>
                <a:lnTo>
                  <a:pt x="440055" y="507111"/>
                </a:lnTo>
                <a:lnTo>
                  <a:pt x="396835" y="519487"/>
                </a:lnTo>
                <a:lnTo>
                  <a:pt x="380238" y="520319"/>
                </a:lnTo>
                <a:lnTo>
                  <a:pt x="348869" y="520319"/>
                </a:lnTo>
                <a:lnTo>
                  <a:pt x="323977" y="520319"/>
                </a:lnTo>
                <a:lnTo>
                  <a:pt x="316103" y="520319"/>
                </a:lnTo>
                <a:lnTo>
                  <a:pt x="309481" y="520059"/>
                </a:lnTo>
                <a:lnTo>
                  <a:pt x="271891" y="512032"/>
                </a:lnTo>
                <a:lnTo>
                  <a:pt x="261238" y="507238"/>
                </a:lnTo>
                <a:lnTo>
                  <a:pt x="251021" y="529028"/>
                </a:lnTo>
                <a:lnTo>
                  <a:pt x="225823" y="566799"/>
                </a:lnTo>
                <a:lnTo>
                  <a:pt x="194389" y="596973"/>
                </a:lnTo>
                <a:lnTo>
                  <a:pt x="157813" y="620647"/>
                </a:lnTo>
                <a:lnTo>
                  <a:pt x="116951" y="638367"/>
                </a:lnTo>
                <a:lnTo>
                  <a:pt x="78089" y="650801"/>
                </a:lnTo>
                <a:lnTo>
                  <a:pt x="27209" y="660495"/>
                </a:lnTo>
                <a:lnTo>
                  <a:pt x="0" y="662305"/>
                </a:lnTo>
                <a:lnTo>
                  <a:pt x="0" y="540766"/>
                </a:lnTo>
                <a:lnTo>
                  <a:pt x="11025" y="540388"/>
                </a:lnTo>
                <a:lnTo>
                  <a:pt x="23717" y="539273"/>
                </a:lnTo>
                <a:lnTo>
                  <a:pt x="70580" y="531612"/>
                </a:lnTo>
                <a:lnTo>
                  <a:pt x="116586" y="517271"/>
                </a:lnTo>
                <a:lnTo>
                  <a:pt x="156876" y="492625"/>
                </a:lnTo>
                <a:lnTo>
                  <a:pt x="178403" y="459374"/>
                </a:lnTo>
                <a:lnTo>
                  <a:pt x="182499" y="431292"/>
                </a:lnTo>
                <a:lnTo>
                  <a:pt x="182119" y="419979"/>
                </a:lnTo>
                <a:lnTo>
                  <a:pt x="173408" y="373493"/>
                </a:lnTo>
                <a:lnTo>
                  <a:pt x="158996" y="333132"/>
                </a:lnTo>
                <a:lnTo>
                  <a:pt x="143763" y="301498"/>
                </a:lnTo>
                <a:lnTo>
                  <a:pt x="140843" y="295910"/>
                </a:lnTo>
                <a:lnTo>
                  <a:pt x="139319" y="293243"/>
                </a:lnTo>
                <a:lnTo>
                  <a:pt x="139319" y="289306"/>
                </a:lnTo>
                <a:lnTo>
                  <a:pt x="237362" y="289306"/>
                </a:lnTo>
                <a:lnTo>
                  <a:pt x="241075" y="296048"/>
                </a:lnTo>
                <a:lnTo>
                  <a:pt x="258855" y="333184"/>
                </a:lnTo>
                <a:lnTo>
                  <a:pt x="267588" y="356616"/>
                </a:lnTo>
                <a:lnTo>
                  <a:pt x="271043" y="365855"/>
                </a:lnTo>
                <a:lnTo>
                  <a:pt x="306847" y="396827"/>
                </a:lnTo>
                <a:lnTo>
                  <a:pt x="330454" y="399796"/>
                </a:lnTo>
                <a:lnTo>
                  <a:pt x="348869" y="399796"/>
                </a:lnTo>
                <a:lnTo>
                  <a:pt x="365252" y="399796"/>
                </a:lnTo>
                <a:lnTo>
                  <a:pt x="403881" y="388223"/>
                </a:lnTo>
                <a:lnTo>
                  <a:pt x="428434" y="354107"/>
                </a:lnTo>
                <a:lnTo>
                  <a:pt x="433197" y="320039"/>
                </a:lnTo>
                <a:lnTo>
                  <a:pt x="433197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2670" y="6228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0" y="0"/>
                </a:moveTo>
                <a:lnTo>
                  <a:pt x="49530" y="0"/>
                </a:lnTo>
                <a:lnTo>
                  <a:pt x="49530" y="49529"/>
                </a:lnTo>
                <a:lnTo>
                  <a:pt x="0" y="495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27320" y="1170368"/>
            <a:ext cx="2238629" cy="595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46370" y="622808"/>
            <a:ext cx="2205990" cy="704850"/>
          </a:xfrm>
          <a:custGeom>
            <a:avLst/>
            <a:gdLst/>
            <a:ahLst/>
            <a:cxnLst/>
            <a:rect l="l" t="t" r="r" b="b"/>
            <a:pathLst>
              <a:path w="2205990" h="704850">
                <a:moveTo>
                  <a:pt x="102107" y="272922"/>
                </a:moveTo>
                <a:lnTo>
                  <a:pt x="10413" y="272922"/>
                </a:lnTo>
                <a:lnTo>
                  <a:pt x="9699" y="276516"/>
                </a:lnTo>
                <a:lnTo>
                  <a:pt x="2625" y="321252"/>
                </a:lnTo>
                <a:lnTo>
                  <a:pt x="0" y="367918"/>
                </a:lnTo>
                <a:lnTo>
                  <a:pt x="4212" y="411690"/>
                </a:lnTo>
                <a:lnTo>
                  <a:pt x="16843" y="450437"/>
                </a:lnTo>
                <a:lnTo>
                  <a:pt x="37879" y="484183"/>
                </a:lnTo>
                <a:lnTo>
                  <a:pt x="67309" y="512952"/>
                </a:lnTo>
                <a:lnTo>
                  <a:pt x="105477" y="535955"/>
                </a:lnTo>
                <a:lnTo>
                  <a:pt x="152717" y="552386"/>
                </a:lnTo>
                <a:lnTo>
                  <a:pt x="209006" y="562244"/>
                </a:lnTo>
                <a:lnTo>
                  <a:pt x="274319" y="565530"/>
                </a:lnTo>
                <a:lnTo>
                  <a:pt x="339754" y="562294"/>
                </a:lnTo>
                <a:lnTo>
                  <a:pt x="396224" y="552592"/>
                </a:lnTo>
                <a:lnTo>
                  <a:pt x="443716" y="536438"/>
                </a:lnTo>
                <a:lnTo>
                  <a:pt x="482218" y="513841"/>
                </a:lnTo>
                <a:lnTo>
                  <a:pt x="511962" y="485290"/>
                </a:lnTo>
                <a:lnTo>
                  <a:pt x="533193" y="451453"/>
                </a:lnTo>
                <a:lnTo>
                  <a:pt x="535497" y="444372"/>
                </a:lnTo>
                <a:lnTo>
                  <a:pt x="274954" y="444372"/>
                </a:lnTo>
                <a:lnTo>
                  <a:pt x="233759" y="443041"/>
                </a:lnTo>
                <a:lnTo>
                  <a:pt x="166512" y="432425"/>
                </a:lnTo>
                <a:lnTo>
                  <a:pt x="119886" y="411595"/>
                </a:lnTo>
                <a:lnTo>
                  <a:pt x="93471" y="363981"/>
                </a:lnTo>
                <a:lnTo>
                  <a:pt x="93622" y="356183"/>
                </a:lnTo>
                <a:lnTo>
                  <a:pt x="96837" y="314070"/>
                </a:lnTo>
                <a:lnTo>
                  <a:pt x="102058" y="276516"/>
                </a:lnTo>
                <a:lnTo>
                  <a:pt x="102107" y="272922"/>
                </a:lnTo>
                <a:close/>
              </a:path>
              <a:path w="2205990" h="704850">
                <a:moveTo>
                  <a:pt x="539114" y="272922"/>
                </a:moveTo>
                <a:lnTo>
                  <a:pt x="447675" y="272922"/>
                </a:lnTo>
                <a:lnTo>
                  <a:pt x="447723" y="276516"/>
                </a:lnTo>
                <a:lnTo>
                  <a:pt x="448702" y="282396"/>
                </a:lnTo>
                <a:lnTo>
                  <a:pt x="449881" y="289940"/>
                </a:lnTo>
                <a:lnTo>
                  <a:pt x="455882" y="337677"/>
                </a:lnTo>
                <a:lnTo>
                  <a:pt x="456818" y="363981"/>
                </a:lnTo>
                <a:lnTo>
                  <a:pt x="453822" y="381980"/>
                </a:lnTo>
                <a:lnTo>
                  <a:pt x="409066" y="423163"/>
                </a:lnTo>
                <a:lnTo>
                  <a:pt x="351631" y="439054"/>
                </a:lnTo>
                <a:lnTo>
                  <a:pt x="274954" y="444372"/>
                </a:lnTo>
                <a:lnTo>
                  <a:pt x="535497" y="444372"/>
                </a:lnTo>
                <a:lnTo>
                  <a:pt x="545923" y="412329"/>
                </a:lnTo>
                <a:lnTo>
                  <a:pt x="550163" y="367918"/>
                </a:lnTo>
                <a:lnTo>
                  <a:pt x="549900" y="356183"/>
                </a:lnTo>
                <a:lnTo>
                  <a:pt x="545845" y="314070"/>
                </a:lnTo>
                <a:lnTo>
                  <a:pt x="540452" y="279138"/>
                </a:lnTo>
                <a:lnTo>
                  <a:pt x="539114" y="272922"/>
                </a:lnTo>
                <a:close/>
              </a:path>
              <a:path w="2205990" h="704850">
                <a:moveTo>
                  <a:pt x="1041526" y="331850"/>
                </a:moveTo>
                <a:lnTo>
                  <a:pt x="943482" y="331850"/>
                </a:lnTo>
                <a:lnTo>
                  <a:pt x="943482" y="335788"/>
                </a:lnTo>
                <a:lnTo>
                  <a:pt x="945082" y="338593"/>
                </a:lnTo>
                <a:lnTo>
                  <a:pt x="948054" y="344042"/>
                </a:lnTo>
                <a:lnTo>
                  <a:pt x="967239" y="385464"/>
                </a:lnTo>
                <a:lnTo>
                  <a:pt x="980745" y="427843"/>
                </a:lnTo>
                <a:lnTo>
                  <a:pt x="986663" y="473837"/>
                </a:lnTo>
                <a:lnTo>
                  <a:pt x="985639" y="488479"/>
                </a:lnTo>
                <a:lnTo>
                  <a:pt x="970279" y="525144"/>
                </a:lnTo>
                <a:lnTo>
                  <a:pt x="936275" y="552505"/>
                </a:lnTo>
                <a:lnTo>
                  <a:pt x="890698" y="570118"/>
                </a:lnTo>
                <a:lnTo>
                  <a:pt x="842240" y="579989"/>
                </a:lnTo>
                <a:lnTo>
                  <a:pt x="804163" y="583311"/>
                </a:lnTo>
                <a:lnTo>
                  <a:pt x="804163" y="704850"/>
                </a:lnTo>
                <a:lnTo>
                  <a:pt x="847062" y="700778"/>
                </a:lnTo>
                <a:lnTo>
                  <a:pt x="901255" y="687784"/>
                </a:lnTo>
                <a:lnTo>
                  <a:pt x="941831" y="672718"/>
                </a:lnTo>
                <a:lnTo>
                  <a:pt x="980884" y="652129"/>
                </a:lnTo>
                <a:lnTo>
                  <a:pt x="1014983" y="625347"/>
                </a:lnTo>
                <a:lnTo>
                  <a:pt x="1043384" y="591423"/>
                </a:lnTo>
                <a:lnTo>
                  <a:pt x="1065402" y="549782"/>
                </a:lnTo>
                <a:lnTo>
                  <a:pt x="1243925" y="549782"/>
                </a:lnTo>
                <a:lnTo>
                  <a:pt x="1276205" y="524402"/>
                </a:lnTo>
                <a:lnTo>
                  <a:pt x="1283970" y="513588"/>
                </a:lnTo>
                <a:lnTo>
                  <a:pt x="1671778" y="513588"/>
                </a:lnTo>
                <a:lnTo>
                  <a:pt x="1705752" y="481980"/>
                </a:lnTo>
                <a:lnTo>
                  <a:pt x="1729485" y="447293"/>
                </a:lnTo>
                <a:lnTo>
                  <a:pt x="1731815" y="442340"/>
                </a:lnTo>
                <a:lnTo>
                  <a:pt x="1134617" y="442340"/>
                </a:lnTo>
                <a:lnTo>
                  <a:pt x="1122142" y="441600"/>
                </a:lnTo>
                <a:lnTo>
                  <a:pt x="1085736" y="424021"/>
                </a:lnTo>
                <a:lnTo>
                  <a:pt x="1069635" y="392493"/>
                </a:lnTo>
                <a:lnTo>
                  <a:pt x="1066668" y="384555"/>
                </a:lnTo>
                <a:lnTo>
                  <a:pt x="1049321" y="346455"/>
                </a:lnTo>
                <a:lnTo>
                  <a:pt x="1045163" y="338454"/>
                </a:lnTo>
                <a:lnTo>
                  <a:pt x="1041526" y="331850"/>
                </a:lnTo>
                <a:close/>
              </a:path>
              <a:path w="2205990" h="704850">
                <a:moveTo>
                  <a:pt x="1243925" y="549782"/>
                </a:moveTo>
                <a:lnTo>
                  <a:pt x="1065402" y="549782"/>
                </a:lnTo>
                <a:lnTo>
                  <a:pt x="1070211" y="552263"/>
                </a:lnTo>
                <a:lnTo>
                  <a:pt x="1113645" y="562604"/>
                </a:lnTo>
                <a:lnTo>
                  <a:pt x="1120266" y="562863"/>
                </a:lnTo>
                <a:lnTo>
                  <a:pt x="1184402" y="562863"/>
                </a:lnTo>
                <a:lnTo>
                  <a:pt x="1201011" y="562030"/>
                </a:lnTo>
                <a:lnTo>
                  <a:pt x="1216556" y="559530"/>
                </a:lnTo>
                <a:lnTo>
                  <a:pt x="1230907" y="555416"/>
                </a:lnTo>
                <a:lnTo>
                  <a:pt x="1243925" y="549782"/>
                </a:lnTo>
                <a:close/>
              </a:path>
              <a:path w="2205990" h="704850">
                <a:moveTo>
                  <a:pt x="1671778" y="513588"/>
                </a:moveTo>
                <a:lnTo>
                  <a:pt x="1283970" y="513588"/>
                </a:lnTo>
                <a:lnTo>
                  <a:pt x="1290470" y="522926"/>
                </a:lnTo>
                <a:lnTo>
                  <a:pt x="1321688" y="547751"/>
                </a:lnTo>
                <a:lnTo>
                  <a:pt x="1366855" y="561913"/>
                </a:lnTo>
                <a:lnTo>
                  <a:pt x="1384046" y="562863"/>
                </a:lnTo>
                <a:lnTo>
                  <a:pt x="1528318" y="562863"/>
                </a:lnTo>
                <a:lnTo>
                  <a:pt x="1585057" y="555363"/>
                </a:lnTo>
                <a:lnTo>
                  <a:pt x="1623464" y="542004"/>
                </a:lnTo>
                <a:lnTo>
                  <a:pt x="1659469" y="522382"/>
                </a:lnTo>
                <a:lnTo>
                  <a:pt x="1671778" y="513588"/>
                </a:lnTo>
                <a:close/>
              </a:path>
              <a:path w="2205990" h="704850">
                <a:moveTo>
                  <a:pt x="1330832" y="42544"/>
                </a:moveTo>
                <a:lnTo>
                  <a:pt x="1237360" y="42544"/>
                </a:lnTo>
                <a:lnTo>
                  <a:pt x="1237360" y="362584"/>
                </a:lnTo>
                <a:lnTo>
                  <a:pt x="1236170" y="380726"/>
                </a:lnTo>
                <a:lnTo>
                  <a:pt x="1218310" y="421766"/>
                </a:lnTo>
                <a:lnTo>
                  <a:pt x="1183628" y="441055"/>
                </a:lnTo>
                <a:lnTo>
                  <a:pt x="1169415" y="442340"/>
                </a:lnTo>
                <a:lnTo>
                  <a:pt x="1399158" y="442340"/>
                </a:lnTo>
                <a:lnTo>
                  <a:pt x="1358796" y="429964"/>
                </a:lnTo>
                <a:lnTo>
                  <a:pt x="1335323" y="394944"/>
                </a:lnTo>
                <a:lnTo>
                  <a:pt x="1330832" y="362584"/>
                </a:lnTo>
                <a:lnTo>
                  <a:pt x="1330832" y="42544"/>
                </a:lnTo>
                <a:close/>
              </a:path>
              <a:path w="2205990" h="704850">
                <a:moveTo>
                  <a:pt x="1748324" y="389381"/>
                </a:moveTo>
                <a:lnTo>
                  <a:pt x="1649856" y="389381"/>
                </a:lnTo>
                <a:lnTo>
                  <a:pt x="1640881" y="401407"/>
                </a:lnTo>
                <a:lnTo>
                  <a:pt x="1629584" y="411956"/>
                </a:lnTo>
                <a:lnTo>
                  <a:pt x="1582259" y="434625"/>
                </a:lnTo>
                <a:lnTo>
                  <a:pt x="1542583" y="441483"/>
                </a:lnTo>
                <a:lnTo>
                  <a:pt x="1520698" y="442340"/>
                </a:lnTo>
                <a:lnTo>
                  <a:pt x="1731815" y="442340"/>
                </a:lnTo>
                <a:lnTo>
                  <a:pt x="1738633" y="427843"/>
                </a:lnTo>
                <a:lnTo>
                  <a:pt x="1745138" y="407225"/>
                </a:lnTo>
                <a:lnTo>
                  <a:pt x="1748324" y="389381"/>
                </a:lnTo>
                <a:close/>
              </a:path>
              <a:path w="2205990" h="704850">
                <a:moveTo>
                  <a:pt x="1581657" y="130175"/>
                </a:moveTo>
                <a:lnTo>
                  <a:pt x="1534445" y="140715"/>
                </a:lnTo>
                <a:lnTo>
                  <a:pt x="1495425" y="172212"/>
                </a:lnTo>
                <a:lnTo>
                  <a:pt x="1469136" y="218059"/>
                </a:lnTo>
                <a:lnTo>
                  <a:pt x="1460373" y="271525"/>
                </a:lnTo>
                <a:lnTo>
                  <a:pt x="1460920" y="284335"/>
                </a:lnTo>
                <a:lnTo>
                  <a:pt x="1473944" y="330477"/>
                </a:lnTo>
                <a:lnTo>
                  <a:pt x="1503824" y="366410"/>
                </a:lnTo>
                <a:lnTo>
                  <a:pt x="1549648" y="388463"/>
                </a:lnTo>
                <a:lnTo>
                  <a:pt x="1592706" y="393445"/>
                </a:lnTo>
                <a:lnTo>
                  <a:pt x="1600636" y="393350"/>
                </a:lnTo>
                <a:lnTo>
                  <a:pt x="1645411" y="390016"/>
                </a:lnTo>
                <a:lnTo>
                  <a:pt x="1649856" y="389381"/>
                </a:lnTo>
                <a:lnTo>
                  <a:pt x="1748324" y="389381"/>
                </a:lnTo>
                <a:lnTo>
                  <a:pt x="1749024" y="385464"/>
                </a:lnTo>
                <a:lnTo>
                  <a:pt x="1750142" y="365632"/>
                </a:lnTo>
                <a:lnTo>
                  <a:pt x="1750080" y="355461"/>
                </a:lnTo>
                <a:lnTo>
                  <a:pt x="1749428" y="335533"/>
                </a:lnTo>
                <a:lnTo>
                  <a:pt x="1746757" y="310006"/>
                </a:lnTo>
                <a:lnTo>
                  <a:pt x="1745951" y="305688"/>
                </a:lnTo>
                <a:lnTo>
                  <a:pt x="1596644" y="305688"/>
                </a:lnTo>
                <a:lnTo>
                  <a:pt x="1587280" y="305046"/>
                </a:lnTo>
                <a:lnTo>
                  <a:pt x="1553571" y="277473"/>
                </a:lnTo>
                <a:lnTo>
                  <a:pt x="1552828" y="270255"/>
                </a:lnTo>
                <a:lnTo>
                  <a:pt x="1553448" y="262757"/>
                </a:lnTo>
                <a:lnTo>
                  <a:pt x="1581005" y="231753"/>
                </a:lnTo>
                <a:lnTo>
                  <a:pt x="1588643" y="231012"/>
                </a:lnTo>
                <a:lnTo>
                  <a:pt x="1722738" y="231012"/>
                </a:lnTo>
                <a:lnTo>
                  <a:pt x="1719024" y="223123"/>
                </a:lnTo>
                <a:lnTo>
                  <a:pt x="1696847" y="189102"/>
                </a:lnTo>
                <a:lnTo>
                  <a:pt x="1656967" y="153044"/>
                </a:lnTo>
                <a:lnTo>
                  <a:pt x="1612598" y="133858"/>
                </a:lnTo>
                <a:lnTo>
                  <a:pt x="1597253" y="131099"/>
                </a:lnTo>
                <a:lnTo>
                  <a:pt x="1581657" y="130175"/>
                </a:lnTo>
                <a:close/>
              </a:path>
              <a:path w="2205990" h="704850">
                <a:moveTo>
                  <a:pt x="1722738" y="231012"/>
                </a:moveTo>
                <a:lnTo>
                  <a:pt x="1588643" y="231012"/>
                </a:lnTo>
                <a:lnTo>
                  <a:pt x="1597979" y="232370"/>
                </a:lnTo>
                <a:lnTo>
                  <a:pt x="1607518" y="236442"/>
                </a:lnTo>
                <a:lnTo>
                  <a:pt x="1636418" y="263995"/>
                </a:lnTo>
                <a:lnTo>
                  <a:pt x="1651634" y="301625"/>
                </a:lnTo>
                <a:lnTo>
                  <a:pt x="1649095" y="302767"/>
                </a:lnTo>
                <a:lnTo>
                  <a:pt x="1611026" y="305403"/>
                </a:lnTo>
                <a:lnTo>
                  <a:pt x="1596644" y="305688"/>
                </a:lnTo>
                <a:lnTo>
                  <a:pt x="1745951" y="305688"/>
                </a:lnTo>
                <a:lnTo>
                  <a:pt x="1742277" y="286003"/>
                </a:lnTo>
                <a:lnTo>
                  <a:pt x="1735962" y="263525"/>
                </a:lnTo>
                <a:lnTo>
                  <a:pt x="1728154" y="242520"/>
                </a:lnTo>
                <a:lnTo>
                  <a:pt x="1722738" y="231012"/>
                </a:lnTo>
                <a:close/>
              </a:path>
              <a:path w="2205990" h="704850">
                <a:moveTo>
                  <a:pt x="1014094" y="201167"/>
                </a:moveTo>
                <a:lnTo>
                  <a:pt x="964564" y="201167"/>
                </a:lnTo>
                <a:lnTo>
                  <a:pt x="964564" y="250825"/>
                </a:lnTo>
                <a:lnTo>
                  <a:pt x="1014094" y="250825"/>
                </a:lnTo>
                <a:lnTo>
                  <a:pt x="1014094" y="201167"/>
                </a:lnTo>
                <a:close/>
              </a:path>
              <a:path w="2205990" h="704850">
                <a:moveTo>
                  <a:pt x="1590294" y="0"/>
                </a:moveTo>
                <a:lnTo>
                  <a:pt x="1540763" y="0"/>
                </a:lnTo>
                <a:lnTo>
                  <a:pt x="1540763" y="49529"/>
                </a:lnTo>
                <a:lnTo>
                  <a:pt x="1590294" y="49529"/>
                </a:lnTo>
                <a:lnTo>
                  <a:pt x="1590294" y="0"/>
                </a:lnTo>
                <a:close/>
              </a:path>
              <a:path w="2205990" h="704850">
                <a:moveTo>
                  <a:pt x="341883" y="170433"/>
                </a:moveTo>
                <a:lnTo>
                  <a:pt x="292353" y="170433"/>
                </a:lnTo>
                <a:lnTo>
                  <a:pt x="292353" y="219963"/>
                </a:lnTo>
                <a:lnTo>
                  <a:pt x="341883" y="219963"/>
                </a:lnTo>
                <a:lnTo>
                  <a:pt x="341883" y="170433"/>
                </a:lnTo>
                <a:close/>
              </a:path>
              <a:path w="2205990" h="704850">
                <a:moveTo>
                  <a:pt x="252221" y="170433"/>
                </a:moveTo>
                <a:lnTo>
                  <a:pt x="202564" y="170433"/>
                </a:lnTo>
                <a:lnTo>
                  <a:pt x="202564" y="219963"/>
                </a:lnTo>
                <a:lnTo>
                  <a:pt x="252221" y="219963"/>
                </a:lnTo>
                <a:lnTo>
                  <a:pt x="252221" y="170433"/>
                </a:lnTo>
                <a:close/>
              </a:path>
              <a:path w="2205990" h="704850">
                <a:moveTo>
                  <a:pt x="741806" y="43179"/>
                </a:moveTo>
                <a:lnTo>
                  <a:pt x="648715" y="43179"/>
                </a:lnTo>
                <a:lnTo>
                  <a:pt x="648715" y="564261"/>
                </a:lnTo>
                <a:lnTo>
                  <a:pt x="741806" y="564261"/>
                </a:lnTo>
                <a:lnTo>
                  <a:pt x="741806" y="43179"/>
                </a:lnTo>
                <a:close/>
              </a:path>
              <a:path w="2205990" h="704850">
                <a:moveTo>
                  <a:pt x="1852676" y="438657"/>
                </a:moveTo>
                <a:lnTo>
                  <a:pt x="1850008" y="438657"/>
                </a:lnTo>
                <a:lnTo>
                  <a:pt x="1850008" y="560196"/>
                </a:lnTo>
                <a:lnTo>
                  <a:pt x="1889378" y="564261"/>
                </a:lnTo>
                <a:lnTo>
                  <a:pt x="1928066" y="566721"/>
                </a:lnTo>
                <a:lnTo>
                  <a:pt x="1974850" y="567563"/>
                </a:lnTo>
                <a:lnTo>
                  <a:pt x="1996497" y="566846"/>
                </a:lnTo>
                <a:lnTo>
                  <a:pt x="2038840" y="561080"/>
                </a:lnTo>
                <a:lnTo>
                  <a:pt x="2079682" y="549453"/>
                </a:lnTo>
                <a:lnTo>
                  <a:pt x="2116691" y="531824"/>
                </a:lnTo>
                <a:lnTo>
                  <a:pt x="2149082" y="508150"/>
                </a:lnTo>
                <a:lnTo>
                  <a:pt x="2175283" y="478051"/>
                </a:lnTo>
                <a:lnTo>
                  <a:pt x="2192521" y="446277"/>
                </a:lnTo>
                <a:lnTo>
                  <a:pt x="1975611" y="446277"/>
                </a:lnTo>
                <a:lnTo>
                  <a:pt x="1948608" y="446063"/>
                </a:lnTo>
                <a:lnTo>
                  <a:pt x="1924938" y="445420"/>
                </a:lnTo>
                <a:lnTo>
                  <a:pt x="1904603" y="444349"/>
                </a:lnTo>
                <a:lnTo>
                  <a:pt x="1887601" y="442849"/>
                </a:lnTo>
                <a:lnTo>
                  <a:pt x="1852676" y="438657"/>
                </a:lnTo>
                <a:close/>
              </a:path>
              <a:path w="2205990" h="704850">
                <a:moveTo>
                  <a:pt x="1931670" y="67563"/>
                </a:moveTo>
                <a:lnTo>
                  <a:pt x="1829561" y="67563"/>
                </a:lnTo>
                <a:lnTo>
                  <a:pt x="1987930" y="445642"/>
                </a:lnTo>
                <a:lnTo>
                  <a:pt x="1987296" y="445642"/>
                </a:lnTo>
                <a:lnTo>
                  <a:pt x="1985772" y="445769"/>
                </a:lnTo>
                <a:lnTo>
                  <a:pt x="1981073" y="446277"/>
                </a:lnTo>
                <a:lnTo>
                  <a:pt x="2192521" y="446277"/>
                </a:lnTo>
                <a:lnTo>
                  <a:pt x="2194738" y="441404"/>
                </a:lnTo>
                <a:lnTo>
                  <a:pt x="2198202" y="429894"/>
                </a:lnTo>
                <a:lnTo>
                  <a:pt x="2075052" y="429894"/>
                </a:lnTo>
                <a:lnTo>
                  <a:pt x="1931670" y="67563"/>
                </a:lnTo>
                <a:close/>
              </a:path>
              <a:path w="2205990" h="704850">
                <a:moveTo>
                  <a:pt x="2205989" y="42544"/>
                </a:moveTo>
                <a:lnTo>
                  <a:pt x="2112518" y="42544"/>
                </a:lnTo>
                <a:lnTo>
                  <a:pt x="2112518" y="370331"/>
                </a:lnTo>
                <a:lnTo>
                  <a:pt x="2111777" y="381357"/>
                </a:lnTo>
                <a:lnTo>
                  <a:pt x="2094555" y="415482"/>
                </a:lnTo>
                <a:lnTo>
                  <a:pt x="2075052" y="429894"/>
                </a:lnTo>
                <a:lnTo>
                  <a:pt x="2198202" y="429894"/>
                </a:lnTo>
                <a:lnTo>
                  <a:pt x="2200973" y="420687"/>
                </a:lnTo>
                <a:lnTo>
                  <a:pt x="2204731" y="398351"/>
                </a:lnTo>
                <a:lnTo>
                  <a:pt x="2205989" y="374395"/>
                </a:lnTo>
                <a:lnTo>
                  <a:pt x="2205989" y="4254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46370" y="895730"/>
            <a:ext cx="550545" cy="292735"/>
          </a:xfrm>
          <a:custGeom>
            <a:avLst/>
            <a:gdLst/>
            <a:ahLst/>
            <a:cxnLst/>
            <a:rect l="l" t="t" r="r" b="b"/>
            <a:pathLst>
              <a:path w="550545" h="292734">
                <a:moveTo>
                  <a:pt x="10413" y="0"/>
                </a:moveTo>
                <a:lnTo>
                  <a:pt x="102107" y="0"/>
                </a:lnTo>
                <a:lnTo>
                  <a:pt x="102107" y="3302"/>
                </a:lnTo>
                <a:lnTo>
                  <a:pt x="101060" y="9473"/>
                </a:lnTo>
                <a:lnTo>
                  <a:pt x="99821" y="17907"/>
                </a:lnTo>
                <a:lnTo>
                  <a:pt x="94313" y="68119"/>
                </a:lnTo>
                <a:lnTo>
                  <a:pt x="93471" y="91059"/>
                </a:lnTo>
                <a:lnTo>
                  <a:pt x="96402" y="109057"/>
                </a:lnTo>
                <a:lnTo>
                  <a:pt x="140462" y="150241"/>
                </a:lnTo>
                <a:lnTo>
                  <a:pt x="197612" y="166131"/>
                </a:lnTo>
                <a:lnTo>
                  <a:pt x="274954" y="171450"/>
                </a:lnTo>
                <a:lnTo>
                  <a:pt x="315698" y="170118"/>
                </a:lnTo>
                <a:lnTo>
                  <a:pt x="382754" y="159502"/>
                </a:lnTo>
                <a:lnTo>
                  <a:pt x="429922" y="138672"/>
                </a:lnTo>
                <a:lnTo>
                  <a:pt x="456818" y="91059"/>
                </a:lnTo>
                <a:lnTo>
                  <a:pt x="456582" y="77864"/>
                </a:lnTo>
                <a:lnTo>
                  <a:pt x="453135" y="38735"/>
                </a:lnTo>
                <a:lnTo>
                  <a:pt x="447675" y="3302"/>
                </a:lnTo>
                <a:lnTo>
                  <a:pt x="447675" y="0"/>
                </a:lnTo>
                <a:lnTo>
                  <a:pt x="539114" y="0"/>
                </a:lnTo>
                <a:lnTo>
                  <a:pt x="540452" y="6215"/>
                </a:lnTo>
                <a:lnTo>
                  <a:pt x="547752" y="56312"/>
                </a:lnTo>
                <a:lnTo>
                  <a:pt x="550163" y="94996"/>
                </a:lnTo>
                <a:lnTo>
                  <a:pt x="545923" y="139406"/>
                </a:lnTo>
                <a:lnTo>
                  <a:pt x="533193" y="178530"/>
                </a:lnTo>
                <a:lnTo>
                  <a:pt x="511962" y="212367"/>
                </a:lnTo>
                <a:lnTo>
                  <a:pt x="482218" y="240919"/>
                </a:lnTo>
                <a:lnTo>
                  <a:pt x="443716" y="263515"/>
                </a:lnTo>
                <a:lnTo>
                  <a:pt x="396224" y="279669"/>
                </a:lnTo>
                <a:lnTo>
                  <a:pt x="339754" y="289371"/>
                </a:lnTo>
                <a:lnTo>
                  <a:pt x="274319" y="292608"/>
                </a:lnTo>
                <a:lnTo>
                  <a:pt x="209006" y="289321"/>
                </a:lnTo>
                <a:lnTo>
                  <a:pt x="152717" y="279463"/>
                </a:lnTo>
                <a:lnTo>
                  <a:pt x="105477" y="263032"/>
                </a:lnTo>
                <a:lnTo>
                  <a:pt x="67309" y="240030"/>
                </a:lnTo>
                <a:lnTo>
                  <a:pt x="37879" y="211260"/>
                </a:lnTo>
                <a:lnTo>
                  <a:pt x="16843" y="177514"/>
                </a:lnTo>
                <a:lnTo>
                  <a:pt x="4212" y="138767"/>
                </a:lnTo>
                <a:lnTo>
                  <a:pt x="0" y="94996"/>
                </a:lnTo>
                <a:lnTo>
                  <a:pt x="287" y="79138"/>
                </a:lnTo>
                <a:lnTo>
                  <a:pt x="4699" y="33401"/>
                </a:lnTo>
                <a:lnTo>
                  <a:pt x="10413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94627" y="849249"/>
            <a:ext cx="107950" cy="83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10934" y="823975"/>
            <a:ext cx="49530" cy="50165"/>
          </a:xfrm>
          <a:custGeom>
            <a:avLst/>
            <a:gdLst/>
            <a:ahLst/>
            <a:cxnLst/>
            <a:rect l="l" t="t" r="r" b="b"/>
            <a:pathLst>
              <a:path w="49529" h="50165">
                <a:moveTo>
                  <a:pt x="0" y="0"/>
                </a:moveTo>
                <a:lnTo>
                  <a:pt x="49529" y="0"/>
                </a:lnTo>
                <a:lnTo>
                  <a:pt x="49529" y="49657"/>
                </a:lnTo>
                <a:lnTo>
                  <a:pt x="0" y="496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38723" y="793241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0" y="0"/>
                </a:moveTo>
                <a:lnTo>
                  <a:pt x="49529" y="0"/>
                </a:lnTo>
                <a:lnTo>
                  <a:pt x="49529" y="49530"/>
                </a:lnTo>
                <a:lnTo>
                  <a:pt x="0" y="4953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48934" y="793241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4" h="49530">
                <a:moveTo>
                  <a:pt x="0" y="0"/>
                </a:moveTo>
                <a:lnTo>
                  <a:pt x="49656" y="0"/>
                </a:lnTo>
                <a:lnTo>
                  <a:pt x="49656" y="49530"/>
                </a:lnTo>
                <a:lnTo>
                  <a:pt x="0" y="4953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95085" y="665987"/>
            <a:ext cx="93345" cy="521334"/>
          </a:xfrm>
          <a:custGeom>
            <a:avLst/>
            <a:gdLst/>
            <a:ahLst/>
            <a:cxnLst/>
            <a:rect l="l" t="t" r="r" b="b"/>
            <a:pathLst>
              <a:path w="93345" h="521334">
                <a:moveTo>
                  <a:pt x="0" y="0"/>
                </a:moveTo>
                <a:lnTo>
                  <a:pt x="93090" y="0"/>
                </a:lnTo>
                <a:lnTo>
                  <a:pt x="93090" y="521081"/>
                </a:lnTo>
                <a:lnTo>
                  <a:pt x="0" y="52108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75931" y="665352"/>
            <a:ext cx="376555" cy="525145"/>
          </a:xfrm>
          <a:custGeom>
            <a:avLst/>
            <a:gdLst/>
            <a:ahLst/>
            <a:cxnLst/>
            <a:rect l="l" t="t" r="r" b="b"/>
            <a:pathLst>
              <a:path w="376554" h="525144">
                <a:moveTo>
                  <a:pt x="282956" y="0"/>
                </a:moveTo>
                <a:lnTo>
                  <a:pt x="376427" y="0"/>
                </a:lnTo>
                <a:lnTo>
                  <a:pt x="376427" y="331850"/>
                </a:lnTo>
                <a:lnTo>
                  <a:pt x="371411" y="378142"/>
                </a:lnTo>
                <a:lnTo>
                  <a:pt x="356489" y="417957"/>
                </a:lnTo>
                <a:lnTo>
                  <a:pt x="333406" y="451389"/>
                </a:lnTo>
                <a:lnTo>
                  <a:pt x="304038" y="478155"/>
                </a:lnTo>
                <a:lnTo>
                  <a:pt x="269160" y="498856"/>
                </a:lnTo>
                <a:lnTo>
                  <a:pt x="229997" y="513461"/>
                </a:lnTo>
                <a:lnTo>
                  <a:pt x="188261" y="522144"/>
                </a:lnTo>
                <a:lnTo>
                  <a:pt x="145288" y="525018"/>
                </a:lnTo>
                <a:lnTo>
                  <a:pt x="120878" y="524805"/>
                </a:lnTo>
                <a:lnTo>
                  <a:pt x="78154" y="523142"/>
                </a:lnTo>
                <a:lnTo>
                  <a:pt x="32607" y="518969"/>
                </a:lnTo>
                <a:lnTo>
                  <a:pt x="20447" y="517651"/>
                </a:lnTo>
                <a:lnTo>
                  <a:pt x="20447" y="396113"/>
                </a:lnTo>
                <a:lnTo>
                  <a:pt x="23114" y="396113"/>
                </a:lnTo>
                <a:lnTo>
                  <a:pt x="26945" y="396589"/>
                </a:lnTo>
                <a:lnTo>
                  <a:pt x="34051" y="397446"/>
                </a:lnTo>
                <a:lnTo>
                  <a:pt x="75041" y="401804"/>
                </a:lnTo>
                <a:lnTo>
                  <a:pt x="119046" y="403518"/>
                </a:lnTo>
                <a:lnTo>
                  <a:pt x="146050" y="403733"/>
                </a:lnTo>
                <a:lnTo>
                  <a:pt x="148844" y="403733"/>
                </a:lnTo>
                <a:lnTo>
                  <a:pt x="151511" y="403733"/>
                </a:lnTo>
                <a:lnTo>
                  <a:pt x="153924" y="403479"/>
                </a:lnTo>
                <a:lnTo>
                  <a:pt x="156210" y="403225"/>
                </a:lnTo>
                <a:lnTo>
                  <a:pt x="157734" y="403098"/>
                </a:lnTo>
                <a:lnTo>
                  <a:pt x="158369" y="403098"/>
                </a:lnTo>
                <a:lnTo>
                  <a:pt x="0" y="25019"/>
                </a:lnTo>
                <a:lnTo>
                  <a:pt x="102108" y="25019"/>
                </a:lnTo>
                <a:lnTo>
                  <a:pt x="245491" y="387350"/>
                </a:lnTo>
                <a:lnTo>
                  <a:pt x="252229" y="383657"/>
                </a:lnTo>
                <a:lnTo>
                  <a:pt x="258730" y="378856"/>
                </a:lnTo>
                <a:lnTo>
                  <a:pt x="282215" y="338812"/>
                </a:lnTo>
                <a:lnTo>
                  <a:pt x="282956" y="327787"/>
                </a:lnTo>
                <a:lnTo>
                  <a:pt x="282956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050534" y="665352"/>
            <a:ext cx="946150" cy="662305"/>
          </a:xfrm>
          <a:custGeom>
            <a:avLst/>
            <a:gdLst/>
            <a:ahLst/>
            <a:cxnLst/>
            <a:rect l="l" t="t" r="r" b="b"/>
            <a:pathLst>
              <a:path w="946150" h="662305">
                <a:moveTo>
                  <a:pt x="433196" y="0"/>
                </a:moveTo>
                <a:lnTo>
                  <a:pt x="526668" y="0"/>
                </a:lnTo>
                <a:lnTo>
                  <a:pt x="526668" y="320039"/>
                </a:lnTo>
                <a:lnTo>
                  <a:pt x="527790" y="337087"/>
                </a:lnTo>
                <a:lnTo>
                  <a:pt x="544702" y="377825"/>
                </a:lnTo>
                <a:lnTo>
                  <a:pt x="579778" y="398416"/>
                </a:lnTo>
                <a:lnTo>
                  <a:pt x="594994" y="399796"/>
                </a:lnTo>
                <a:lnTo>
                  <a:pt x="614298" y="399796"/>
                </a:lnTo>
                <a:lnTo>
                  <a:pt x="716534" y="399796"/>
                </a:lnTo>
                <a:lnTo>
                  <a:pt x="758936" y="396367"/>
                </a:lnTo>
                <a:lnTo>
                  <a:pt x="795909" y="386080"/>
                </a:lnTo>
                <a:lnTo>
                  <a:pt x="836717" y="358862"/>
                </a:lnTo>
                <a:lnTo>
                  <a:pt x="845692" y="346837"/>
                </a:lnTo>
                <a:lnTo>
                  <a:pt x="841247" y="347472"/>
                </a:lnTo>
                <a:lnTo>
                  <a:pt x="833246" y="348361"/>
                </a:lnTo>
                <a:lnTo>
                  <a:pt x="788542" y="350900"/>
                </a:lnTo>
                <a:lnTo>
                  <a:pt x="745484" y="345918"/>
                </a:lnTo>
                <a:lnTo>
                  <a:pt x="709818" y="330962"/>
                </a:lnTo>
                <a:lnTo>
                  <a:pt x="675624" y="297910"/>
                </a:lnTo>
                <a:lnTo>
                  <a:pt x="658399" y="254111"/>
                </a:lnTo>
                <a:lnTo>
                  <a:pt x="658399" y="201283"/>
                </a:lnTo>
                <a:lnTo>
                  <a:pt x="675925" y="151649"/>
                </a:lnTo>
                <a:lnTo>
                  <a:pt x="709735" y="111311"/>
                </a:lnTo>
                <a:lnTo>
                  <a:pt x="752875" y="90269"/>
                </a:lnTo>
                <a:lnTo>
                  <a:pt x="777493" y="87630"/>
                </a:lnTo>
                <a:lnTo>
                  <a:pt x="793089" y="88554"/>
                </a:lnTo>
                <a:lnTo>
                  <a:pt x="838326" y="102235"/>
                </a:lnTo>
                <a:lnTo>
                  <a:pt x="879992" y="132649"/>
                </a:lnTo>
                <a:lnTo>
                  <a:pt x="904420" y="162776"/>
                </a:lnTo>
                <a:lnTo>
                  <a:pt x="923990" y="199975"/>
                </a:lnTo>
                <a:lnTo>
                  <a:pt x="938113" y="243459"/>
                </a:lnTo>
                <a:lnTo>
                  <a:pt x="945264" y="292988"/>
                </a:lnTo>
                <a:lnTo>
                  <a:pt x="946149" y="320039"/>
                </a:lnTo>
                <a:lnTo>
                  <a:pt x="944860" y="342919"/>
                </a:lnTo>
                <a:lnTo>
                  <a:pt x="934469" y="385298"/>
                </a:lnTo>
                <a:lnTo>
                  <a:pt x="914151" y="422896"/>
                </a:lnTo>
                <a:lnTo>
                  <a:pt x="887620" y="454380"/>
                </a:lnTo>
                <a:lnTo>
                  <a:pt x="855305" y="479837"/>
                </a:lnTo>
                <a:lnTo>
                  <a:pt x="819300" y="499459"/>
                </a:lnTo>
                <a:lnTo>
                  <a:pt x="780893" y="512818"/>
                </a:lnTo>
                <a:lnTo>
                  <a:pt x="742844" y="519485"/>
                </a:lnTo>
                <a:lnTo>
                  <a:pt x="724154" y="520319"/>
                </a:lnTo>
                <a:lnTo>
                  <a:pt x="614298" y="520319"/>
                </a:lnTo>
                <a:lnTo>
                  <a:pt x="592200" y="520319"/>
                </a:lnTo>
                <a:lnTo>
                  <a:pt x="579882" y="520319"/>
                </a:lnTo>
                <a:lnTo>
                  <a:pt x="562691" y="519368"/>
                </a:lnTo>
                <a:lnTo>
                  <a:pt x="517524" y="505206"/>
                </a:lnTo>
                <a:lnTo>
                  <a:pt x="486306" y="480381"/>
                </a:lnTo>
                <a:lnTo>
                  <a:pt x="479806" y="471043"/>
                </a:lnTo>
                <a:lnTo>
                  <a:pt x="472041" y="481857"/>
                </a:lnTo>
                <a:lnTo>
                  <a:pt x="440054" y="507111"/>
                </a:lnTo>
                <a:lnTo>
                  <a:pt x="396835" y="519487"/>
                </a:lnTo>
                <a:lnTo>
                  <a:pt x="380238" y="520319"/>
                </a:lnTo>
                <a:lnTo>
                  <a:pt x="348868" y="520319"/>
                </a:lnTo>
                <a:lnTo>
                  <a:pt x="323976" y="520319"/>
                </a:lnTo>
                <a:lnTo>
                  <a:pt x="316102" y="520319"/>
                </a:lnTo>
                <a:lnTo>
                  <a:pt x="309481" y="520059"/>
                </a:lnTo>
                <a:lnTo>
                  <a:pt x="271891" y="512032"/>
                </a:lnTo>
                <a:lnTo>
                  <a:pt x="261238" y="507238"/>
                </a:lnTo>
                <a:lnTo>
                  <a:pt x="251021" y="529028"/>
                </a:lnTo>
                <a:lnTo>
                  <a:pt x="225823" y="566799"/>
                </a:lnTo>
                <a:lnTo>
                  <a:pt x="194389" y="596973"/>
                </a:lnTo>
                <a:lnTo>
                  <a:pt x="157813" y="620647"/>
                </a:lnTo>
                <a:lnTo>
                  <a:pt x="116951" y="638367"/>
                </a:lnTo>
                <a:lnTo>
                  <a:pt x="78089" y="650801"/>
                </a:lnTo>
                <a:lnTo>
                  <a:pt x="27209" y="660495"/>
                </a:lnTo>
                <a:lnTo>
                  <a:pt x="0" y="662305"/>
                </a:lnTo>
                <a:lnTo>
                  <a:pt x="0" y="540766"/>
                </a:lnTo>
                <a:lnTo>
                  <a:pt x="11025" y="540388"/>
                </a:lnTo>
                <a:lnTo>
                  <a:pt x="23717" y="539273"/>
                </a:lnTo>
                <a:lnTo>
                  <a:pt x="70633" y="531612"/>
                </a:lnTo>
                <a:lnTo>
                  <a:pt x="116586" y="517271"/>
                </a:lnTo>
                <a:lnTo>
                  <a:pt x="156876" y="492625"/>
                </a:lnTo>
                <a:lnTo>
                  <a:pt x="178403" y="459374"/>
                </a:lnTo>
                <a:lnTo>
                  <a:pt x="182499" y="431292"/>
                </a:lnTo>
                <a:lnTo>
                  <a:pt x="182119" y="419979"/>
                </a:lnTo>
                <a:lnTo>
                  <a:pt x="173408" y="373493"/>
                </a:lnTo>
                <a:lnTo>
                  <a:pt x="158996" y="333132"/>
                </a:lnTo>
                <a:lnTo>
                  <a:pt x="140842" y="295910"/>
                </a:lnTo>
                <a:lnTo>
                  <a:pt x="139318" y="293243"/>
                </a:lnTo>
                <a:lnTo>
                  <a:pt x="139318" y="289306"/>
                </a:lnTo>
                <a:lnTo>
                  <a:pt x="237362" y="289306"/>
                </a:lnTo>
                <a:lnTo>
                  <a:pt x="241075" y="296048"/>
                </a:lnTo>
                <a:lnTo>
                  <a:pt x="258855" y="333184"/>
                </a:lnTo>
                <a:lnTo>
                  <a:pt x="267588" y="356616"/>
                </a:lnTo>
                <a:lnTo>
                  <a:pt x="271043" y="365855"/>
                </a:lnTo>
                <a:lnTo>
                  <a:pt x="306847" y="396827"/>
                </a:lnTo>
                <a:lnTo>
                  <a:pt x="330453" y="399796"/>
                </a:lnTo>
                <a:lnTo>
                  <a:pt x="348868" y="399796"/>
                </a:lnTo>
                <a:lnTo>
                  <a:pt x="365251" y="399796"/>
                </a:lnTo>
                <a:lnTo>
                  <a:pt x="403935" y="388223"/>
                </a:lnTo>
                <a:lnTo>
                  <a:pt x="428434" y="354107"/>
                </a:lnTo>
                <a:lnTo>
                  <a:pt x="433196" y="320039"/>
                </a:lnTo>
                <a:lnTo>
                  <a:pt x="433196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87133" y="6228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0" y="0"/>
                </a:moveTo>
                <a:lnTo>
                  <a:pt x="49530" y="0"/>
                </a:lnTo>
                <a:lnTo>
                  <a:pt x="49530" y="49529"/>
                </a:lnTo>
                <a:lnTo>
                  <a:pt x="0" y="495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523" y="306324"/>
            <a:ext cx="7772400" cy="1143000"/>
          </a:xfrm>
          <a:custGeom>
            <a:avLst/>
            <a:gdLst/>
            <a:ahLst/>
            <a:cxnLst/>
            <a:rect l="l" t="t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39624">
            <a:solidFill>
              <a:srgbClr val="6B9F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86400" y="64007"/>
            <a:ext cx="3058541" cy="1866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53384" y="64007"/>
            <a:ext cx="2912110" cy="1866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5112" y="64007"/>
            <a:ext cx="3820541" cy="1866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4519" y="316814"/>
            <a:ext cx="6715759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69"/>
              <a:t>ةحيحصلا </a:t>
            </a:r>
            <a:r>
              <a:rPr dirty="0" spc="-500"/>
              <a:t>ةباجلأا</a:t>
            </a:r>
            <a:r>
              <a:rPr dirty="0" spc="-195"/>
              <a:t> </a:t>
            </a:r>
            <a:r>
              <a:rPr dirty="0" spc="-455"/>
              <a:t>يراتخأ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6385" y="2280361"/>
            <a:ext cx="66040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16865" sz="4200" b="1">
                <a:latin typeface="Verdana"/>
                <a:cs typeface="Verdana"/>
              </a:rPr>
              <a:t>O</a:t>
            </a:r>
            <a:r>
              <a:rPr dirty="0" sz="1850" b="1">
                <a:latin typeface="Verdana"/>
                <a:cs typeface="Verdana"/>
              </a:rPr>
              <a:t>2-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9188" y="2387041"/>
            <a:ext cx="366839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235" b="1">
                <a:latin typeface="Arial"/>
                <a:cs typeface="Arial"/>
              </a:rPr>
              <a:t>داحتا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409" b="1">
                <a:latin typeface="Arial"/>
                <a:cs typeface="Arial"/>
              </a:rPr>
              <a:t>جتانلا </a:t>
            </a:r>
            <a:r>
              <a:rPr dirty="0" sz="2800" spc="-160" b="1">
                <a:latin typeface="Arial"/>
                <a:cs typeface="Arial"/>
              </a:rPr>
              <a:t>بكرملا </a:t>
            </a:r>
            <a:r>
              <a:rPr dirty="0" sz="2800" spc="-540" b="1">
                <a:latin typeface="Arial"/>
                <a:cs typeface="Arial"/>
              </a:rPr>
              <a:t>ةغيص</a:t>
            </a:r>
            <a:r>
              <a:rPr dirty="0" sz="2800" spc="-5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*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728" y="2345359"/>
            <a:ext cx="2787015" cy="9652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809625">
              <a:lnSpc>
                <a:spcPct val="100000"/>
              </a:lnSpc>
              <a:spcBef>
                <a:spcPts val="434"/>
              </a:spcBef>
              <a:tabLst>
                <a:tab pos="2587625" algn="l"/>
              </a:tabLst>
            </a:pPr>
            <a:r>
              <a:rPr dirty="0" sz="2800" spc="110" b="1">
                <a:latin typeface="Arial"/>
                <a:cs typeface="Arial"/>
              </a:rPr>
              <a:t>:وه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5" b="1">
                <a:latin typeface="Verdana"/>
                <a:cs typeface="Verdana"/>
              </a:rPr>
              <a:t>Na</a:t>
            </a:r>
            <a:r>
              <a:rPr dirty="0" baseline="25525" sz="2775" spc="7" b="1">
                <a:latin typeface="Verdana"/>
                <a:cs typeface="Verdana"/>
              </a:rPr>
              <a:t>+	</a:t>
            </a:r>
            <a:r>
              <a:rPr dirty="0" sz="2800" b="1">
                <a:latin typeface="Arial"/>
                <a:cs typeface="Arial"/>
              </a:rPr>
              <a:t>و</a:t>
            </a:r>
            <a:endParaRPr sz="2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40"/>
              </a:spcBef>
            </a:pP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3)</a:t>
            </a:r>
            <a:r>
              <a:rPr dirty="0" sz="2800" spc="-25" b="1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NaO</a:t>
            </a:r>
            <a:r>
              <a:rPr dirty="0" baseline="-19519" sz="2775" b="1">
                <a:solidFill>
                  <a:srgbClr val="EF7E09"/>
                </a:solidFill>
                <a:latin typeface="Verdana"/>
                <a:cs typeface="Verdana"/>
              </a:rPr>
              <a:t>2</a:t>
            </a:r>
            <a:endParaRPr baseline="-19519" sz="2775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5161" y="2617165"/>
            <a:ext cx="5332095" cy="1361440"/>
          </a:xfrm>
          <a:prstGeom prst="rect">
            <a:avLst/>
          </a:prstGeom>
        </p:spPr>
        <p:txBody>
          <a:bodyPr wrap="square" lIns="0" tIns="25336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995"/>
              </a:spcBef>
              <a:tabLst>
                <a:tab pos="2849880" algn="l"/>
                <a:tab pos="3542029" algn="l"/>
              </a:tabLst>
            </a:pP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2)</a:t>
            </a:r>
            <a:r>
              <a:rPr dirty="0" sz="2800" spc="-10" b="1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Na</a:t>
            </a:r>
            <a:r>
              <a:rPr dirty="0" baseline="-19519" sz="2775" b="1">
                <a:solidFill>
                  <a:srgbClr val="EF7E09"/>
                </a:solidFill>
                <a:latin typeface="Verdana"/>
                <a:cs typeface="Verdana"/>
              </a:rPr>
              <a:t>2</a:t>
            </a: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O	1)	</a:t>
            </a:r>
            <a:r>
              <a:rPr dirty="0" sz="2800" spc="5" b="1">
                <a:solidFill>
                  <a:srgbClr val="EF7E09"/>
                </a:solidFill>
                <a:latin typeface="Verdana"/>
                <a:cs typeface="Verdana"/>
              </a:rPr>
              <a:t>NaO</a:t>
            </a:r>
            <a:endParaRPr sz="2800">
              <a:latin typeface="Verdana"/>
              <a:cs typeface="Verdana"/>
            </a:endParaRPr>
          </a:p>
          <a:p>
            <a:pPr marL="977900">
              <a:lnSpc>
                <a:spcPct val="100000"/>
              </a:lnSpc>
              <a:spcBef>
                <a:spcPts val="1900"/>
              </a:spcBef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175" b="1">
                <a:latin typeface="Arial"/>
                <a:cs typeface="Arial"/>
              </a:rPr>
              <a:t>وه </a:t>
            </a:r>
            <a:r>
              <a:rPr dirty="0" sz="2800" spc="-285" b="1">
                <a:latin typeface="Arial"/>
                <a:cs typeface="Arial"/>
              </a:rPr>
              <a:t>موينمولا </a:t>
            </a:r>
            <a:r>
              <a:rPr dirty="0" sz="2800" spc="-360" b="1">
                <a:latin typeface="Arial"/>
                <a:cs typeface="Arial"/>
              </a:rPr>
              <a:t>ديرولك </a:t>
            </a:r>
            <a:r>
              <a:rPr dirty="0" sz="2800" spc="-90" b="1">
                <a:latin typeface="Arial"/>
                <a:cs typeface="Arial"/>
              </a:rPr>
              <a:t>بكرم </a:t>
            </a:r>
            <a:r>
              <a:rPr dirty="0" sz="2800" spc="-540" b="1">
                <a:latin typeface="Arial"/>
                <a:cs typeface="Arial"/>
              </a:rPr>
              <a:t>ةغيص</a:t>
            </a:r>
            <a:r>
              <a:rPr dirty="0" sz="2800" spc="-520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**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8821" y="3997579"/>
            <a:ext cx="43624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2794635" algn="l"/>
              </a:tabLst>
            </a:pP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2)</a:t>
            </a:r>
            <a:r>
              <a:rPr dirty="0" sz="2800" spc="-10" b="1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sz="2800" spc="5" b="1">
                <a:solidFill>
                  <a:srgbClr val="EF7E09"/>
                </a:solidFill>
                <a:latin typeface="Verdana"/>
                <a:cs typeface="Verdana"/>
              </a:rPr>
              <a:t>AlCl</a:t>
            </a:r>
            <a:r>
              <a:rPr dirty="0" baseline="-19519" sz="2775" spc="7" b="1">
                <a:solidFill>
                  <a:srgbClr val="EF7E09"/>
                </a:solidFill>
                <a:latin typeface="Verdana"/>
                <a:cs typeface="Verdana"/>
              </a:rPr>
              <a:t>2	</a:t>
            </a: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1)</a:t>
            </a:r>
            <a:r>
              <a:rPr dirty="0" sz="2800" spc="-65" b="1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sz="2800" spc="5" b="1">
                <a:solidFill>
                  <a:srgbClr val="EF7E09"/>
                </a:solidFill>
                <a:latin typeface="Verdana"/>
                <a:cs typeface="Verdana"/>
              </a:rPr>
              <a:t>Al</a:t>
            </a:r>
            <a:r>
              <a:rPr dirty="0" baseline="-19519" sz="2775" spc="7" b="1">
                <a:solidFill>
                  <a:srgbClr val="EF7E09"/>
                </a:solidFill>
                <a:latin typeface="Verdana"/>
                <a:cs typeface="Verdana"/>
              </a:rPr>
              <a:t>3</a:t>
            </a:r>
            <a:r>
              <a:rPr dirty="0" sz="2800" spc="5" b="1">
                <a:solidFill>
                  <a:srgbClr val="EF7E09"/>
                </a:solidFill>
                <a:latin typeface="Verdana"/>
                <a:cs typeface="Verdana"/>
              </a:rPr>
              <a:t>Cl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356" y="3997579"/>
            <a:ext cx="15932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solidFill>
                  <a:srgbClr val="EF7E09"/>
                </a:solidFill>
                <a:latin typeface="Verdana"/>
                <a:cs typeface="Verdana"/>
              </a:rPr>
              <a:t>3)</a:t>
            </a:r>
            <a:r>
              <a:rPr dirty="0" sz="2800" spc="-75" b="1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sz="2800" spc="5" b="1">
                <a:solidFill>
                  <a:srgbClr val="EF7E09"/>
                </a:solidFill>
                <a:latin typeface="Verdana"/>
                <a:cs typeface="Verdana"/>
              </a:rPr>
              <a:t>AlCl</a:t>
            </a:r>
            <a:r>
              <a:rPr dirty="0" baseline="-19519" sz="2775" spc="7" b="1">
                <a:solidFill>
                  <a:srgbClr val="EF7E09"/>
                </a:solidFill>
                <a:latin typeface="Verdana"/>
                <a:cs typeface="Verdana"/>
              </a:rPr>
              <a:t>3</a:t>
            </a:r>
            <a:endParaRPr baseline="-19519" sz="2775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81400" y="2743200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381000"/>
                </a:moveTo>
                <a:lnTo>
                  <a:pt x="9500" y="324694"/>
                </a:lnTo>
                <a:lnTo>
                  <a:pt x="37099" y="270955"/>
                </a:lnTo>
                <a:lnTo>
                  <a:pt x="81440" y="220372"/>
                </a:lnTo>
                <a:lnTo>
                  <a:pt x="141169" y="173533"/>
                </a:lnTo>
                <a:lnTo>
                  <a:pt x="176381" y="151702"/>
                </a:lnTo>
                <a:lnTo>
                  <a:pt x="214931" y="131028"/>
                </a:lnTo>
                <a:lnTo>
                  <a:pt x="256651" y="111585"/>
                </a:lnTo>
                <a:lnTo>
                  <a:pt x="301370" y="93446"/>
                </a:lnTo>
                <a:lnTo>
                  <a:pt x="348920" y="76685"/>
                </a:lnTo>
                <a:lnTo>
                  <a:pt x="399132" y="61376"/>
                </a:lnTo>
                <a:lnTo>
                  <a:pt x="451835" y="47592"/>
                </a:lnTo>
                <a:lnTo>
                  <a:pt x="506861" y="35408"/>
                </a:lnTo>
                <a:lnTo>
                  <a:pt x="564039" y="24895"/>
                </a:lnTo>
                <a:lnTo>
                  <a:pt x="623202" y="16129"/>
                </a:lnTo>
                <a:lnTo>
                  <a:pt x="684178" y="9183"/>
                </a:lnTo>
                <a:lnTo>
                  <a:pt x="746800" y="4130"/>
                </a:lnTo>
                <a:lnTo>
                  <a:pt x="810896" y="1044"/>
                </a:lnTo>
                <a:lnTo>
                  <a:pt x="876300" y="0"/>
                </a:lnTo>
                <a:lnTo>
                  <a:pt x="941703" y="1044"/>
                </a:lnTo>
                <a:lnTo>
                  <a:pt x="1005799" y="4130"/>
                </a:lnTo>
                <a:lnTo>
                  <a:pt x="1068421" y="9183"/>
                </a:lnTo>
                <a:lnTo>
                  <a:pt x="1129397" y="16129"/>
                </a:lnTo>
                <a:lnTo>
                  <a:pt x="1188560" y="24895"/>
                </a:lnTo>
                <a:lnTo>
                  <a:pt x="1245738" y="35408"/>
                </a:lnTo>
                <a:lnTo>
                  <a:pt x="1300764" y="47592"/>
                </a:lnTo>
                <a:lnTo>
                  <a:pt x="1353467" y="61376"/>
                </a:lnTo>
                <a:lnTo>
                  <a:pt x="1403679" y="76685"/>
                </a:lnTo>
                <a:lnTo>
                  <a:pt x="1451229" y="93446"/>
                </a:lnTo>
                <a:lnTo>
                  <a:pt x="1495948" y="111585"/>
                </a:lnTo>
                <a:lnTo>
                  <a:pt x="1537668" y="131028"/>
                </a:lnTo>
                <a:lnTo>
                  <a:pt x="1576218" y="151702"/>
                </a:lnTo>
                <a:lnTo>
                  <a:pt x="1611430" y="173533"/>
                </a:lnTo>
                <a:lnTo>
                  <a:pt x="1643133" y="196447"/>
                </a:lnTo>
                <a:lnTo>
                  <a:pt x="1695338" y="245232"/>
                </a:lnTo>
                <a:lnTo>
                  <a:pt x="1731477" y="297467"/>
                </a:lnTo>
                <a:lnTo>
                  <a:pt x="1750196" y="352563"/>
                </a:lnTo>
                <a:lnTo>
                  <a:pt x="1752600" y="381000"/>
                </a:lnTo>
                <a:lnTo>
                  <a:pt x="1750196" y="409436"/>
                </a:lnTo>
                <a:lnTo>
                  <a:pt x="1731477" y="464532"/>
                </a:lnTo>
                <a:lnTo>
                  <a:pt x="1695338" y="516767"/>
                </a:lnTo>
                <a:lnTo>
                  <a:pt x="1643133" y="565552"/>
                </a:lnTo>
                <a:lnTo>
                  <a:pt x="1611430" y="588466"/>
                </a:lnTo>
                <a:lnTo>
                  <a:pt x="1576218" y="610297"/>
                </a:lnTo>
                <a:lnTo>
                  <a:pt x="1537668" y="630971"/>
                </a:lnTo>
                <a:lnTo>
                  <a:pt x="1495948" y="650414"/>
                </a:lnTo>
                <a:lnTo>
                  <a:pt x="1451229" y="668553"/>
                </a:lnTo>
                <a:lnTo>
                  <a:pt x="1403679" y="685314"/>
                </a:lnTo>
                <a:lnTo>
                  <a:pt x="1353467" y="700623"/>
                </a:lnTo>
                <a:lnTo>
                  <a:pt x="1300764" y="714407"/>
                </a:lnTo>
                <a:lnTo>
                  <a:pt x="1245738" y="726591"/>
                </a:lnTo>
                <a:lnTo>
                  <a:pt x="1188560" y="737104"/>
                </a:lnTo>
                <a:lnTo>
                  <a:pt x="1129397" y="745870"/>
                </a:lnTo>
                <a:lnTo>
                  <a:pt x="1068421" y="752816"/>
                </a:lnTo>
                <a:lnTo>
                  <a:pt x="1005799" y="757869"/>
                </a:lnTo>
                <a:lnTo>
                  <a:pt x="941703" y="760955"/>
                </a:lnTo>
                <a:lnTo>
                  <a:pt x="876300" y="762000"/>
                </a:lnTo>
                <a:lnTo>
                  <a:pt x="810896" y="760955"/>
                </a:lnTo>
                <a:lnTo>
                  <a:pt x="746800" y="757869"/>
                </a:lnTo>
                <a:lnTo>
                  <a:pt x="684178" y="752816"/>
                </a:lnTo>
                <a:lnTo>
                  <a:pt x="623202" y="745870"/>
                </a:lnTo>
                <a:lnTo>
                  <a:pt x="564039" y="737104"/>
                </a:lnTo>
                <a:lnTo>
                  <a:pt x="506861" y="726591"/>
                </a:lnTo>
                <a:lnTo>
                  <a:pt x="451835" y="714407"/>
                </a:lnTo>
                <a:lnTo>
                  <a:pt x="399132" y="700623"/>
                </a:lnTo>
                <a:lnTo>
                  <a:pt x="348920" y="685314"/>
                </a:lnTo>
                <a:lnTo>
                  <a:pt x="301370" y="668553"/>
                </a:lnTo>
                <a:lnTo>
                  <a:pt x="256651" y="650414"/>
                </a:lnTo>
                <a:lnTo>
                  <a:pt x="214931" y="630971"/>
                </a:lnTo>
                <a:lnTo>
                  <a:pt x="176381" y="610297"/>
                </a:lnTo>
                <a:lnTo>
                  <a:pt x="141169" y="588466"/>
                </a:lnTo>
                <a:lnTo>
                  <a:pt x="109466" y="565552"/>
                </a:lnTo>
                <a:lnTo>
                  <a:pt x="57261" y="516767"/>
                </a:lnTo>
                <a:lnTo>
                  <a:pt x="21122" y="464532"/>
                </a:lnTo>
                <a:lnTo>
                  <a:pt x="2403" y="409436"/>
                </a:lnTo>
                <a:lnTo>
                  <a:pt x="0" y="381000"/>
                </a:lnTo>
                <a:close/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2000" y="3886200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381000"/>
                </a:moveTo>
                <a:lnTo>
                  <a:pt x="9501" y="324694"/>
                </a:lnTo>
                <a:lnTo>
                  <a:pt x="37101" y="270955"/>
                </a:lnTo>
                <a:lnTo>
                  <a:pt x="81444" y="220372"/>
                </a:lnTo>
                <a:lnTo>
                  <a:pt x="141176" y="173533"/>
                </a:lnTo>
                <a:lnTo>
                  <a:pt x="176388" y="151702"/>
                </a:lnTo>
                <a:lnTo>
                  <a:pt x="214940" y="131028"/>
                </a:lnTo>
                <a:lnTo>
                  <a:pt x="256660" y="111585"/>
                </a:lnTo>
                <a:lnTo>
                  <a:pt x="301381" y="93446"/>
                </a:lnTo>
                <a:lnTo>
                  <a:pt x="348931" y="76685"/>
                </a:lnTo>
                <a:lnTo>
                  <a:pt x="399143" y="61376"/>
                </a:lnTo>
                <a:lnTo>
                  <a:pt x="451846" y="47592"/>
                </a:lnTo>
                <a:lnTo>
                  <a:pt x="506872" y="35408"/>
                </a:lnTo>
                <a:lnTo>
                  <a:pt x="564050" y="24895"/>
                </a:lnTo>
                <a:lnTo>
                  <a:pt x="623211" y="16129"/>
                </a:lnTo>
                <a:lnTo>
                  <a:pt x="684186" y="9183"/>
                </a:lnTo>
                <a:lnTo>
                  <a:pt x="746805" y="4130"/>
                </a:lnTo>
                <a:lnTo>
                  <a:pt x="810900" y="1044"/>
                </a:lnTo>
                <a:lnTo>
                  <a:pt x="876300" y="0"/>
                </a:lnTo>
                <a:lnTo>
                  <a:pt x="941703" y="1044"/>
                </a:lnTo>
                <a:lnTo>
                  <a:pt x="1005799" y="4130"/>
                </a:lnTo>
                <a:lnTo>
                  <a:pt x="1068421" y="9183"/>
                </a:lnTo>
                <a:lnTo>
                  <a:pt x="1129397" y="16129"/>
                </a:lnTo>
                <a:lnTo>
                  <a:pt x="1188560" y="24895"/>
                </a:lnTo>
                <a:lnTo>
                  <a:pt x="1245738" y="35408"/>
                </a:lnTo>
                <a:lnTo>
                  <a:pt x="1300764" y="47592"/>
                </a:lnTo>
                <a:lnTo>
                  <a:pt x="1353467" y="61376"/>
                </a:lnTo>
                <a:lnTo>
                  <a:pt x="1403679" y="76685"/>
                </a:lnTo>
                <a:lnTo>
                  <a:pt x="1451229" y="93446"/>
                </a:lnTo>
                <a:lnTo>
                  <a:pt x="1495948" y="111585"/>
                </a:lnTo>
                <a:lnTo>
                  <a:pt x="1537668" y="131028"/>
                </a:lnTo>
                <a:lnTo>
                  <a:pt x="1576218" y="151702"/>
                </a:lnTo>
                <a:lnTo>
                  <a:pt x="1611430" y="173533"/>
                </a:lnTo>
                <a:lnTo>
                  <a:pt x="1643133" y="196447"/>
                </a:lnTo>
                <a:lnTo>
                  <a:pt x="1695338" y="245232"/>
                </a:lnTo>
                <a:lnTo>
                  <a:pt x="1731477" y="297467"/>
                </a:lnTo>
                <a:lnTo>
                  <a:pt x="1750196" y="352563"/>
                </a:lnTo>
                <a:lnTo>
                  <a:pt x="1752600" y="381000"/>
                </a:lnTo>
                <a:lnTo>
                  <a:pt x="1750196" y="409436"/>
                </a:lnTo>
                <a:lnTo>
                  <a:pt x="1731477" y="464532"/>
                </a:lnTo>
                <a:lnTo>
                  <a:pt x="1695338" y="516767"/>
                </a:lnTo>
                <a:lnTo>
                  <a:pt x="1643133" y="565552"/>
                </a:lnTo>
                <a:lnTo>
                  <a:pt x="1611430" y="588466"/>
                </a:lnTo>
                <a:lnTo>
                  <a:pt x="1576218" y="610297"/>
                </a:lnTo>
                <a:lnTo>
                  <a:pt x="1537668" y="630971"/>
                </a:lnTo>
                <a:lnTo>
                  <a:pt x="1495948" y="650414"/>
                </a:lnTo>
                <a:lnTo>
                  <a:pt x="1451229" y="668553"/>
                </a:lnTo>
                <a:lnTo>
                  <a:pt x="1403679" y="685314"/>
                </a:lnTo>
                <a:lnTo>
                  <a:pt x="1353467" y="700623"/>
                </a:lnTo>
                <a:lnTo>
                  <a:pt x="1300764" y="714407"/>
                </a:lnTo>
                <a:lnTo>
                  <a:pt x="1245738" y="726591"/>
                </a:lnTo>
                <a:lnTo>
                  <a:pt x="1188560" y="737104"/>
                </a:lnTo>
                <a:lnTo>
                  <a:pt x="1129397" y="745870"/>
                </a:lnTo>
                <a:lnTo>
                  <a:pt x="1068421" y="752816"/>
                </a:lnTo>
                <a:lnTo>
                  <a:pt x="1005799" y="757869"/>
                </a:lnTo>
                <a:lnTo>
                  <a:pt x="941703" y="760955"/>
                </a:lnTo>
                <a:lnTo>
                  <a:pt x="876300" y="762000"/>
                </a:lnTo>
                <a:lnTo>
                  <a:pt x="810900" y="760955"/>
                </a:lnTo>
                <a:lnTo>
                  <a:pt x="746805" y="757869"/>
                </a:lnTo>
                <a:lnTo>
                  <a:pt x="684186" y="752816"/>
                </a:lnTo>
                <a:lnTo>
                  <a:pt x="623211" y="745870"/>
                </a:lnTo>
                <a:lnTo>
                  <a:pt x="564050" y="737104"/>
                </a:lnTo>
                <a:lnTo>
                  <a:pt x="506872" y="726591"/>
                </a:lnTo>
                <a:lnTo>
                  <a:pt x="451846" y="714407"/>
                </a:lnTo>
                <a:lnTo>
                  <a:pt x="399143" y="700623"/>
                </a:lnTo>
                <a:lnTo>
                  <a:pt x="348931" y="685314"/>
                </a:lnTo>
                <a:lnTo>
                  <a:pt x="301381" y="668553"/>
                </a:lnTo>
                <a:lnTo>
                  <a:pt x="256660" y="650414"/>
                </a:lnTo>
                <a:lnTo>
                  <a:pt x="214940" y="630971"/>
                </a:lnTo>
                <a:lnTo>
                  <a:pt x="176388" y="610297"/>
                </a:lnTo>
                <a:lnTo>
                  <a:pt x="141176" y="588466"/>
                </a:lnTo>
                <a:lnTo>
                  <a:pt x="109471" y="565552"/>
                </a:lnTo>
                <a:lnTo>
                  <a:pt x="57264" y="516767"/>
                </a:lnTo>
                <a:lnTo>
                  <a:pt x="21123" y="464532"/>
                </a:lnTo>
                <a:lnTo>
                  <a:pt x="2403" y="409436"/>
                </a:lnTo>
                <a:lnTo>
                  <a:pt x="0" y="381000"/>
                </a:lnTo>
                <a:close/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8159" y="597344"/>
            <a:ext cx="2744597" cy="1254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9170" y="764235"/>
            <a:ext cx="186182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70">
                <a:solidFill>
                  <a:srgbClr val="FF8D3D"/>
                </a:solidFill>
              </a:rPr>
              <a:t>لمع</a:t>
            </a:r>
            <a:r>
              <a:rPr dirty="0" sz="4400" spc="-60">
                <a:solidFill>
                  <a:srgbClr val="FF8D3D"/>
                </a:solidFill>
              </a:rPr>
              <a:t> </a:t>
            </a:r>
            <a:r>
              <a:rPr dirty="0" sz="4400" spc="-270">
                <a:solidFill>
                  <a:srgbClr val="FF8D3D"/>
                </a:solidFill>
              </a:rPr>
              <a:t>ةقرو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008888" y="1365453"/>
            <a:ext cx="1918589" cy="13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1877" y="1421257"/>
            <a:ext cx="1838325" cy="0"/>
          </a:xfrm>
          <a:custGeom>
            <a:avLst/>
            <a:gdLst/>
            <a:ahLst/>
            <a:cxnLst/>
            <a:rect l="l" t="t" r="r" b="b"/>
            <a:pathLst>
              <a:path w="1838325" h="0">
                <a:moveTo>
                  <a:pt x="0" y="0"/>
                </a:moveTo>
                <a:lnTo>
                  <a:pt x="1837944" y="0"/>
                </a:lnTo>
              </a:path>
            </a:pathLst>
          </a:custGeom>
          <a:ln w="57912">
            <a:solidFill>
              <a:srgbClr val="FF8D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38600" y="609600"/>
            <a:ext cx="4572000" cy="58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4627" y="4229608"/>
            <a:ext cx="6027928" cy="1418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56303" y="685800"/>
            <a:ext cx="4425696" cy="3386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991" y="3128010"/>
            <a:ext cx="6591300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0" b="1">
                <a:solidFill>
                  <a:srgbClr val="FF0000"/>
                </a:solidFill>
                <a:latin typeface="Arial"/>
                <a:cs typeface="Arial"/>
              </a:rPr>
              <a:t>؟؟ </a:t>
            </a:r>
            <a:r>
              <a:rPr dirty="0" sz="4400" spc="-285" b="1">
                <a:solidFill>
                  <a:srgbClr val="FF0000"/>
                </a:solidFill>
                <a:latin typeface="Arial"/>
                <a:cs typeface="Arial"/>
              </a:rPr>
              <a:t>ماعطلا </a:t>
            </a:r>
            <a:r>
              <a:rPr dirty="0" sz="4400" spc="-270" b="1">
                <a:solidFill>
                  <a:srgbClr val="FF0000"/>
                </a:solidFill>
                <a:latin typeface="Arial"/>
                <a:cs typeface="Arial"/>
              </a:rPr>
              <a:t>حلم </a:t>
            </a:r>
            <a:r>
              <a:rPr dirty="0" sz="4400" spc="-420" b="1">
                <a:solidFill>
                  <a:srgbClr val="FF0000"/>
                </a:solidFill>
                <a:latin typeface="Arial"/>
                <a:cs typeface="Arial"/>
              </a:rPr>
              <a:t>نودب </a:t>
            </a:r>
            <a:r>
              <a:rPr dirty="0" sz="4400" spc="-105" b="1">
                <a:solidFill>
                  <a:srgbClr val="FF0000"/>
                </a:solidFill>
                <a:latin typeface="Arial"/>
                <a:cs typeface="Arial"/>
              </a:rPr>
              <a:t>كماعط</a:t>
            </a:r>
            <a:r>
              <a:rPr dirty="0" sz="4400" spc="4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4400" spc="-885" b="1">
                <a:solidFill>
                  <a:srgbClr val="FF0000"/>
                </a:solidFill>
                <a:latin typeface="Arial"/>
                <a:cs typeface="Arial"/>
              </a:rPr>
              <a:t>نيلوانتت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1720" y="3873982"/>
            <a:ext cx="1674749" cy="1885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08814" y="563321"/>
            <a:ext cx="1108075" cy="881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6350">
              <a:lnSpc>
                <a:spcPct val="100000"/>
              </a:lnSpc>
              <a:spcBef>
                <a:spcPts val="110"/>
              </a:spcBef>
            </a:pPr>
            <a:r>
              <a:rPr dirty="0" sz="2800" spc="-325" b="1">
                <a:solidFill>
                  <a:srgbClr val="FF0000"/>
                </a:solidFill>
                <a:latin typeface="Tahoma"/>
                <a:cs typeface="Tahoma"/>
              </a:rPr>
              <a:t>ي</a:t>
            </a:r>
            <a:r>
              <a:rPr dirty="0" sz="2800" spc="-250" b="1">
                <a:solidFill>
                  <a:srgbClr val="FF0000"/>
                </a:solidFill>
                <a:latin typeface="Tahoma"/>
                <a:cs typeface="Tahoma"/>
              </a:rPr>
              <a:t>ل</a:t>
            </a:r>
            <a:r>
              <a:rPr dirty="0" sz="2800" spc="-770" b="1">
                <a:solidFill>
                  <a:srgbClr val="FF0000"/>
                </a:solidFill>
                <a:latin typeface="Tahoma"/>
                <a:cs typeface="Tahoma"/>
              </a:rPr>
              <a:t>يخت  </a:t>
            </a:r>
            <a:r>
              <a:rPr dirty="0" sz="2800" spc="-365" b="1">
                <a:solidFill>
                  <a:srgbClr val="FF0000"/>
                </a:solidFill>
                <a:latin typeface="Tahoma"/>
                <a:cs typeface="Tahoma"/>
              </a:rPr>
              <a:t>كنأ</a:t>
            </a:r>
            <a:r>
              <a:rPr dirty="0" sz="2800" spc="-4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800" spc="-550" b="1">
                <a:solidFill>
                  <a:srgbClr val="FF0000"/>
                </a:solidFill>
                <a:latin typeface="Tahoma"/>
                <a:cs typeface="Tahoma"/>
              </a:rPr>
              <a:t>ول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2346" y="4385945"/>
            <a:ext cx="1280160" cy="1210945"/>
          </a:xfrm>
          <a:custGeom>
            <a:avLst/>
            <a:gdLst/>
            <a:ahLst/>
            <a:cxnLst/>
            <a:rect l="l" t="t" r="r" b="b"/>
            <a:pathLst>
              <a:path w="1280159" h="1210945">
                <a:moveTo>
                  <a:pt x="131572" y="0"/>
                </a:moveTo>
                <a:lnTo>
                  <a:pt x="0" y="141223"/>
                </a:lnTo>
                <a:lnTo>
                  <a:pt x="498348" y="605154"/>
                </a:lnTo>
                <a:lnTo>
                  <a:pt x="0" y="1069085"/>
                </a:lnTo>
                <a:lnTo>
                  <a:pt x="131572" y="1210335"/>
                </a:lnTo>
                <a:lnTo>
                  <a:pt x="639952" y="736980"/>
                </a:lnTo>
                <a:lnTo>
                  <a:pt x="923163" y="736980"/>
                </a:lnTo>
                <a:lnTo>
                  <a:pt x="781557" y="605154"/>
                </a:lnTo>
                <a:lnTo>
                  <a:pt x="923163" y="473328"/>
                </a:lnTo>
                <a:lnTo>
                  <a:pt x="639952" y="473328"/>
                </a:lnTo>
                <a:lnTo>
                  <a:pt x="131572" y="0"/>
                </a:lnTo>
                <a:close/>
              </a:path>
              <a:path w="1280159" h="1210945">
                <a:moveTo>
                  <a:pt x="923163" y="736980"/>
                </a:moveTo>
                <a:lnTo>
                  <a:pt x="639952" y="736980"/>
                </a:lnTo>
                <a:lnTo>
                  <a:pt x="1148333" y="1210335"/>
                </a:lnTo>
                <a:lnTo>
                  <a:pt x="1279905" y="1069085"/>
                </a:lnTo>
                <a:lnTo>
                  <a:pt x="923163" y="736980"/>
                </a:lnTo>
                <a:close/>
              </a:path>
              <a:path w="1280159" h="1210945">
                <a:moveTo>
                  <a:pt x="1148333" y="0"/>
                </a:moveTo>
                <a:lnTo>
                  <a:pt x="639952" y="473328"/>
                </a:lnTo>
                <a:lnTo>
                  <a:pt x="923163" y="473328"/>
                </a:lnTo>
                <a:lnTo>
                  <a:pt x="1279905" y="141223"/>
                </a:lnTo>
                <a:lnTo>
                  <a:pt x="1148333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32346" y="4385945"/>
            <a:ext cx="1280160" cy="1210945"/>
          </a:xfrm>
          <a:custGeom>
            <a:avLst/>
            <a:gdLst/>
            <a:ahLst/>
            <a:cxnLst/>
            <a:rect l="l" t="t" r="r" b="b"/>
            <a:pathLst>
              <a:path w="1280159" h="1210945">
                <a:moveTo>
                  <a:pt x="0" y="141223"/>
                </a:moveTo>
                <a:lnTo>
                  <a:pt x="131572" y="0"/>
                </a:lnTo>
                <a:lnTo>
                  <a:pt x="639952" y="473328"/>
                </a:lnTo>
                <a:lnTo>
                  <a:pt x="1148333" y="0"/>
                </a:lnTo>
                <a:lnTo>
                  <a:pt x="1279905" y="141223"/>
                </a:lnTo>
                <a:lnTo>
                  <a:pt x="781557" y="605154"/>
                </a:lnTo>
                <a:lnTo>
                  <a:pt x="1279905" y="1069085"/>
                </a:lnTo>
                <a:lnTo>
                  <a:pt x="1148333" y="1210335"/>
                </a:lnTo>
                <a:lnTo>
                  <a:pt x="639952" y="736980"/>
                </a:lnTo>
                <a:lnTo>
                  <a:pt x="131572" y="1210335"/>
                </a:lnTo>
                <a:lnTo>
                  <a:pt x="0" y="1069085"/>
                </a:lnTo>
                <a:lnTo>
                  <a:pt x="498348" y="605154"/>
                </a:lnTo>
                <a:lnTo>
                  <a:pt x="0" y="141223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3247" y="243840"/>
            <a:ext cx="5801740" cy="1866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dirty="0" spc="-425"/>
              <a:t>ماعطلا </a:t>
            </a:r>
            <a:r>
              <a:rPr dirty="0" spc="-395"/>
              <a:t>حلم</a:t>
            </a:r>
            <a:r>
              <a:rPr dirty="0" spc="340"/>
              <a:t> </a:t>
            </a:r>
            <a:r>
              <a:rPr dirty="0" spc="-930"/>
              <a:t>نوكت</a:t>
            </a:r>
          </a:p>
        </p:txBody>
      </p:sp>
      <p:sp>
        <p:nvSpPr>
          <p:cNvPr id="5" name="object 5"/>
          <p:cNvSpPr/>
          <p:nvPr/>
        </p:nvSpPr>
        <p:spPr>
          <a:xfrm>
            <a:off x="5029200" y="1524000"/>
            <a:ext cx="3209544" cy="1990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5791200"/>
            <a:ext cx="1042669" cy="533400"/>
          </a:xfrm>
          <a:custGeom>
            <a:avLst/>
            <a:gdLst/>
            <a:ahLst/>
            <a:cxnLst/>
            <a:rect l="l" t="t" r="r" b="b"/>
            <a:pathLst>
              <a:path w="1042669" h="533400">
                <a:moveTo>
                  <a:pt x="1042416" y="0"/>
                </a:moveTo>
                <a:lnTo>
                  <a:pt x="0" y="0"/>
                </a:lnTo>
                <a:lnTo>
                  <a:pt x="0" y="533400"/>
                </a:lnTo>
                <a:lnTo>
                  <a:pt x="1042416" y="533400"/>
                </a:lnTo>
                <a:lnTo>
                  <a:pt x="1042416" y="355447"/>
                </a:lnTo>
                <a:lnTo>
                  <a:pt x="364248" y="355447"/>
                </a:lnTo>
                <a:lnTo>
                  <a:pt x="364248" y="243636"/>
                </a:lnTo>
                <a:lnTo>
                  <a:pt x="321183" y="243636"/>
                </a:lnTo>
                <a:lnTo>
                  <a:pt x="321183" y="164465"/>
                </a:lnTo>
                <a:lnTo>
                  <a:pt x="1042416" y="164465"/>
                </a:lnTo>
                <a:lnTo>
                  <a:pt x="1042416" y="0"/>
                </a:lnTo>
                <a:close/>
              </a:path>
              <a:path w="1042669" h="533400">
                <a:moveTo>
                  <a:pt x="679284" y="313778"/>
                </a:moveTo>
                <a:lnTo>
                  <a:pt x="636219" y="313778"/>
                </a:lnTo>
                <a:lnTo>
                  <a:pt x="636219" y="355447"/>
                </a:lnTo>
                <a:lnTo>
                  <a:pt x="1042416" y="355447"/>
                </a:lnTo>
                <a:lnTo>
                  <a:pt x="1042416" y="336702"/>
                </a:lnTo>
                <a:lnTo>
                  <a:pt x="702614" y="336702"/>
                </a:lnTo>
                <a:lnTo>
                  <a:pt x="679284" y="313778"/>
                </a:lnTo>
                <a:close/>
              </a:path>
              <a:path w="1042669" h="533400">
                <a:moveTo>
                  <a:pt x="1042416" y="189471"/>
                </a:moveTo>
                <a:lnTo>
                  <a:pt x="721233" y="189471"/>
                </a:lnTo>
                <a:lnTo>
                  <a:pt x="721233" y="336702"/>
                </a:lnTo>
                <a:lnTo>
                  <a:pt x="1042416" y="336702"/>
                </a:lnTo>
                <a:lnTo>
                  <a:pt x="1042416" y="189471"/>
                </a:lnTo>
                <a:close/>
              </a:path>
              <a:path w="1042669" h="533400">
                <a:moveTo>
                  <a:pt x="364248" y="234607"/>
                </a:moveTo>
                <a:lnTo>
                  <a:pt x="356463" y="234607"/>
                </a:lnTo>
                <a:lnTo>
                  <a:pt x="348132" y="243636"/>
                </a:lnTo>
                <a:lnTo>
                  <a:pt x="364248" y="243636"/>
                </a:lnTo>
                <a:lnTo>
                  <a:pt x="364248" y="234607"/>
                </a:lnTo>
                <a:close/>
              </a:path>
              <a:path w="1042669" h="533400">
                <a:moveTo>
                  <a:pt x="1042416" y="164465"/>
                </a:moveTo>
                <a:lnTo>
                  <a:pt x="348132" y="164465"/>
                </a:lnTo>
                <a:lnTo>
                  <a:pt x="356463" y="172796"/>
                </a:lnTo>
                <a:lnTo>
                  <a:pt x="620382" y="172796"/>
                </a:lnTo>
                <a:lnTo>
                  <a:pt x="636219" y="189471"/>
                </a:lnTo>
                <a:lnTo>
                  <a:pt x="636219" y="205435"/>
                </a:lnTo>
                <a:lnTo>
                  <a:pt x="686511" y="205435"/>
                </a:lnTo>
                <a:lnTo>
                  <a:pt x="702614" y="189471"/>
                </a:lnTo>
                <a:lnTo>
                  <a:pt x="1042416" y="189471"/>
                </a:lnTo>
                <a:lnTo>
                  <a:pt x="1042416" y="164465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4583" y="5955665"/>
            <a:ext cx="400050" cy="191135"/>
          </a:xfrm>
          <a:custGeom>
            <a:avLst/>
            <a:gdLst/>
            <a:ahLst/>
            <a:cxnLst/>
            <a:rect l="l" t="t" r="r" b="b"/>
            <a:pathLst>
              <a:path w="400050" h="191135">
                <a:moveTo>
                  <a:pt x="400050" y="70142"/>
                </a:moveTo>
                <a:lnTo>
                  <a:pt x="43065" y="70142"/>
                </a:lnTo>
                <a:lnTo>
                  <a:pt x="43065" y="190982"/>
                </a:lnTo>
                <a:lnTo>
                  <a:pt x="315036" y="190982"/>
                </a:lnTo>
                <a:lnTo>
                  <a:pt x="315036" y="149313"/>
                </a:lnTo>
                <a:lnTo>
                  <a:pt x="400050" y="149313"/>
                </a:lnTo>
                <a:lnTo>
                  <a:pt x="400050" y="70142"/>
                </a:lnTo>
                <a:close/>
              </a:path>
              <a:path w="400050" h="191135">
                <a:moveTo>
                  <a:pt x="400050" y="149313"/>
                </a:moveTo>
                <a:lnTo>
                  <a:pt x="358101" y="149313"/>
                </a:lnTo>
                <a:lnTo>
                  <a:pt x="381431" y="172237"/>
                </a:lnTo>
                <a:lnTo>
                  <a:pt x="400050" y="172237"/>
                </a:lnTo>
                <a:lnTo>
                  <a:pt x="400050" y="149313"/>
                </a:lnTo>
                <a:close/>
              </a:path>
              <a:path w="400050" h="191135">
                <a:moveTo>
                  <a:pt x="26949" y="0"/>
                </a:moveTo>
                <a:lnTo>
                  <a:pt x="0" y="0"/>
                </a:lnTo>
                <a:lnTo>
                  <a:pt x="0" y="79171"/>
                </a:lnTo>
                <a:lnTo>
                  <a:pt x="26949" y="79171"/>
                </a:lnTo>
                <a:lnTo>
                  <a:pt x="35280" y="70142"/>
                </a:lnTo>
                <a:lnTo>
                  <a:pt x="400050" y="70142"/>
                </a:lnTo>
                <a:lnTo>
                  <a:pt x="400050" y="40970"/>
                </a:lnTo>
                <a:lnTo>
                  <a:pt x="315036" y="40970"/>
                </a:lnTo>
                <a:lnTo>
                  <a:pt x="315036" y="25006"/>
                </a:lnTo>
                <a:lnTo>
                  <a:pt x="299199" y="8331"/>
                </a:lnTo>
                <a:lnTo>
                  <a:pt x="35280" y="8331"/>
                </a:lnTo>
                <a:lnTo>
                  <a:pt x="26949" y="0"/>
                </a:lnTo>
                <a:close/>
              </a:path>
              <a:path w="400050" h="191135">
                <a:moveTo>
                  <a:pt x="400050" y="25006"/>
                </a:moveTo>
                <a:lnTo>
                  <a:pt x="381431" y="25006"/>
                </a:lnTo>
                <a:lnTo>
                  <a:pt x="365328" y="40970"/>
                </a:lnTo>
                <a:lnTo>
                  <a:pt x="400050" y="40970"/>
                </a:lnTo>
                <a:lnTo>
                  <a:pt x="400050" y="25006"/>
                </a:lnTo>
                <a:close/>
              </a:path>
            </a:pathLst>
          </a:custGeom>
          <a:solidFill>
            <a:srgbClr val="904B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4583" y="5955665"/>
            <a:ext cx="400050" cy="191135"/>
          </a:xfrm>
          <a:custGeom>
            <a:avLst/>
            <a:gdLst/>
            <a:ahLst/>
            <a:cxnLst/>
            <a:rect l="l" t="t" r="r" b="b"/>
            <a:pathLst>
              <a:path w="400050" h="191135">
                <a:moveTo>
                  <a:pt x="0" y="0"/>
                </a:moveTo>
                <a:lnTo>
                  <a:pt x="26949" y="0"/>
                </a:lnTo>
                <a:lnTo>
                  <a:pt x="35280" y="8331"/>
                </a:lnTo>
                <a:lnTo>
                  <a:pt x="299199" y="8331"/>
                </a:lnTo>
                <a:lnTo>
                  <a:pt x="315036" y="25006"/>
                </a:lnTo>
                <a:lnTo>
                  <a:pt x="315036" y="40970"/>
                </a:lnTo>
                <a:lnTo>
                  <a:pt x="365328" y="40970"/>
                </a:lnTo>
                <a:lnTo>
                  <a:pt x="381431" y="25006"/>
                </a:lnTo>
                <a:lnTo>
                  <a:pt x="400050" y="25006"/>
                </a:lnTo>
                <a:lnTo>
                  <a:pt x="400050" y="172237"/>
                </a:lnTo>
                <a:lnTo>
                  <a:pt x="381431" y="172237"/>
                </a:lnTo>
                <a:lnTo>
                  <a:pt x="358101" y="149313"/>
                </a:lnTo>
                <a:lnTo>
                  <a:pt x="315036" y="149313"/>
                </a:lnTo>
                <a:lnTo>
                  <a:pt x="315036" y="190982"/>
                </a:lnTo>
                <a:lnTo>
                  <a:pt x="43065" y="190982"/>
                </a:lnTo>
                <a:lnTo>
                  <a:pt x="43065" y="70142"/>
                </a:lnTo>
                <a:lnTo>
                  <a:pt x="35280" y="70142"/>
                </a:lnTo>
                <a:lnTo>
                  <a:pt x="26949" y="79171"/>
                </a:lnTo>
                <a:lnTo>
                  <a:pt x="0" y="79171"/>
                </a:lnTo>
                <a:lnTo>
                  <a:pt x="0" y="0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3400" y="5791200"/>
            <a:ext cx="1042669" cy="533400"/>
          </a:xfrm>
          <a:custGeom>
            <a:avLst/>
            <a:gdLst/>
            <a:ahLst/>
            <a:cxnLst/>
            <a:rect l="l" t="t" r="r" b="b"/>
            <a:pathLst>
              <a:path w="1042669" h="533400">
                <a:moveTo>
                  <a:pt x="0" y="533400"/>
                </a:moveTo>
                <a:lnTo>
                  <a:pt x="1042416" y="533400"/>
                </a:lnTo>
                <a:lnTo>
                  <a:pt x="104241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42671">
            <a:solidFill>
              <a:srgbClr val="AF5C0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3247" y="243840"/>
            <a:ext cx="5801740" cy="1866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dirty="0" spc="-425"/>
              <a:t>ماعطلا </a:t>
            </a:r>
            <a:r>
              <a:rPr dirty="0" spc="-395"/>
              <a:t>حلم</a:t>
            </a:r>
            <a:r>
              <a:rPr dirty="0" spc="340"/>
              <a:t> </a:t>
            </a:r>
            <a:r>
              <a:rPr dirty="0" spc="-930"/>
              <a:t>نوكت</a:t>
            </a:r>
          </a:p>
        </p:txBody>
      </p:sp>
      <p:sp>
        <p:nvSpPr>
          <p:cNvPr id="5" name="object 5"/>
          <p:cNvSpPr/>
          <p:nvPr/>
        </p:nvSpPr>
        <p:spPr>
          <a:xfrm>
            <a:off x="762000" y="1828800"/>
            <a:ext cx="74676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98976" y="5087175"/>
            <a:ext cx="4570222" cy="1366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21864" y="5087175"/>
            <a:ext cx="2095245" cy="136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7512" y="5087175"/>
            <a:ext cx="2704845" cy="13667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07" y="5087175"/>
            <a:ext cx="1251013" cy="1366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3702" y="5274361"/>
            <a:ext cx="77146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1">
                <a:solidFill>
                  <a:srgbClr val="6F2F9F"/>
                </a:solidFill>
                <a:latin typeface="Arial"/>
                <a:cs typeface="Arial"/>
              </a:rPr>
              <a:t>؟؟ </a:t>
            </a:r>
            <a:r>
              <a:rPr dirty="0" sz="4800" spc="-535" b="1">
                <a:solidFill>
                  <a:srgbClr val="6F2F9F"/>
                </a:solidFill>
                <a:latin typeface="Arial"/>
                <a:cs typeface="Arial"/>
              </a:rPr>
              <a:t>مويدوصلا </a:t>
            </a:r>
            <a:r>
              <a:rPr dirty="0" sz="4800" spc="-620" b="1">
                <a:solidFill>
                  <a:srgbClr val="6F2F9F"/>
                </a:solidFill>
                <a:latin typeface="Arial"/>
                <a:cs typeface="Arial"/>
              </a:rPr>
              <a:t>ديرولك </a:t>
            </a:r>
            <a:r>
              <a:rPr dirty="0" sz="4800" spc="-675" b="1">
                <a:solidFill>
                  <a:srgbClr val="6F2F9F"/>
                </a:solidFill>
                <a:latin typeface="Arial"/>
                <a:cs typeface="Arial"/>
              </a:rPr>
              <a:t>نوكت </a:t>
            </a:r>
            <a:r>
              <a:rPr dirty="0" sz="4800" spc="-204" b="1">
                <a:solidFill>
                  <a:srgbClr val="6F2F9F"/>
                </a:solidFill>
                <a:latin typeface="Arial"/>
                <a:cs typeface="Arial"/>
              </a:rPr>
              <a:t>ةلداعم</a:t>
            </a:r>
            <a:r>
              <a:rPr dirty="0" sz="4800" spc="-37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4800" spc="-975" b="1">
                <a:solidFill>
                  <a:srgbClr val="6F2F9F"/>
                </a:solidFill>
                <a:latin typeface="Arial"/>
                <a:cs typeface="Arial"/>
              </a:rPr>
              <a:t>يبتكأ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24800" y="4343400"/>
            <a:ext cx="762000" cy="944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432816"/>
            <a:ext cx="830884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981200"/>
            <a:ext cx="83058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72308" y="998855"/>
            <a:ext cx="4224528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883919"/>
            <a:ext cx="8686800" cy="52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05" y="90881"/>
            <a:ext cx="885190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">
                <a:solidFill>
                  <a:srgbClr val="000000"/>
                </a:solidFill>
                <a:latin typeface="Times New Roman"/>
                <a:cs typeface="Times New Roman"/>
              </a:rPr>
              <a:t>Ionic Bonds: One </a:t>
            </a:r>
            <a:r>
              <a:rPr dirty="0" sz="4000" spc="-5">
                <a:solidFill>
                  <a:srgbClr val="000000"/>
                </a:solidFill>
                <a:latin typeface="Times New Roman"/>
                <a:cs typeface="Times New Roman"/>
              </a:rPr>
              <a:t>Big </a:t>
            </a:r>
            <a:r>
              <a:rPr dirty="0" sz="4000" spc="-10">
                <a:solidFill>
                  <a:srgbClr val="000000"/>
                </a:solidFill>
                <a:latin typeface="Times New Roman"/>
                <a:cs typeface="Times New Roman"/>
              </a:rPr>
              <a:t>Greedy </a:t>
            </a:r>
            <a:r>
              <a:rPr dirty="0" sz="4000">
                <a:solidFill>
                  <a:srgbClr val="000000"/>
                </a:solidFill>
                <a:latin typeface="Times New Roman"/>
                <a:cs typeface="Times New Roman"/>
              </a:rPr>
              <a:t>Thief</a:t>
            </a:r>
            <a:r>
              <a:rPr dirty="0" sz="4000" spc="-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10">
                <a:solidFill>
                  <a:srgbClr val="000000"/>
                </a:solidFill>
                <a:latin typeface="Times New Roman"/>
                <a:cs typeface="Times New Roman"/>
              </a:rPr>
              <a:t>Dog!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295" y="1249730"/>
            <a:ext cx="6774053" cy="489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02983" y="799337"/>
            <a:ext cx="6745792" cy="588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14188" y="13056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9" y="0"/>
                </a:lnTo>
                <a:lnTo>
                  <a:pt x="44069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4432" y="13056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16907" y="13056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37151" y="13056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3941" y="0"/>
                </a:lnTo>
                <a:lnTo>
                  <a:pt x="43941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55316" y="130568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3941"/>
                </a:lnTo>
                <a:lnTo>
                  <a:pt x="0" y="4394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60561" y="1065911"/>
            <a:ext cx="109728" cy="98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12234" y="1055497"/>
            <a:ext cx="96901" cy="9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64632" y="1040891"/>
            <a:ext cx="88900" cy="81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80488" y="1055497"/>
            <a:ext cx="97028" cy="9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43468" y="980313"/>
            <a:ext cx="805815" cy="408305"/>
          </a:xfrm>
          <a:custGeom>
            <a:avLst/>
            <a:gdLst/>
            <a:ahLst/>
            <a:cxnLst/>
            <a:rect l="l" t="t" r="r" b="b"/>
            <a:pathLst>
              <a:path w="805815" h="408305">
                <a:moveTo>
                  <a:pt x="659510" y="0"/>
                </a:moveTo>
                <a:lnTo>
                  <a:pt x="701141" y="6215"/>
                </a:lnTo>
                <a:lnTo>
                  <a:pt x="739235" y="24082"/>
                </a:lnTo>
                <a:lnTo>
                  <a:pt x="769967" y="51786"/>
                </a:lnTo>
                <a:lnTo>
                  <a:pt x="792987" y="89915"/>
                </a:lnTo>
                <a:lnTo>
                  <a:pt x="804543" y="137189"/>
                </a:lnTo>
                <a:lnTo>
                  <a:pt x="805306" y="154812"/>
                </a:lnTo>
                <a:lnTo>
                  <a:pt x="803112" y="182221"/>
                </a:lnTo>
                <a:lnTo>
                  <a:pt x="785483" y="229465"/>
                </a:lnTo>
                <a:lnTo>
                  <a:pt x="751286" y="265469"/>
                </a:lnTo>
                <a:lnTo>
                  <a:pt x="707332" y="283948"/>
                </a:lnTo>
                <a:lnTo>
                  <a:pt x="682116" y="286258"/>
                </a:lnTo>
                <a:lnTo>
                  <a:pt x="669137" y="285706"/>
                </a:lnTo>
                <a:lnTo>
                  <a:pt x="620484" y="272236"/>
                </a:lnTo>
                <a:lnTo>
                  <a:pt x="589533" y="251840"/>
                </a:lnTo>
                <a:lnTo>
                  <a:pt x="580437" y="258796"/>
                </a:lnTo>
                <a:lnTo>
                  <a:pt x="540744" y="277326"/>
                </a:lnTo>
                <a:lnTo>
                  <a:pt x="501650" y="281559"/>
                </a:lnTo>
                <a:lnTo>
                  <a:pt x="478281" y="281559"/>
                </a:lnTo>
                <a:lnTo>
                  <a:pt x="457707" y="281559"/>
                </a:lnTo>
                <a:lnTo>
                  <a:pt x="422401" y="281559"/>
                </a:lnTo>
                <a:lnTo>
                  <a:pt x="418337" y="281559"/>
                </a:lnTo>
                <a:lnTo>
                  <a:pt x="414274" y="281304"/>
                </a:lnTo>
                <a:lnTo>
                  <a:pt x="410209" y="280797"/>
                </a:lnTo>
                <a:lnTo>
                  <a:pt x="406019" y="280288"/>
                </a:lnTo>
                <a:lnTo>
                  <a:pt x="401320" y="279400"/>
                </a:lnTo>
                <a:lnTo>
                  <a:pt x="396112" y="278002"/>
                </a:lnTo>
                <a:lnTo>
                  <a:pt x="387161" y="306744"/>
                </a:lnTo>
                <a:lnTo>
                  <a:pt x="373268" y="332200"/>
                </a:lnTo>
                <a:lnTo>
                  <a:pt x="330707" y="373252"/>
                </a:lnTo>
                <a:lnTo>
                  <a:pt x="271970" y="399145"/>
                </a:lnTo>
                <a:lnTo>
                  <a:pt x="200659" y="407797"/>
                </a:lnTo>
                <a:lnTo>
                  <a:pt x="179441" y="407175"/>
                </a:lnTo>
                <a:lnTo>
                  <a:pt x="139384" y="402171"/>
                </a:lnTo>
                <a:lnTo>
                  <a:pt x="86137" y="384730"/>
                </a:lnTo>
                <a:lnTo>
                  <a:pt x="44059" y="353361"/>
                </a:lnTo>
                <a:lnTo>
                  <a:pt x="14858" y="307213"/>
                </a:lnTo>
                <a:lnTo>
                  <a:pt x="3714" y="267668"/>
                </a:lnTo>
                <a:lnTo>
                  <a:pt x="0" y="220599"/>
                </a:lnTo>
                <a:lnTo>
                  <a:pt x="311" y="200787"/>
                </a:lnTo>
                <a:lnTo>
                  <a:pt x="5079" y="147065"/>
                </a:lnTo>
                <a:lnTo>
                  <a:pt x="11049" y="110362"/>
                </a:lnTo>
                <a:lnTo>
                  <a:pt x="94996" y="110362"/>
                </a:lnTo>
                <a:lnTo>
                  <a:pt x="94996" y="112775"/>
                </a:lnTo>
                <a:lnTo>
                  <a:pt x="92971" y="121392"/>
                </a:lnTo>
                <a:lnTo>
                  <a:pt x="90900" y="132365"/>
                </a:lnTo>
                <a:lnTo>
                  <a:pt x="84687" y="177673"/>
                </a:lnTo>
                <a:lnTo>
                  <a:pt x="82169" y="221107"/>
                </a:lnTo>
                <a:lnTo>
                  <a:pt x="84075" y="239184"/>
                </a:lnTo>
                <a:lnTo>
                  <a:pt x="112775" y="279653"/>
                </a:lnTo>
                <a:lnTo>
                  <a:pt x="149796" y="294687"/>
                </a:lnTo>
                <a:lnTo>
                  <a:pt x="199389" y="299720"/>
                </a:lnTo>
                <a:lnTo>
                  <a:pt x="225611" y="298527"/>
                </a:lnTo>
                <a:lnTo>
                  <a:pt x="269148" y="288950"/>
                </a:lnTo>
                <a:lnTo>
                  <a:pt x="310229" y="256063"/>
                </a:lnTo>
                <a:lnTo>
                  <a:pt x="318134" y="221107"/>
                </a:lnTo>
                <a:lnTo>
                  <a:pt x="317964" y="202840"/>
                </a:lnTo>
                <a:lnTo>
                  <a:pt x="315213" y="153924"/>
                </a:lnTo>
                <a:lnTo>
                  <a:pt x="308990" y="112775"/>
                </a:lnTo>
                <a:lnTo>
                  <a:pt x="308990" y="110362"/>
                </a:lnTo>
                <a:lnTo>
                  <a:pt x="400938" y="110362"/>
                </a:lnTo>
                <a:lnTo>
                  <a:pt x="401556" y="126148"/>
                </a:lnTo>
                <a:lnTo>
                  <a:pt x="403399" y="139588"/>
                </a:lnTo>
                <a:lnTo>
                  <a:pt x="428523" y="173440"/>
                </a:lnTo>
                <a:lnTo>
                  <a:pt x="435736" y="174371"/>
                </a:lnTo>
                <a:lnTo>
                  <a:pt x="457707" y="174371"/>
                </a:lnTo>
                <a:lnTo>
                  <a:pt x="478281" y="174371"/>
                </a:lnTo>
                <a:lnTo>
                  <a:pt x="502920" y="174371"/>
                </a:lnTo>
                <a:lnTo>
                  <a:pt x="512115" y="173489"/>
                </a:lnTo>
                <a:lnTo>
                  <a:pt x="537904" y="136449"/>
                </a:lnTo>
                <a:lnTo>
                  <a:pt x="538860" y="127381"/>
                </a:lnTo>
                <a:lnTo>
                  <a:pt x="542242" y="100568"/>
                </a:lnTo>
                <a:lnTo>
                  <a:pt x="560149" y="54657"/>
                </a:lnTo>
                <a:lnTo>
                  <a:pt x="592252" y="19984"/>
                </a:lnTo>
                <a:lnTo>
                  <a:pt x="634646" y="2216"/>
                </a:lnTo>
                <a:lnTo>
                  <a:pt x="65951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22031" y="974597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0" y="0"/>
                </a:moveTo>
                <a:lnTo>
                  <a:pt x="43815" y="0"/>
                </a:lnTo>
                <a:lnTo>
                  <a:pt x="43815" y="44068"/>
                </a:lnTo>
                <a:lnTo>
                  <a:pt x="0" y="440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060" y="970407"/>
            <a:ext cx="504190" cy="417830"/>
          </a:xfrm>
          <a:custGeom>
            <a:avLst/>
            <a:gdLst/>
            <a:ahLst/>
            <a:cxnLst/>
            <a:rect l="l" t="t" r="r" b="b"/>
            <a:pathLst>
              <a:path w="504189" h="417830">
                <a:moveTo>
                  <a:pt x="156590" y="0"/>
                </a:moveTo>
                <a:lnTo>
                  <a:pt x="207549" y="12747"/>
                </a:lnTo>
                <a:lnTo>
                  <a:pt x="249936" y="50926"/>
                </a:lnTo>
                <a:lnTo>
                  <a:pt x="279939" y="109204"/>
                </a:lnTo>
                <a:lnTo>
                  <a:pt x="293750" y="182244"/>
                </a:lnTo>
                <a:lnTo>
                  <a:pt x="297179" y="182625"/>
                </a:lnTo>
                <a:lnTo>
                  <a:pt x="337486" y="184229"/>
                </a:lnTo>
                <a:lnTo>
                  <a:pt x="342011" y="184276"/>
                </a:lnTo>
                <a:lnTo>
                  <a:pt x="344297" y="184276"/>
                </a:lnTo>
                <a:lnTo>
                  <a:pt x="360172" y="184276"/>
                </a:lnTo>
                <a:lnTo>
                  <a:pt x="404494" y="165607"/>
                </a:lnTo>
                <a:lnTo>
                  <a:pt x="420104" y="129174"/>
                </a:lnTo>
                <a:lnTo>
                  <a:pt x="421131" y="113410"/>
                </a:lnTo>
                <a:lnTo>
                  <a:pt x="421131" y="26288"/>
                </a:lnTo>
                <a:lnTo>
                  <a:pt x="504189" y="26288"/>
                </a:lnTo>
                <a:lnTo>
                  <a:pt x="504189" y="113410"/>
                </a:lnTo>
                <a:lnTo>
                  <a:pt x="501951" y="152249"/>
                </a:lnTo>
                <a:lnTo>
                  <a:pt x="484044" y="217209"/>
                </a:lnTo>
                <a:lnTo>
                  <a:pt x="449016" y="264408"/>
                </a:lnTo>
                <a:lnTo>
                  <a:pt x="401581" y="288462"/>
                </a:lnTo>
                <a:lnTo>
                  <a:pt x="373506" y="291464"/>
                </a:lnTo>
                <a:lnTo>
                  <a:pt x="344297" y="291464"/>
                </a:lnTo>
                <a:lnTo>
                  <a:pt x="343153" y="291464"/>
                </a:lnTo>
                <a:lnTo>
                  <a:pt x="323596" y="291464"/>
                </a:lnTo>
                <a:lnTo>
                  <a:pt x="323596" y="290829"/>
                </a:lnTo>
                <a:lnTo>
                  <a:pt x="305308" y="289432"/>
                </a:lnTo>
                <a:lnTo>
                  <a:pt x="295665" y="288478"/>
                </a:lnTo>
                <a:lnTo>
                  <a:pt x="288083" y="287702"/>
                </a:lnTo>
                <a:lnTo>
                  <a:pt x="282573" y="287093"/>
                </a:lnTo>
                <a:lnTo>
                  <a:pt x="279146" y="286638"/>
                </a:lnTo>
                <a:lnTo>
                  <a:pt x="268739" y="306020"/>
                </a:lnTo>
                <a:lnTo>
                  <a:pt x="241498" y="339306"/>
                </a:lnTo>
                <a:lnTo>
                  <a:pt x="206424" y="365476"/>
                </a:lnTo>
                <a:lnTo>
                  <a:pt x="167423" y="385530"/>
                </a:lnTo>
                <a:lnTo>
                  <a:pt x="125918" y="399726"/>
                </a:lnTo>
                <a:lnTo>
                  <a:pt x="86623" y="409303"/>
                </a:lnTo>
                <a:lnTo>
                  <a:pt x="32940" y="416385"/>
                </a:lnTo>
                <a:lnTo>
                  <a:pt x="0" y="417702"/>
                </a:lnTo>
                <a:lnTo>
                  <a:pt x="0" y="315213"/>
                </a:lnTo>
                <a:lnTo>
                  <a:pt x="21314" y="314783"/>
                </a:lnTo>
                <a:lnTo>
                  <a:pt x="41830" y="313483"/>
                </a:lnTo>
                <a:lnTo>
                  <a:pt x="80517" y="308228"/>
                </a:lnTo>
                <a:lnTo>
                  <a:pt x="128452" y="297191"/>
                </a:lnTo>
                <a:lnTo>
                  <a:pt x="171868" y="281348"/>
                </a:lnTo>
                <a:lnTo>
                  <a:pt x="184276" y="274319"/>
                </a:lnTo>
                <a:lnTo>
                  <a:pt x="188213" y="272033"/>
                </a:lnTo>
                <a:lnTo>
                  <a:pt x="189611" y="271271"/>
                </a:lnTo>
                <a:lnTo>
                  <a:pt x="154578" y="265249"/>
                </a:lnTo>
                <a:lnTo>
                  <a:pt x="123951" y="255571"/>
                </a:lnTo>
                <a:lnTo>
                  <a:pt x="75818" y="225297"/>
                </a:lnTo>
                <a:lnTo>
                  <a:pt x="46386" y="183848"/>
                </a:lnTo>
                <a:lnTo>
                  <a:pt x="36575" y="134873"/>
                </a:lnTo>
                <a:lnTo>
                  <a:pt x="38788" y="108205"/>
                </a:lnTo>
                <a:lnTo>
                  <a:pt x="56453" y="60632"/>
                </a:lnTo>
                <a:lnTo>
                  <a:pt x="90386" y="22395"/>
                </a:lnTo>
                <a:lnTo>
                  <a:pt x="132728" y="2496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02917" y="970407"/>
            <a:ext cx="766445" cy="417830"/>
          </a:xfrm>
          <a:custGeom>
            <a:avLst/>
            <a:gdLst/>
            <a:ahLst/>
            <a:cxnLst/>
            <a:rect l="l" t="t" r="r" b="b"/>
            <a:pathLst>
              <a:path w="766444" h="417830">
                <a:moveTo>
                  <a:pt x="419988" y="0"/>
                </a:moveTo>
                <a:lnTo>
                  <a:pt x="469550" y="12080"/>
                </a:lnTo>
                <a:lnTo>
                  <a:pt x="511682" y="48259"/>
                </a:lnTo>
                <a:lnTo>
                  <a:pt x="542226" y="105870"/>
                </a:lnTo>
                <a:lnTo>
                  <a:pt x="557149" y="182244"/>
                </a:lnTo>
                <a:lnTo>
                  <a:pt x="559181" y="182625"/>
                </a:lnTo>
                <a:lnTo>
                  <a:pt x="600269" y="184229"/>
                </a:lnTo>
                <a:lnTo>
                  <a:pt x="605408" y="184276"/>
                </a:lnTo>
                <a:lnTo>
                  <a:pt x="607821" y="184276"/>
                </a:lnTo>
                <a:lnTo>
                  <a:pt x="622300" y="184276"/>
                </a:lnTo>
                <a:lnTo>
                  <a:pt x="666622" y="165607"/>
                </a:lnTo>
                <a:lnTo>
                  <a:pt x="682232" y="129174"/>
                </a:lnTo>
                <a:lnTo>
                  <a:pt x="683259" y="113410"/>
                </a:lnTo>
                <a:lnTo>
                  <a:pt x="683259" y="26288"/>
                </a:lnTo>
                <a:lnTo>
                  <a:pt x="766318" y="26288"/>
                </a:lnTo>
                <a:lnTo>
                  <a:pt x="766318" y="113410"/>
                </a:lnTo>
                <a:lnTo>
                  <a:pt x="764079" y="152249"/>
                </a:lnTo>
                <a:lnTo>
                  <a:pt x="746172" y="217209"/>
                </a:lnTo>
                <a:lnTo>
                  <a:pt x="711144" y="264408"/>
                </a:lnTo>
                <a:lnTo>
                  <a:pt x="663709" y="288462"/>
                </a:lnTo>
                <a:lnTo>
                  <a:pt x="635634" y="291464"/>
                </a:lnTo>
                <a:lnTo>
                  <a:pt x="607821" y="291464"/>
                </a:lnTo>
                <a:lnTo>
                  <a:pt x="606678" y="291464"/>
                </a:lnTo>
                <a:lnTo>
                  <a:pt x="585724" y="291464"/>
                </a:lnTo>
                <a:lnTo>
                  <a:pt x="585724" y="290829"/>
                </a:lnTo>
                <a:lnTo>
                  <a:pt x="569976" y="289687"/>
                </a:lnTo>
                <a:lnTo>
                  <a:pt x="560691" y="288853"/>
                </a:lnTo>
                <a:lnTo>
                  <a:pt x="553037" y="288067"/>
                </a:lnTo>
                <a:lnTo>
                  <a:pt x="547026" y="287329"/>
                </a:lnTo>
                <a:lnTo>
                  <a:pt x="542670" y="286638"/>
                </a:lnTo>
                <a:lnTo>
                  <a:pt x="532739" y="306145"/>
                </a:lnTo>
                <a:lnTo>
                  <a:pt x="509827" y="339395"/>
                </a:lnTo>
                <a:lnTo>
                  <a:pt x="467121" y="376110"/>
                </a:lnTo>
                <a:lnTo>
                  <a:pt x="432181" y="393318"/>
                </a:lnTo>
                <a:lnTo>
                  <a:pt x="393827" y="404844"/>
                </a:lnTo>
                <a:lnTo>
                  <a:pt x="350138" y="412368"/>
                </a:lnTo>
                <a:lnTo>
                  <a:pt x="300418" y="416369"/>
                </a:lnTo>
                <a:lnTo>
                  <a:pt x="243839" y="417702"/>
                </a:lnTo>
                <a:lnTo>
                  <a:pt x="187453" y="414893"/>
                </a:lnTo>
                <a:lnTo>
                  <a:pt x="138318" y="406463"/>
                </a:lnTo>
                <a:lnTo>
                  <a:pt x="96446" y="392414"/>
                </a:lnTo>
                <a:lnTo>
                  <a:pt x="61849" y="372744"/>
                </a:lnTo>
                <a:lnTo>
                  <a:pt x="15446" y="317595"/>
                </a:lnTo>
                <a:lnTo>
                  <a:pt x="0" y="242062"/>
                </a:lnTo>
                <a:lnTo>
                  <a:pt x="309" y="225532"/>
                </a:lnTo>
                <a:lnTo>
                  <a:pt x="4952" y="183133"/>
                </a:lnTo>
                <a:lnTo>
                  <a:pt x="9846" y="158309"/>
                </a:lnTo>
                <a:lnTo>
                  <a:pt x="10413" y="155447"/>
                </a:lnTo>
                <a:lnTo>
                  <a:pt x="89534" y="155447"/>
                </a:lnTo>
                <a:lnTo>
                  <a:pt x="89534" y="157860"/>
                </a:lnTo>
                <a:lnTo>
                  <a:pt x="88842" y="162026"/>
                </a:lnTo>
                <a:lnTo>
                  <a:pt x="87899" y="168417"/>
                </a:lnTo>
                <a:lnTo>
                  <a:pt x="82931" y="212407"/>
                </a:lnTo>
                <a:lnTo>
                  <a:pt x="82168" y="238505"/>
                </a:lnTo>
                <a:lnTo>
                  <a:pt x="84812" y="254361"/>
                </a:lnTo>
                <a:lnTo>
                  <a:pt x="124459" y="290829"/>
                </a:lnTo>
                <a:lnTo>
                  <a:pt x="175545" y="304942"/>
                </a:lnTo>
                <a:lnTo>
                  <a:pt x="244347" y="309625"/>
                </a:lnTo>
                <a:lnTo>
                  <a:pt x="271089" y="309246"/>
                </a:lnTo>
                <a:lnTo>
                  <a:pt x="318714" y="306250"/>
                </a:lnTo>
                <a:lnTo>
                  <a:pt x="358649" y="300612"/>
                </a:lnTo>
                <a:lnTo>
                  <a:pt x="404494" y="290575"/>
                </a:lnTo>
                <a:lnTo>
                  <a:pt x="441325" y="277494"/>
                </a:lnTo>
                <a:lnTo>
                  <a:pt x="447928" y="274065"/>
                </a:lnTo>
                <a:lnTo>
                  <a:pt x="451865" y="272033"/>
                </a:lnTo>
                <a:lnTo>
                  <a:pt x="453008" y="271271"/>
                </a:lnTo>
                <a:lnTo>
                  <a:pt x="418030" y="265245"/>
                </a:lnTo>
                <a:lnTo>
                  <a:pt x="387397" y="255539"/>
                </a:lnTo>
                <a:lnTo>
                  <a:pt x="339216" y="225043"/>
                </a:lnTo>
                <a:lnTo>
                  <a:pt x="309610" y="183626"/>
                </a:lnTo>
                <a:lnTo>
                  <a:pt x="299719" y="134873"/>
                </a:lnTo>
                <a:lnTo>
                  <a:pt x="301932" y="108444"/>
                </a:lnTo>
                <a:lnTo>
                  <a:pt x="319597" y="61061"/>
                </a:lnTo>
                <a:lnTo>
                  <a:pt x="353552" y="22609"/>
                </a:lnTo>
                <a:lnTo>
                  <a:pt x="396033" y="2520"/>
                </a:lnTo>
                <a:lnTo>
                  <a:pt x="419988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07605" y="88061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9" y="0"/>
                </a:lnTo>
                <a:lnTo>
                  <a:pt x="44069" y="44069"/>
                </a:lnTo>
                <a:lnTo>
                  <a:pt x="0" y="440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16048" y="85432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4069"/>
                </a:lnTo>
                <a:lnTo>
                  <a:pt x="0" y="440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36292" y="85432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8" y="0"/>
                </a:lnTo>
                <a:lnTo>
                  <a:pt x="44068" y="44069"/>
                </a:lnTo>
                <a:lnTo>
                  <a:pt x="0" y="4406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84316" y="84429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0" y="0"/>
                </a:moveTo>
                <a:lnTo>
                  <a:pt x="44069" y="0"/>
                </a:lnTo>
                <a:lnTo>
                  <a:pt x="44069" y="44068"/>
                </a:lnTo>
                <a:lnTo>
                  <a:pt x="0" y="440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38469" y="799845"/>
            <a:ext cx="83185" cy="463550"/>
          </a:xfrm>
          <a:custGeom>
            <a:avLst/>
            <a:gdLst/>
            <a:ahLst/>
            <a:cxnLst/>
            <a:rect l="l" t="t" r="r" b="b"/>
            <a:pathLst>
              <a:path w="83185" h="463550">
                <a:moveTo>
                  <a:pt x="0" y="0"/>
                </a:moveTo>
                <a:lnTo>
                  <a:pt x="82803" y="0"/>
                </a:lnTo>
                <a:lnTo>
                  <a:pt x="82803" y="463168"/>
                </a:lnTo>
                <a:lnTo>
                  <a:pt x="0" y="4631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74972" y="799845"/>
            <a:ext cx="83185" cy="463550"/>
          </a:xfrm>
          <a:custGeom>
            <a:avLst/>
            <a:gdLst/>
            <a:ahLst/>
            <a:cxnLst/>
            <a:rect l="l" t="t" r="r" b="b"/>
            <a:pathLst>
              <a:path w="83185" h="463550">
                <a:moveTo>
                  <a:pt x="0" y="0"/>
                </a:moveTo>
                <a:lnTo>
                  <a:pt x="82803" y="0"/>
                </a:lnTo>
                <a:lnTo>
                  <a:pt x="82803" y="463168"/>
                </a:lnTo>
                <a:lnTo>
                  <a:pt x="0" y="4631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58507" y="799337"/>
            <a:ext cx="838835" cy="466725"/>
          </a:xfrm>
          <a:custGeom>
            <a:avLst/>
            <a:gdLst/>
            <a:ahLst/>
            <a:cxnLst/>
            <a:rect l="l" t="t" r="r" b="b"/>
            <a:pathLst>
              <a:path w="838834" h="466725">
                <a:moveTo>
                  <a:pt x="251460" y="0"/>
                </a:moveTo>
                <a:lnTo>
                  <a:pt x="334518" y="0"/>
                </a:lnTo>
                <a:lnTo>
                  <a:pt x="334518" y="284479"/>
                </a:lnTo>
                <a:lnTo>
                  <a:pt x="334829" y="293405"/>
                </a:lnTo>
                <a:lnTo>
                  <a:pt x="348849" y="333500"/>
                </a:lnTo>
                <a:lnTo>
                  <a:pt x="371856" y="351154"/>
                </a:lnTo>
                <a:lnTo>
                  <a:pt x="378968" y="353949"/>
                </a:lnTo>
                <a:lnTo>
                  <a:pt x="386842" y="355346"/>
                </a:lnTo>
                <a:lnTo>
                  <a:pt x="395477" y="355346"/>
                </a:lnTo>
                <a:lnTo>
                  <a:pt x="411352" y="355346"/>
                </a:lnTo>
                <a:lnTo>
                  <a:pt x="480060" y="355346"/>
                </a:lnTo>
                <a:lnTo>
                  <a:pt x="505323" y="354534"/>
                </a:lnTo>
                <a:lnTo>
                  <a:pt x="551943" y="348005"/>
                </a:lnTo>
                <a:lnTo>
                  <a:pt x="595350" y="334381"/>
                </a:lnTo>
                <a:lnTo>
                  <a:pt x="647876" y="310707"/>
                </a:lnTo>
                <a:lnTo>
                  <a:pt x="678307" y="294894"/>
                </a:lnTo>
                <a:lnTo>
                  <a:pt x="660779" y="287682"/>
                </a:lnTo>
                <a:lnTo>
                  <a:pt x="620531" y="275212"/>
                </a:lnTo>
                <a:lnTo>
                  <a:pt x="574167" y="265668"/>
                </a:lnTo>
                <a:lnTo>
                  <a:pt x="526923" y="260715"/>
                </a:lnTo>
                <a:lnTo>
                  <a:pt x="503300" y="260096"/>
                </a:lnTo>
                <a:lnTo>
                  <a:pt x="442849" y="260096"/>
                </a:lnTo>
                <a:lnTo>
                  <a:pt x="442849" y="168148"/>
                </a:lnTo>
                <a:lnTo>
                  <a:pt x="506222" y="168148"/>
                </a:lnTo>
                <a:lnTo>
                  <a:pt x="532463" y="169292"/>
                </a:lnTo>
                <a:lnTo>
                  <a:pt x="586946" y="178488"/>
                </a:lnTo>
                <a:lnTo>
                  <a:pt x="645261" y="197633"/>
                </a:lnTo>
                <a:lnTo>
                  <a:pt x="714361" y="230729"/>
                </a:lnTo>
                <a:lnTo>
                  <a:pt x="753364" y="252729"/>
                </a:lnTo>
                <a:lnTo>
                  <a:pt x="838708" y="207772"/>
                </a:lnTo>
                <a:lnTo>
                  <a:pt x="838708" y="288671"/>
                </a:lnTo>
                <a:lnTo>
                  <a:pt x="703326" y="365506"/>
                </a:lnTo>
                <a:lnTo>
                  <a:pt x="692848" y="371340"/>
                </a:lnTo>
                <a:lnTo>
                  <a:pt x="681990" y="377602"/>
                </a:lnTo>
                <a:lnTo>
                  <a:pt x="670750" y="384294"/>
                </a:lnTo>
                <a:lnTo>
                  <a:pt x="659130" y="391413"/>
                </a:lnTo>
                <a:lnTo>
                  <a:pt x="646489" y="398885"/>
                </a:lnTo>
                <a:lnTo>
                  <a:pt x="598805" y="423799"/>
                </a:lnTo>
                <a:lnTo>
                  <a:pt x="550352" y="445623"/>
                </a:lnTo>
                <a:lnTo>
                  <a:pt x="506047" y="459771"/>
                </a:lnTo>
                <a:lnTo>
                  <a:pt x="477647" y="462534"/>
                </a:lnTo>
                <a:lnTo>
                  <a:pt x="411352" y="462534"/>
                </a:lnTo>
                <a:lnTo>
                  <a:pt x="390525" y="462534"/>
                </a:lnTo>
                <a:lnTo>
                  <a:pt x="382143" y="462534"/>
                </a:lnTo>
                <a:lnTo>
                  <a:pt x="366851" y="461724"/>
                </a:lnTo>
                <a:lnTo>
                  <a:pt x="327025" y="449579"/>
                </a:lnTo>
                <a:lnTo>
                  <a:pt x="294985" y="423558"/>
                </a:lnTo>
                <a:lnTo>
                  <a:pt x="285750" y="411988"/>
                </a:lnTo>
                <a:lnTo>
                  <a:pt x="270013" y="425009"/>
                </a:lnTo>
                <a:lnTo>
                  <a:pt x="234493" y="445670"/>
                </a:lnTo>
                <a:lnTo>
                  <a:pt x="194042" y="459170"/>
                </a:lnTo>
                <a:lnTo>
                  <a:pt x="151231" y="465889"/>
                </a:lnTo>
                <a:lnTo>
                  <a:pt x="129159" y="466725"/>
                </a:lnTo>
                <a:lnTo>
                  <a:pt x="107414" y="466534"/>
                </a:lnTo>
                <a:lnTo>
                  <a:pt x="53086" y="463676"/>
                </a:lnTo>
                <a:lnTo>
                  <a:pt x="18161" y="460121"/>
                </a:lnTo>
                <a:lnTo>
                  <a:pt x="18161" y="352044"/>
                </a:lnTo>
                <a:lnTo>
                  <a:pt x="20447" y="352044"/>
                </a:lnTo>
                <a:lnTo>
                  <a:pt x="23879" y="352550"/>
                </a:lnTo>
                <a:lnTo>
                  <a:pt x="30194" y="353329"/>
                </a:lnTo>
                <a:lnTo>
                  <a:pt x="84709" y="358139"/>
                </a:lnTo>
                <a:lnTo>
                  <a:pt x="129667" y="358901"/>
                </a:lnTo>
                <a:lnTo>
                  <a:pt x="132334" y="358901"/>
                </a:lnTo>
                <a:lnTo>
                  <a:pt x="134620" y="358901"/>
                </a:lnTo>
                <a:lnTo>
                  <a:pt x="136651" y="358648"/>
                </a:lnTo>
                <a:lnTo>
                  <a:pt x="138811" y="358394"/>
                </a:lnTo>
                <a:lnTo>
                  <a:pt x="140081" y="358394"/>
                </a:lnTo>
                <a:lnTo>
                  <a:pt x="140716" y="358394"/>
                </a:lnTo>
                <a:lnTo>
                  <a:pt x="0" y="22351"/>
                </a:lnTo>
                <a:lnTo>
                  <a:pt x="90677" y="22351"/>
                </a:lnTo>
                <a:lnTo>
                  <a:pt x="218186" y="344424"/>
                </a:lnTo>
                <a:lnTo>
                  <a:pt x="224166" y="341090"/>
                </a:lnTo>
                <a:lnTo>
                  <a:pt x="248808" y="310118"/>
                </a:lnTo>
                <a:lnTo>
                  <a:pt x="251460" y="291338"/>
                </a:lnTo>
                <a:lnTo>
                  <a:pt x="25146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92036" y="799337"/>
            <a:ext cx="385445" cy="462915"/>
          </a:xfrm>
          <a:custGeom>
            <a:avLst/>
            <a:gdLst/>
            <a:ahLst/>
            <a:cxnLst/>
            <a:rect l="l" t="t" r="r" b="b"/>
            <a:pathLst>
              <a:path w="385445" h="462915">
                <a:moveTo>
                  <a:pt x="302387" y="0"/>
                </a:moveTo>
                <a:lnTo>
                  <a:pt x="385190" y="0"/>
                </a:lnTo>
                <a:lnTo>
                  <a:pt x="384556" y="326516"/>
                </a:lnTo>
                <a:lnTo>
                  <a:pt x="376947" y="366968"/>
                </a:lnTo>
                <a:lnTo>
                  <a:pt x="354457" y="403225"/>
                </a:lnTo>
                <a:lnTo>
                  <a:pt x="317855" y="431796"/>
                </a:lnTo>
                <a:lnTo>
                  <a:pt x="268223" y="452120"/>
                </a:lnTo>
                <a:lnTo>
                  <a:pt x="227472" y="459946"/>
                </a:lnTo>
                <a:lnTo>
                  <a:pt x="179196" y="462534"/>
                </a:lnTo>
                <a:lnTo>
                  <a:pt x="133903" y="460319"/>
                </a:lnTo>
                <a:lnTo>
                  <a:pt x="95742" y="453675"/>
                </a:lnTo>
                <a:lnTo>
                  <a:pt x="40766" y="427100"/>
                </a:lnTo>
                <a:lnTo>
                  <a:pt x="10191" y="379269"/>
                </a:lnTo>
                <a:lnTo>
                  <a:pt x="0" y="306577"/>
                </a:lnTo>
                <a:lnTo>
                  <a:pt x="261" y="290651"/>
                </a:lnTo>
                <a:lnTo>
                  <a:pt x="4190" y="242824"/>
                </a:lnTo>
                <a:lnTo>
                  <a:pt x="90170" y="205994"/>
                </a:lnTo>
                <a:lnTo>
                  <a:pt x="89546" y="213236"/>
                </a:lnTo>
                <a:lnTo>
                  <a:pt x="88614" y="221456"/>
                </a:lnTo>
                <a:lnTo>
                  <a:pt x="84151" y="263759"/>
                </a:lnTo>
                <a:lnTo>
                  <a:pt x="82168" y="305942"/>
                </a:lnTo>
                <a:lnTo>
                  <a:pt x="83647" y="318635"/>
                </a:lnTo>
                <a:lnTo>
                  <a:pt x="119467" y="349184"/>
                </a:lnTo>
                <a:lnTo>
                  <a:pt x="179832" y="355346"/>
                </a:lnTo>
                <a:lnTo>
                  <a:pt x="208047" y="354437"/>
                </a:lnTo>
                <a:lnTo>
                  <a:pt x="253716" y="347094"/>
                </a:lnTo>
                <a:lnTo>
                  <a:pt x="294576" y="323024"/>
                </a:lnTo>
                <a:lnTo>
                  <a:pt x="302387" y="299720"/>
                </a:lnTo>
                <a:lnTo>
                  <a:pt x="302387" y="0"/>
                </a:lnTo>
                <a:close/>
              </a:path>
            </a:pathLst>
          </a:custGeom>
          <a:ln w="9143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80102" y="799337"/>
            <a:ext cx="1062355" cy="462915"/>
          </a:xfrm>
          <a:custGeom>
            <a:avLst/>
            <a:gdLst/>
            <a:ahLst/>
            <a:cxnLst/>
            <a:rect l="l" t="t" r="r" b="b"/>
            <a:pathLst>
              <a:path w="1062354" h="462915">
                <a:moveTo>
                  <a:pt x="979043" y="0"/>
                </a:moveTo>
                <a:lnTo>
                  <a:pt x="1062101" y="0"/>
                </a:lnTo>
                <a:lnTo>
                  <a:pt x="1062101" y="284479"/>
                </a:lnTo>
                <a:lnTo>
                  <a:pt x="1053433" y="355695"/>
                </a:lnTo>
                <a:lnTo>
                  <a:pt x="1027430" y="412623"/>
                </a:lnTo>
                <a:lnTo>
                  <a:pt x="986091" y="450056"/>
                </a:lnTo>
                <a:lnTo>
                  <a:pt x="931418" y="462534"/>
                </a:lnTo>
                <a:lnTo>
                  <a:pt x="903351" y="462534"/>
                </a:lnTo>
                <a:lnTo>
                  <a:pt x="881507" y="462534"/>
                </a:lnTo>
                <a:lnTo>
                  <a:pt x="861949" y="462534"/>
                </a:lnTo>
                <a:lnTo>
                  <a:pt x="851568" y="462248"/>
                </a:lnTo>
                <a:lnTo>
                  <a:pt x="812212" y="455455"/>
                </a:lnTo>
                <a:lnTo>
                  <a:pt x="769397" y="438642"/>
                </a:lnTo>
                <a:lnTo>
                  <a:pt x="735101" y="419054"/>
                </a:lnTo>
                <a:lnTo>
                  <a:pt x="728599" y="414909"/>
                </a:lnTo>
                <a:lnTo>
                  <a:pt x="722024" y="419030"/>
                </a:lnTo>
                <a:lnTo>
                  <a:pt x="681323" y="442176"/>
                </a:lnTo>
                <a:lnTo>
                  <a:pt x="644937" y="456009"/>
                </a:lnTo>
                <a:lnTo>
                  <a:pt x="595630" y="462534"/>
                </a:lnTo>
                <a:lnTo>
                  <a:pt x="556133" y="462534"/>
                </a:lnTo>
                <a:lnTo>
                  <a:pt x="534035" y="462534"/>
                </a:lnTo>
                <a:lnTo>
                  <a:pt x="526669" y="462534"/>
                </a:lnTo>
                <a:lnTo>
                  <a:pt x="511409" y="461700"/>
                </a:lnTo>
                <a:lnTo>
                  <a:pt x="471297" y="449199"/>
                </a:lnTo>
                <a:lnTo>
                  <a:pt x="437642" y="418719"/>
                </a:lnTo>
                <a:lnTo>
                  <a:pt x="430787" y="428363"/>
                </a:lnTo>
                <a:lnTo>
                  <a:pt x="390576" y="455890"/>
                </a:lnTo>
                <a:lnTo>
                  <a:pt x="349250" y="462534"/>
                </a:lnTo>
                <a:lnTo>
                  <a:pt x="320294" y="462534"/>
                </a:lnTo>
                <a:lnTo>
                  <a:pt x="299338" y="462534"/>
                </a:lnTo>
                <a:lnTo>
                  <a:pt x="263398" y="462534"/>
                </a:lnTo>
                <a:lnTo>
                  <a:pt x="249705" y="461891"/>
                </a:lnTo>
                <a:lnTo>
                  <a:pt x="206771" y="446456"/>
                </a:lnTo>
                <a:lnTo>
                  <a:pt x="186055" y="421132"/>
                </a:lnTo>
                <a:lnTo>
                  <a:pt x="178816" y="431778"/>
                </a:lnTo>
                <a:lnTo>
                  <a:pt x="140313" y="457336"/>
                </a:lnTo>
                <a:lnTo>
                  <a:pt x="102362" y="462534"/>
                </a:lnTo>
                <a:lnTo>
                  <a:pt x="0" y="462534"/>
                </a:lnTo>
                <a:lnTo>
                  <a:pt x="0" y="355346"/>
                </a:lnTo>
                <a:lnTo>
                  <a:pt x="105663" y="355346"/>
                </a:lnTo>
                <a:lnTo>
                  <a:pt x="116310" y="354865"/>
                </a:lnTo>
                <a:lnTo>
                  <a:pt x="156845" y="336296"/>
                </a:lnTo>
                <a:lnTo>
                  <a:pt x="156845" y="329819"/>
                </a:lnTo>
                <a:lnTo>
                  <a:pt x="156845" y="328040"/>
                </a:lnTo>
                <a:lnTo>
                  <a:pt x="152400" y="310769"/>
                </a:lnTo>
                <a:lnTo>
                  <a:pt x="96393" y="121158"/>
                </a:lnTo>
                <a:lnTo>
                  <a:pt x="188975" y="121158"/>
                </a:lnTo>
                <a:lnTo>
                  <a:pt x="235458" y="281559"/>
                </a:lnTo>
                <a:lnTo>
                  <a:pt x="237648" y="288799"/>
                </a:lnTo>
                <a:lnTo>
                  <a:pt x="250920" y="325643"/>
                </a:lnTo>
                <a:lnTo>
                  <a:pt x="269239" y="350138"/>
                </a:lnTo>
                <a:lnTo>
                  <a:pt x="274320" y="353695"/>
                </a:lnTo>
                <a:lnTo>
                  <a:pt x="280415" y="355346"/>
                </a:lnTo>
                <a:lnTo>
                  <a:pt x="287782" y="355346"/>
                </a:lnTo>
                <a:lnTo>
                  <a:pt x="299338" y="355346"/>
                </a:lnTo>
                <a:lnTo>
                  <a:pt x="320294" y="355346"/>
                </a:lnTo>
                <a:lnTo>
                  <a:pt x="335914" y="355346"/>
                </a:lnTo>
                <a:lnTo>
                  <a:pt x="348559" y="354203"/>
                </a:lnTo>
                <a:lnTo>
                  <a:pt x="386776" y="326913"/>
                </a:lnTo>
                <a:lnTo>
                  <a:pt x="396367" y="284479"/>
                </a:lnTo>
                <a:lnTo>
                  <a:pt x="396367" y="247903"/>
                </a:lnTo>
                <a:lnTo>
                  <a:pt x="479425" y="247903"/>
                </a:lnTo>
                <a:lnTo>
                  <a:pt x="479425" y="284479"/>
                </a:lnTo>
                <a:lnTo>
                  <a:pt x="480425" y="299678"/>
                </a:lnTo>
                <a:lnTo>
                  <a:pt x="495426" y="335914"/>
                </a:lnTo>
                <a:lnTo>
                  <a:pt x="540131" y="355346"/>
                </a:lnTo>
                <a:lnTo>
                  <a:pt x="556133" y="355346"/>
                </a:lnTo>
                <a:lnTo>
                  <a:pt x="573532" y="355346"/>
                </a:lnTo>
                <a:lnTo>
                  <a:pt x="616331" y="352425"/>
                </a:lnTo>
                <a:lnTo>
                  <a:pt x="640842" y="347345"/>
                </a:lnTo>
                <a:lnTo>
                  <a:pt x="633360" y="339939"/>
                </a:lnTo>
                <a:lnTo>
                  <a:pt x="626713" y="332009"/>
                </a:lnTo>
                <a:lnTo>
                  <a:pt x="608964" y="294481"/>
                </a:lnTo>
                <a:lnTo>
                  <a:pt x="606678" y="271145"/>
                </a:lnTo>
                <a:lnTo>
                  <a:pt x="607181" y="259095"/>
                </a:lnTo>
                <a:lnTo>
                  <a:pt x="619400" y="217473"/>
                </a:lnTo>
                <a:lnTo>
                  <a:pt x="647255" y="185092"/>
                </a:lnTo>
                <a:lnTo>
                  <a:pt x="689451" y="165369"/>
                </a:lnTo>
                <a:lnTo>
                  <a:pt x="728599" y="160654"/>
                </a:lnTo>
                <a:lnTo>
                  <a:pt x="755648" y="162677"/>
                </a:lnTo>
                <a:lnTo>
                  <a:pt x="800554" y="178817"/>
                </a:lnTo>
                <a:lnTo>
                  <a:pt x="832649" y="210149"/>
                </a:lnTo>
                <a:lnTo>
                  <a:pt x="848981" y="251956"/>
                </a:lnTo>
                <a:lnTo>
                  <a:pt x="851026" y="276478"/>
                </a:lnTo>
                <a:lnTo>
                  <a:pt x="850407" y="286623"/>
                </a:lnTo>
                <a:lnTo>
                  <a:pt x="835886" y="324199"/>
                </a:lnTo>
                <a:lnTo>
                  <a:pt x="815848" y="347345"/>
                </a:lnTo>
                <a:lnTo>
                  <a:pt x="818642" y="348361"/>
                </a:lnTo>
                <a:lnTo>
                  <a:pt x="821436" y="348996"/>
                </a:lnTo>
                <a:lnTo>
                  <a:pt x="824230" y="349376"/>
                </a:lnTo>
                <a:lnTo>
                  <a:pt x="827024" y="349758"/>
                </a:lnTo>
                <a:lnTo>
                  <a:pt x="866013" y="354964"/>
                </a:lnTo>
                <a:lnTo>
                  <a:pt x="874268" y="355346"/>
                </a:lnTo>
                <a:lnTo>
                  <a:pt x="884047" y="355346"/>
                </a:lnTo>
                <a:lnTo>
                  <a:pt x="903351" y="355346"/>
                </a:lnTo>
                <a:lnTo>
                  <a:pt x="918083" y="355346"/>
                </a:lnTo>
                <a:lnTo>
                  <a:pt x="926464" y="355346"/>
                </a:lnTo>
                <a:lnTo>
                  <a:pt x="934338" y="353949"/>
                </a:lnTo>
                <a:lnTo>
                  <a:pt x="941705" y="351027"/>
                </a:lnTo>
                <a:lnTo>
                  <a:pt x="949198" y="348234"/>
                </a:lnTo>
                <a:lnTo>
                  <a:pt x="955548" y="343915"/>
                </a:lnTo>
                <a:lnTo>
                  <a:pt x="976471" y="309608"/>
                </a:lnTo>
                <a:lnTo>
                  <a:pt x="979043" y="284479"/>
                </a:lnTo>
                <a:lnTo>
                  <a:pt x="979043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4866" y="799337"/>
            <a:ext cx="1014094" cy="464820"/>
          </a:xfrm>
          <a:custGeom>
            <a:avLst/>
            <a:gdLst/>
            <a:ahLst/>
            <a:cxnLst/>
            <a:rect l="l" t="t" r="r" b="b"/>
            <a:pathLst>
              <a:path w="1014095" h="464819">
                <a:moveTo>
                  <a:pt x="0" y="0"/>
                </a:moveTo>
                <a:lnTo>
                  <a:pt x="82803" y="0"/>
                </a:lnTo>
                <a:lnTo>
                  <a:pt x="82803" y="284479"/>
                </a:lnTo>
                <a:lnTo>
                  <a:pt x="83115" y="293405"/>
                </a:lnTo>
                <a:lnTo>
                  <a:pt x="97135" y="333500"/>
                </a:lnTo>
                <a:lnTo>
                  <a:pt x="120014" y="350900"/>
                </a:lnTo>
                <a:lnTo>
                  <a:pt x="127126" y="353949"/>
                </a:lnTo>
                <a:lnTo>
                  <a:pt x="135127" y="355346"/>
                </a:lnTo>
                <a:lnTo>
                  <a:pt x="143763" y="355346"/>
                </a:lnTo>
                <a:lnTo>
                  <a:pt x="159638" y="355346"/>
                </a:lnTo>
                <a:lnTo>
                  <a:pt x="264413" y="355346"/>
                </a:lnTo>
                <a:lnTo>
                  <a:pt x="276107" y="354270"/>
                </a:lnTo>
                <a:lnTo>
                  <a:pt x="310905" y="328612"/>
                </a:lnTo>
                <a:lnTo>
                  <a:pt x="319531" y="292608"/>
                </a:lnTo>
                <a:lnTo>
                  <a:pt x="319531" y="248538"/>
                </a:lnTo>
                <a:lnTo>
                  <a:pt x="402335" y="248538"/>
                </a:lnTo>
                <a:lnTo>
                  <a:pt x="402335" y="293115"/>
                </a:lnTo>
                <a:lnTo>
                  <a:pt x="403101" y="305500"/>
                </a:lnTo>
                <a:lnTo>
                  <a:pt x="421689" y="345059"/>
                </a:lnTo>
                <a:lnTo>
                  <a:pt x="449960" y="355346"/>
                </a:lnTo>
                <a:lnTo>
                  <a:pt x="462035" y="354272"/>
                </a:lnTo>
                <a:lnTo>
                  <a:pt x="496500" y="328791"/>
                </a:lnTo>
                <a:lnTo>
                  <a:pt x="504697" y="292608"/>
                </a:lnTo>
                <a:lnTo>
                  <a:pt x="504697" y="248538"/>
                </a:lnTo>
                <a:lnTo>
                  <a:pt x="587756" y="248538"/>
                </a:lnTo>
                <a:lnTo>
                  <a:pt x="587756" y="293115"/>
                </a:lnTo>
                <a:lnTo>
                  <a:pt x="588519" y="305591"/>
                </a:lnTo>
                <a:lnTo>
                  <a:pt x="606907" y="345166"/>
                </a:lnTo>
                <a:lnTo>
                  <a:pt x="634999" y="355346"/>
                </a:lnTo>
                <a:lnTo>
                  <a:pt x="647289" y="354133"/>
                </a:lnTo>
                <a:lnTo>
                  <a:pt x="684825" y="325612"/>
                </a:lnTo>
                <a:lnTo>
                  <a:pt x="694308" y="285750"/>
                </a:lnTo>
                <a:lnTo>
                  <a:pt x="694308" y="197358"/>
                </a:lnTo>
                <a:lnTo>
                  <a:pt x="777367" y="197358"/>
                </a:lnTo>
                <a:lnTo>
                  <a:pt x="777367" y="286258"/>
                </a:lnTo>
                <a:lnTo>
                  <a:pt x="778484" y="301972"/>
                </a:lnTo>
                <a:lnTo>
                  <a:pt x="795146" y="337565"/>
                </a:lnTo>
                <a:lnTo>
                  <a:pt x="837437" y="355346"/>
                </a:lnTo>
                <a:lnTo>
                  <a:pt x="854074" y="355346"/>
                </a:lnTo>
                <a:lnTo>
                  <a:pt x="869822" y="355346"/>
                </a:lnTo>
                <a:lnTo>
                  <a:pt x="878205" y="355346"/>
                </a:lnTo>
                <a:lnTo>
                  <a:pt x="886079" y="353949"/>
                </a:lnTo>
                <a:lnTo>
                  <a:pt x="893444" y="351027"/>
                </a:lnTo>
                <a:lnTo>
                  <a:pt x="900937" y="348234"/>
                </a:lnTo>
                <a:lnTo>
                  <a:pt x="926210" y="316229"/>
                </a:lnTo>
                <a:lnTo>
                  <a:pt x="930782" y="284479"/>
                </a:lnTo>
                <a:lnTo>
                  <a:pt x="930782" y="0"/>
                </a:lnTo>
                <a:lnTo>
                  <a:pt x="1013841" y="0"/>
                </a:lnTo>
                <a:lnTo>
                  <a:pt x="1013841" y="284479"/>
                </a:lnTo>
                <a:lnTo>
                  <a:pt x="1011674" y="321861"/>
                </a:lnTo>
                <a:lnTo>
                  <a:pt x="994338" y="385956"/>
                </a:lnTo>
                <a:lnTo>
                  <a:pt x="960167" y="434459"/>
                </a:lnTo>
                <a:lnTo>
                  <a:pt x="912161" y="459414"/>
                </a:lnTo>
                <a:lnTo>
                  <a:pt x="883157" y="462534"/>
                </a:lnTo>
                <a:lnTo>
                  <a:pt x="854074" y="462534"/>
                </a:lnTo>
                <a:lnTo>
                  <a:pt x="833246" y="462534"/>
                </a:lnTo>
                <a:lnTo>
                  <a:pt x="824610" y="462534"/>
                </a:lnTo>
                <a:lnTo>
                  <a:pt x="808489" y="461746"/>
                </a:lnTo>
                <a:lnTo>
                  <a:pt x="767842" y="449834"/>
                </a:lnTo>
                <a:lnTo>
                  <a:pt x="735710" y="419988"/>
                </a:lnTo>
                <a:lnTo>
                  <a:pt x="729466" y="428873"/>
                </a:lnTo>
                <a:lnTo>
                  <a:pt x="697230" y="451358"/>
                </a:lnTo>
                <a:lnTo>
                  <a:pt x="651349" y="463502"/>
                </a:lnTo>
                <a:lnTo>
                  <a:pt x="634492" y="464312"/>
                </a:lnTo>
                <a:lnTo>
                  <a:pt x="620105" y="463502"/>
                </a:lnTo>
                <a:lnTo>
                  <a:pt x="581279" y="451358"/>
                </a:lnTo>
                <a:lnTo>
                  <a:pt x="546099" y="420624"/>
                </a:lnTo>
                <a:lnTo>
                  <a:pt x="539053" y="429430"/>
                </a:lnTo>
                <a:lnTo>
                  <a:pt x="495885" y="457186"/>
                </a:lnTo>
                <a:lnTo>
                  <a:pt x="449325" y="464312"/>
                </a:lnTo>
                <a:lnTo>
                  <a:pt x="434919" y="463502"/>
                </a:lnTo>
                <a:lnTo>
                  <a:pt x="395985" y="451358"/>
                </a:lnTo>
                <a:lnTo>
                  <a:pt x="360933" y="420624"/>
                </a:lnTo>
                <a:lnTo>
                  <a:pt x="352335" y="430456"/>
                </a:lnTo>
                <a:lnTo>
                  <a:pt x="320420" y="452120"/>
                </a:lnTo>
                <a:lnTo>
                  <a:pt x="279773" y="461889"/>
                </a:lnTo>
                <a:lnTo>
                  <a:pt x="264413" y="462534"/>
                </a:lnTo>
                <a:lnTo>
                  <a:pt x="159638" y="462534"/>
                </a:lnTo>
                <a:lnTo>
                  <a:pt x="138302" y="462534"/>
                </a:lnTo>
                <a:lnTo>
                  <a:pt x="130428" y="462534"/>
                </a:lnTo>
                <a:lnTo>
                  <a:pt x="101901" y="459464"/>
                </a:lnTo>
                <a:lnTo>
                  <a:pt x="54276" y="434941"/>
                </a:lnTo>
                <a:lnTo>
                  <a:pt x="19823" y="387099"/>
                </a:lnTo>
                <a:lnTo>
                  <a:pt x="2210" y="322607"/>
                </a:lnTo>
                <a:lnTo>
                  <a:pt x="0" y="2844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03247" y="1249667"/>
            <a:ext cx="132257" cy="360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18996" y="1144905"/>
            <a:ext cx="105283" cy="116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18996" y="927608"/>
            <a:ext cx="105283" cy="1169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18996" y="1144905"/>
            <a:ext cx="105410" cy="117475"/>
          </a:xfrm>
          <a:custGeom>
            <a:avLst/>
            <a:gdLst/>
            <a:ahLst/>
            <a:cxnLst/>
            <a:rect l="l" t="t" r="r" b="b"/>
            <a:pathLst>
              <a:path w="105410" h="117475">
                <a:moveTo>
                  <a:pt x="0" y="0"/>
                </a:moveTo>
                <a:lnTo>
                  <a:pt x="105283" y="0"/>
                </a:lnTo>
                <a:lnTo>
                  <a:pt x="105283" y="116967"/>
                </a:lnTo>
                <a:lnTo>
                  <a:pt x="0" y="11696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18996" y="927608"/>
            <a:ext cx="105410" cy="117475"/>
          </a:xfrm>
          <a:custGeom>
            <a:avLst/>
            <a:gdLst/>
            <a:ahLst/>
            <a:cxnLst/>
            <a:rect l="l" t="t" r="r" b="b"/>
            <a:pathLst>
              <a:path w="105410" h="117475">
                <a:moveTo>
                  <a:pt x="0" y="0"/>
                </a:moveTo>
                <a:lnTo>
                  <a:pt x="105283" y="0"/>
                </a:lnTo>
                <a:lnTo>
                  <a:pt x="105283" y="116966"/>
                </a:lnTo>
                <a:lnTo>
                  <a:pt x="0" y="1169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3464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51480" y="2304948"/>
            <a:ext cx="7973695" cy="3319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5"/>
              </a:spcBef>
            </a:pPr>
            <a:r>
              <a:rPr dirty="0" sz="7200" spc="-740" b="1">
                <a:solidFill>
                  <a:srgbClr val="FF0000"/>
                </a:solidFill>
                <a:latin typeface="Arial"/>
                <a:cs typeface="Arial"/>
              </a:rPr>
              <a:t>ىلا  </a:t>
            </a:r>
            <a:r>
              <a:rPr dirty="0" sz="7200" spc="-1689" b="1">
                <a:solidFill>
                  <a:srgbClr val="FF0000"/>
                </a:solidFill>
                <a:latin typeface="Arial"/>
                <a:cs typeface="Arial"/>
              </a:rPr>
              <a:t>نيلصوتت       </a:t>
            </a:r>
            <a:r>
              <a:rPr dirty="0" sz="7200" spc="-1330" b="1">
                <a:solidFill>
                  <a:srgbClr val="FF0000"/>
                </a:solidFill>
                <a:latin typeface="Arial"/>
                <a:cs typeface="Arial"/>
              </a:rPr>
              <a:t>فيك</a:t>
            </a:r>
            <a:r>
              <a:rPr dirty="0" sz="7200" spc="-7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7200" b="1">
                <a:solidFill>
                  <a:srgbClr val="FF0000"/>
                </a:solidFill>
                <a:latin typeface="Wingdings"/>
                <a:cs typeface="Wingdings"/>
              </a:rPr>
              <a:t></a:t>
            </a:r>
            <a:endParaRPr sz="72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7200" spc="-1880" b="1">
                <a:solidFill>
                  <a:srgbClr val="FF0000"/>
                </a:solidFill>
                <a:latin typeface="Arial"/>
                <a:cs typeface="Arial"/>
              </a:rPr>
              <a:t>يف                 </a:t>
            </a:r>
            <a:r>
              <a:rPr dirty="0" sz="7200" spc="-1019" b="1">
                <a:solidFill>
                  <a:srgbClr val="FF0000"/>
                </a:solidFill>
                <a:latin typeface="Arial"/>
                <a:cs typeface="Arial"/>
              </a:rPr>
              <a:t>ةينويلاا  </a:t>
            </a:r>
            <a:r>
              <a:rPr dirty="0" sz="7200" spc="-545" b="1">
                <a:solidFill>
                  <a:srgbClr val="FF0000"/>
                </a:solidFill>
                <a:latin typeface="Arial"/>
                <a:cs typeface="Arial"/>
              </a:rPr>
              <a:t>ةطبارلا </a:t>
            </a:r>
            <a:r>
              <a:rPr dirty="0" sz="7200" spc="5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7200" spc="-395" b="1">
                <a:solidFill>
                  <a:srgbClr val="FF0000"/>
                </a:solidFill>
                <a:latin typeface="Arial"/>
                <a:cs typeface="Arial"/>
              </a:rPr>
              <a:t>موهفم</a:t>
            </a:r>
            <a:endParaRPr sz="7200">
              <a:latin typeface="Arial"/>
              <a:cs typeface="Arial"/>
            </a:endParaRPr>
          </a:p>
          <a:p>
            <a:pPr algn="r" marR="10160">
              <a:lnSpc>
                <a:spcPct val="100000"/>
              </a:lnSpc>
            </a:pPr>
            <a:r>
              <a:rPr dirty="0" sz="7200" spc="-5" b="1">
                <a:solidFill>
                  <a:srgbClr val="FF0000"/>
                </a:solidFill>
                <a:latin typeface="Arial"/>
                <a:cs typeface="Arial"/>
              </a:rPr>
              <a:t>؟؟ </a:t>
            </a:r>
            <a:r>
              <a:rPr dirty="0" sz="7200" b="1">
                <a:solidFill>
                  <a:srgbClr val="FF0000"/>
                </a:solidFill>
                <a:latin typeface="Arial"/>
                <a:cs typeface="Arial"/>
              </a:rPr>
              <a:t>NaCl</a:t>
            </a:r>
            <a:r>
              <a:rPr dirty="0" sz="7200" spc="-1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7200" spc="-229" b="1">
                <a:solidFill>
                  <a:srgbClr val="FF0000"/>
                </a:solidFill>
                <a:latin typeface="Arial"/>
                <a:cs typeface="Arial"/>
              </a:rPr>
              <a:t>بكرم</a:t>
            </a:r>
            <a:endParaRPr sz="7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1000" y="609600"/>
            <a:ext cx="1066800" cy="15148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2019-10-09T17:15:57Z</dcterms:created>
  <dcterms:modified xsi:type="dcterms:W3CDTF">2019-10-09T17:15:57Z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2019-10-09T00:00:00Z</vt:filetime>
  </property>
</Properties>
</file>