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6"/>
  </p:notesMasterIdLst>
  <p:handoutMasterIdLst>
    <p:handoutMasterId r:id="rId27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97" r:id="rId22"/>
    <p:sldId id="398" r:id="rId23"/>
    <p:sldId id="399" r:id="rId24"/>
    <p:sldId id="380" r:id="rId25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E4EA223B-A702-41BE-A250-E74640C0B5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7C4B3D05-2746-4F71-B525-2385A3D58E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9590C6-642B-4C5D-9014-88066563C4F9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2822F-77CF-4AFE-82BA-0A76669300A4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A6E64-1544-47AB-8235-C3F5A03D9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2DE31-594C-45FB-90A8-B51FDD8BE6E3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F1176-F2AA-4ACE-B79B-9AA976C20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2BC6-EE3F-499D-AA6A-69CFAFADA68D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5BD71-7062-4120-A8DE-EC15FE820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0655B-5A19-4E11-BB14-6C69B2542319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5E7CC-96E9-431C-AD7B-41A26A2323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6F732-3BF0-4B5A-A4FF-DFEFED2C79AE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940E2-147C-43FD-A963-8F993BF69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38828-871F-40B9-972D-58CEC1962CAD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7AFF8-848A-41A5-BE84-3F23D9B11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E81B3-C722-44EC-BB3D-DABD48629DFB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6CCB-D67B-44B4-836F-2BA15E1E4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46573-210E-4CB0-BD3F-6B05A114B17A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0974D-3F40-418B-A4C2-6FADDB852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12492-7AD3-42C2-933F-887EB9B727DA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E4137-D29E-4256-A416-B1A0AA08C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EC0CE-AD9D-4BBF-AF88-0E384A065099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13A66-9E9D-4EE3-BD78-AA5AE7047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EE1B6-3DD4-422F-96CC-EAF9D8DFFAA9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94362-1CA5-476C-B432-AA70D6336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C7EC1-8AB0-4D99-BD80-67C77A705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89627582-4F08-4461-B1BB-0AE8545BF77D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D5086AC2-1597-4347-81E3-176CAAF05D66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FB7C21F-4DDC-46C5-81AF-186770ADCF0C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1B2305F-D6AA-4F9F-BBE9-0B09BF404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6 Part 1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9.2 Intersections, Unions, and Compound Inequalities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545DE-CD88-4BA8-90E9-5B8F56EF02C0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6451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1600200"/>
            <a:ext cx="6394450" cy="422751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b="1" smtClean="0">
                <a:effectLst/>
              </a:rPr>
              <a:t>Section 9.2 (continued)</a:t>
            </a:r>
            <a:endParaRPr lang="en-US" sz="400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49A39-1154-441D-A994-14ADF3E0681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6553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71575" y="1600200"/>
            <a:ext cx="7239000" cy="42672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9.2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A0615-42D3-4BD0-8F92-3C397E063A28}" type="slidenum">
              <a:rPr lang="en-US"/>
              <a:pPr>
                <a:defRPr/>
              </a:pPr>
              <a:t>12</a:t>
            </a:fld>
            <a:endParaRPr lang="en-US"/>
          </a:p>
        </p:txBody>
      </p:sp>
      <p:pic>
        <p:nvPicPr>
          <p:cNvPr id="6656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58888" y="1524000"/>
            <a:ext cx="7180262" cy="43434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9.2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ACB0E-44DD-4C78-828A-42F7539EE3B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pic>
        <p:nvPicPr>
          <p:cNvPr id="675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2813" y="1676400"/>
            <a:ext cx="7808912" cy="41148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Section 9.2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705A4-C620-4AE3-96A9-B500444E825C}" type="slidenum">
              <a:rPr lang="en-US"/>
              <a:pPr>
                <a:defRPr/>
              </a:pPr>
              <a:t>14</a:t>
            </a:fld>
            <a:endParaRPr lang="en-US"/>
          </a:p>
        </p:txBody>
      </p:sp>
      <p:pic>
        <p:nvPicPr>
          <p:cNvPr id="6861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44638" y="1676400"/>
            <a:ext cx="6600825" cy="40386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9.3 Absolute-Value Equations and Inequalities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9F9006-BD27-42FE-965C-CF9DCB16C128}" type="slidenum">
              <a:rPr lang="en-US"/>
              <a:pPr>
                <a:defRPr/>
              </a:pPr>
              <a:t>15</a:t>
            </a:fld>
            <a:endParaRPr lang="en-US"/>
          </a:p>
        </p:txBody>
      </p:sp>
      <p:pic>
        <p:nvPicPr>
          <p:cNvPr id="696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90638" y="1676400"/>
            <a:ext cx="6731000" cy="42672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Section 9.3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0F3BB-54A9-4406-B2B7-6C6B7057DD03}" type="slidenum">
              <a:rPr lang="en-US"/>
              <a:pPr>
                <a:defRPr/>
              </a:pPr>
              <a:t>16</a:t>
            </a:fld>
            <a:endParaRPr lang="en-US"/>
          </a:p>
        </p:txBody>
      </p:sp>
      <p:pic>
        <p:nvPicPr>
          <p:cNvPr id="706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71600" y="1828800"/>
            <a:ext cx="7515225" cy="35433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Section 9.3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E36D27-AF77-47AC-9576-AD72B17435E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pic>
        <p:nvPicPr>
          <p:cNvPr id="716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04900" y="1828800"/>
            <a:ext cx="7812088" cy="36576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9.4 Systems of Inequalities in Two 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A09F06-7291-41C1-840B-74E5F3A35352}" type="slidenum">
              <a:rPr lang="en-US"/>
              <a:pPr>
                <a:defRPr/>
              </a:pPr>
              <a:t>18</a:t>
            </a:fld>
            <a:endParaRPr lang="en-US"/>
          </a:p>
        </p:txBody>
      </p:sp>
      <p:pic>
        <p:nvPicPr>
          <p:cNvPr id="7270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96975" y="1524000"/>
            <a:ext cx="7035800" cy="449580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Section 9.4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7934B7-40A7-4056-A1DE-E5B50C54DE8A}" type="slidenum">
              <a:rPr lang="en-US"/>
              <a:pPr>
                <a:defRPr/>
              </a:pPr>
              <a:t>19</a:t>
            </a:fld>
            <a:endParaRPr lang="en-US"/>
          </a:p>
        </p:txBody>
      </p:sp>
      <p:pic>
        <p:nvPicPr>
          <p:cNvPr id="7373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81100" y="1600200"/>
            <a:ext cx="7078663" cy="43434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Section 9.1  Sets, Inequalities, and Interval Notation</a:t>
            </a:r>
            <a:endParaRPr lang="en-US" smtClean="0"/>
          </a:p>
          <a:p>
            <a:r>
              <a:rPr lang="en-US" b="1" smtClean="0"/>
              <a:t>Section 9.2  Intersections, Unions, and Compound  Inequalities</a:t>
            </a:r>
          </a:p>
          <a:p>
            <a:r>
              <a:rPr lang="en-US" b="1" smtClean="0"/>
              <a:t>Section 9.3  Absolute-Value Equations and Inequalities</a:t>
            </a:r>
          </a:p>
          <a:p>
            <a:r>
              <a:rPr lang="en-US" b="1" smtClean="0"/>
              <a:t>Section 9.4  Systems of Inequalities in Two Variables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B3A1F-231A-40DF-B22F-1E951873A9E1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Section 9.4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A1F476-DDCE-46BD-84F6-DC9048514B11}" type="slidenum">
              <a:rPr lang="en-US"/>
              <a:pPr>
                <a:defRPr/>
              </a:pPr>
              <a:t>20</a:t>
            </a:fld>
            <a:endParaRPr lang="en-US"/>
          </a:p>
        </p:txBody>
      </p:sp>
      <p:pic>
        <p:nvPicPr>
          <p:cNvPr id="7475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39813" y="1219200"/>
            <a:ext cx="7446962" cy="50292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9.1 Sets, Inequalities, and Interval Notation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1DD21-2C96-4286-A72B-9A03A3C72F69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573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1981200"/>
            <a:ext cx="6991350" cy="3273425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9.1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B73D6-6B95-40E6-93D5-907222A69BF8}" type="slidenum">
              <a:rPr lang="en-US"/>
              <a:pPr>
                <a:defRPr/>
              </a:pPr>
              <a:t>4</a:t>
            </a:fld>
            <a:endParaRPr lang="en-US"/>
          </a:p>
        </p:txBody>
      </p:sp>
      <p:pic>
        <p:nvPicPr>
          <p:cNvPr id="583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1981200"/>
            <a:ext cx="7088188" cy="3241675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9.1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F1B413-E68F-4371-8704-8A65F7A050E8}" type="slidenum">
              <a:rPr lang="en-US"/>
              <a:pPr>
                <a:defRPr/>
              </a:pPr>
              <a:t>5</a:t>
            </a:fld>
            <a:endParaRPr lang="en-US"/>
          </a:p>
        </p:txBody>
      </p:sp>
      <p:pic>
        <p:nvPicPr>
          <p:cNvPr id="593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71575" y="2438400"/>
            <a:ext cx="7556500" cy="25908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9.1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1DED38-2EB0-4436-94C1-90C2558F83EB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604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1295400"/>
            <a:ext cx="5348288" cy="493395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9.1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EB5643-24BA-463F-A966-33E098BFAAF6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614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71600" y="1371600"/>
            <a:ext cx="6521450" cy="4892675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9.1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EA92BA-A081-450E-B2D1-03DB6D362E6C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6246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2600" y="1295400"/>
            <a:ext cx="5868988" cy="4941888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b="1" smtClean="0">
                <a:effectLst/>
              </a:rPr>
              <a:t>Section 9.1 (continued)</a:t>
            </a:r>
            <a:endParaRPr lang="en-US" sz="400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63AB1-A1AD-4F87-A702-5882AF1B1AC2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634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93850" y="1143000"/>
            <a:ext cx="6269038" cy="51816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6918</TotalTime>
  <Words>171</Words>
  <Application>Microsoft Office PowerPoint</Application>
  <PresentationFormat>On-screen Show (4:3)</PresentationFormat>
  <Paragraphs>49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9.1 Sets, Inequalities, and Interval Notation</vt:lpstr>
      <vt:lpstr>Section 9.1 (continued)</vt:lpstr>
      <vt:lpstr>Section 9.1 (continued)</vt:lpstr>
      <vt:lpstr>Section 9.1 (continued)</vt:lpstr>
      <vt:lpstr>Section 9.1 (continued)</vt:lpstr>
      <vt:lpstr>Section 9.1 (continued)</vt:lpstr>
      <vt:lpstr>Section 9.1 (continued)</vt:lpstr>
      <vt:lpstr>Section 9.2 Intersections, Unions, and Compound Inequalities</vt:lpstr>
      <vt:lpstr>Section 9.2 (continued)</vt:lpstr>
      <vt:lpstr>Section 9.2 (continued)</vt:lpstr>
      <vt:lpstr>Section 9.2 (continued)</vt:lpstr>
      <vt:lpstr>Section 9.2 (continued)</vt:lpstr>
      <vt:lpstr>Section 9.3 Absolute-Value Equations and Inequalities</vt:lpstr>
      <vt:lpstr>Section 9.3 (continued)</vt:lpstr>
      <vt:lpstr>Section 9.3 (continued)</vt:lpstr>
      <vt:lpstr>Section 9.4 Systems of Inequalities in Two Variables</vt:lpstr>
      <vt:lpstr>Section 9.4 (continued)</vt:lpstr>
      <vt:lpstr>Section 9.4 (continued)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641</cp:revision>
  <dcterms:created xsi:type="dcterms:W3CDTF">2006-09-11T22:09:20Z</dcterms:created>
  <dcterms:modified xsi:type="dcterms:W3CDTF">2018-05-02T09:35:52Z</dcterms:modified>
</cp:coreProperties>
</file>