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11/03/1439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</a:t>
            </a:r>
            <a:r>
              <a:rPr lang="ar-EG" dirty="0" smtClean="0"/>
              <a:t>الثامن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3200" b="1" dirty="0" smtClean="0"/>
              <a:t>طريقة التمهيد الأسي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/>
              <a:t>مقدمة نظرية</a:t>
            </a:r>
            <a:endParaRPr lang="ar-EG" sz="3200" dirty="0"/>
          </a:p>
          <a:p>
            <a:pPr marL="0" indent="0">
              <a:buNone/>
            </a:pPr>
            <a:r>
              <a:rPr lang="ar-EG" sz="3200" dirty="0"/>
              <a:t>-</a:t>
            </a:r>
            <a:r>
              <a:rPr lang="ar-EG" sz="3200" b="1" dirty="0"/>
              <a:t> قانون طريقة التمهيد </a:t>
            </a:r>
            <a:r>
              <a:rPr lang="ar-EG" sz="3200" b="1" dirty="0" smtClean="0"/>
              <a:t>الأسي</a:t>
            </a:r>
            <a:endParaRPr lang="ar-EG" sz="3200" b="1" dirty="0"/>
          </a:p>
          <a:p>
            <a:pPr marL="0" indent="0">
              <a:buNone/>
            </a:pPr>
            <a:r>
              <a:rPr lang="ar-EG" sz="3200" dirty="0"/>
              <a:t>-</a:t>
            </a:r>
            <a:r>
              <a:rPr lang="ar-EG" sz="3200" b="1" dirty="0"/>
              <a:t> معنى رموز </a:t>
            </a:r>
            <a:r>
              <a:rPr lang="ar-EG" sz="3200" b="1" dirty="0" smtClean="0"/>
              <a:t>قانون </a:t>
            </a:r>
            <a:r>
              <a:rPr lang="ar-EG" sz="3200" b="1" dirty="0"/>
              <a:t>طريقة التمهيد </a:t>
            </a:r>
            <a:r>
              <a:rPr lang="ar-EG" sz="3200" b="1" dirty="0" smtClean="0"/>
              <a:t>الأسي</a:t>
            </a:r>
            <a:endParaRPr lang="ar-EG" sz="3200" b="1" dirty="0"/>
          </a:p>
          <a:p>
            <a:pPr>
              <a:buFontTx/>
              <a:buChar char="-"/>
            </a:pPr>
            <a:r>
              <a:rPr lang="ar-EG" sz="3200" b="1" dirty="0"/>
              <a:t>مثال تطبيقي</a:t>
            </a:r>
            <a:endParaRPr lang="ar-EG" sz="3200" dirty="0"/>
          </a:p>
          <a:p>
            <a:pPr marL="0" indent="0">
              <a:buNone/>
            </a:pPr>
            <a:endParaRPr lang="ar-EG" sz="3200" b="1" dirty="0" smtClean="0"/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2400" b="1" dirty="0" smtClean="0"/>
              <a:t>•</a:t>
            </a:r>
            <a:r>
              <a:rPr lang="ar-EG" b="1" dirty="0" smtClean="0"/>
              <a:t> تخطيط الإنتاج</a:t>
            </a:r>
            <a:endParaRPr lang="ar-EG" b="1" dirty="0" smtClean="0"/>
          </a:p>
          <a:p>
            <a:pPr>
              <a:buFontTx/>
              <a:buChar char="-"/>
            </a:pPr>
            <a:r>
              <a:rPr lang="ar-EG" b="1" dirty="0" smtClean="0"/>
              <a:t>مقدمة </a:t>
            </a:r>
            <a:endParaRPr lang="ar-EG" dirty="0" smtClean="0"/>
          </a:p>
          <a:p>
            <a:pPr marL="0" indent="0">
              <a:buNone/>
            </a:pPr>
            <a:r>
              <a:rPr lang="ar-EG" dirty="0" smtClean="0"/>
              <a:t>-</a:t>
            </a:r>
            <a:r>
              <a:rPr lang="ar-EG" b="1" dirty="0" smtClean="0"/>
              <a:t> </a:t>
            </a:r>
            <a:r>
              <a:rPr lang="ar-EG" b="1" dirty="0" smtClean="0"/>
              <a:t>أنواع </a:t>
            </a:r>
            <a:r>
              <a:rPr lang="ar-EG" b="1" dirty="0"/>
              <a:t>تخطيط </a:t>
            </a:r>
            <a:r>
              <a:rPr lang="ar-EG" b="1" dirty="0" smtClean="0"/>
              <a:t>الإنتاج</a:t>
            </a:r>
            <a:endParaRPr lang="ar-EG" b="1" dirty="0" smtClean="0"/>
          </a:p>
          <a:p>
            <a:pPr marL="0" indent="0">
              <a:buNone/>
            </a:pPr>
            <a:r>
              <a:rPr lang="ar-EG" dirty="0"/>
              <a:t>-</a:t>
            </a:r>
            <a:r>
              <a:rPr lang="ar-EG" b="1" dirty="0"/>
              <a:t> </a:t>
            </a:r>
            <a:r>
              <a:rPr lang="ar-EG" b="1" dirty="0"/>
              <a:t>تخطيط </a:t>
            </a:r>
            <a:r>
              <a:rPr lang="ar-EG" b="1" dirty="0" smtClean="0"/>
              <a:t>الإنتاج طويل المدى</a:t>
            </a:r>
            <a:endParaRPr lang="ar-EG" b="1" dirty="0" smtClean="0"/>
          </a:p>
          <a:p>
            <a:pPr>
              <a:buFontTx/>
              <a:buChar char="-"/>
            </a:pPr>
            <a:r>
              <a:rPr lang="ar-EG" b="1" dirty="0"/>
              <a:t>تخطيط </a:t>
            </a:r>
            <a:r>
              <a:rPr lang="ar-EG" b="1" dirty="0" smtClean="0"/>
              <a:t>الإنتاج قصير المدى</a:t>
            </a:r>
            <a:endParaRPr lang="ar-EG" b="1" dirty="0"/>
          </a:p>
          <a:p>
            <a:pPr>
              <a:buFontTx/>
              <a:buChar char="-"/>
            </a:pPr>
            <a:r>
              <a:rPr lang="ar-EG" b="1" dirty="0"/>
              <a:t>تخطيط </a:t>
            </a:r>
            <a:r>
              <a:rPr lang="ar-EG" b="1" smtClean="0"/>
              <a:t>الإنتاج متوسط المدى  </a:t>
            </a:r>
            <a:endParaRPr lang="ar-EG" b="1" dirty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52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شريحتي اللقاء الحي الثامن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19</cp:revision>
  <dcterms:created xsi:type="dcterms:W3CDTF">2017-10-24T15:00:41Z</dcterms:created>
  <dcterms:modified xsi:type="dcterms:W3CDTF">2017-11-29T19:39:21Z</dcterms:modified>
</cp:coreProperties>
</file>