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33" r:id="rId1"/>
  </p:sldMasterIdLst>
  <p:notesMasterIdLst>
    <p:notesMasterId r:id="rId29"/>
  </p:notesMasterIdLst>
  <p:sldIdLst>
    <p:sldId id="267" r:id="rId2"/>
    <p:sldId id="271" r:id="rId3"/>
    <p:sldId id="268" r:id="rId4"/>
    <p:sldId id="311" r:id="rId5"/>
    <p:sldId id="312" r:id="rId6"/>
    <p:sldId id="274" r:id="rId7"/>
    <p:sldId id="313" r:id="rId8"/>
    <p:sldId id="275" r:id="rId9"/>
    <p:sldId id="314" r:id="rId10"/>
    <p:sldId id="278" r:id="rId11"/>
    <p:sldId id="298" r:id="rId12"/>
    <p:sldId id="280" r:id="rId13"/>
    <p:sldId id="315" r:id="rId14"/>
    <p:sldId id="281" r:id="rId15"/>
    <p:sldId id="316" r:id="rId16"/>
    <p:sldId id="284" r:id="rId17"/>
    <p:sldId id="301" r:id="rId18"/>
    <p:sldId id="286" r:id="rId19"/>
    <p:sldId id="303" r:id="rId20"/>
    <p:sldId id="288" r:id="rId21"/>
    <p:sldId id="304" r:id="rId22"/>
    <p:sldId id="290" r:id="rId23"/>
    <p:sldId id="305" r:id="rId24"/>
    <p:sldId id="292" r:id="rId25"/>
    <p:sldId id="317" r:id="rId26"/>
    <p:sldId id="294" r:id="rId27"/>
    <p:sldId id="309" r:id="rId28"/>
  </p:sldIdLst>
  <p:sldSz cx="12192000" cy="6858000"/>
  <p:notesSz cx="6889750" cy="967105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C5BA"/>
    <a:srgbClr val="D00000"/>
    <a:srgbClr val="FF3300"/>
    <a:srgbClr val="FFFF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EC99A6-B2D4-4B3B-81BF-50DAFF78E1A4}" v="4" dt="2025-05-27T05:32:36.1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386" autoAdjust="0"/>
    <p:restoredTop sz="94660"/>
  </p:normalViewPr>
  <p:slideViewPr>
    <p:cSldViewPr snapToGrid="0">
      <p:cViewPr varScale="1">
        <p:scale>
          <a:sx n="63" d="100"/>
          <a:sy n="63" d="100"/>
        </p:scale>
        <p:origin x="740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ial1445@gmail.com" userId="c4de149a7e395614" providerId="LiveId" clId="{1EEC99A6-B2D4-4B3B-81BF-50DAFF78E1A4}"/>
    <pc:docChg chg="undo custSel addSld delSld modSld">
      <pc:chgData name="fial1445@gmail.com" userId="c4de149a7e395614" providerId="LiveId" clId="{1EEC99A6-B2D4-4B3B-81BF-50DAFF78E1A4}" dt="2025-05-27T05:35:04.146" v="410" actId="14100"/>
      <pc:docMkLst>
        <pc:docMk/>
      </pc:docMkLst>
      <pc:sldChg chg="addSp delSp modSp mod">
        <pc:chgData name="fial1445@gmail.com" userId="c4de149a7e395614" providerId="LiveId" clId="{1EEC99A6-B2D4-4B3B-81BF-50DAFF78E1A4}" dt="2025-05-27T05:35:04.146" v="410" actId="14100"/>
        <pc:sldMkLst>
          <pc:docMk/>
          <pc:sldMk cId="3572505137" sldId="267"/>
        </pc:sldMkLst>
        <pc:spChg chg="del mod">
          <ac:chgData name="fial1445@gmail.com" userId="c4de149a7e395614" providerId="LiveId" clId="{1EEC99A6-B2D4-4B3B-81BF-50DAFF78E1A4}" dt="2025-05-27T05:30:46.929" v="322" actId="478"/>
          <ac:spMkLst>
            <pc:docMk/>
            <pc:sldMk cId="3572505137" sldId="267"/>
            <ac:spMk id="2" creationId="{C9A0BBD6-A08B-82A4-B93C-662CDBDC592D}"/>
          </ac:spMkLst>
        </pc:spChg>
        <pc:spChg chg="add mod">
          <ac:chgData name="fial1445@gmail.com" userId="c4de149a7e395614" providerId="LiveId" clId="{1EEC99A6-B2D4-4B3B-81BF-50DAFF78E1A4}" dt="2025-05-27T05:35:04.146" v="410" actId="14100"/>
          <ac:spMkLst>
            <pc:docMk/>
            <pc:sldMk cId="3572505137" sldId="267"/>
            <ac:spMk id="4" creationId="{E60D0E2A-2592-B01F-E6C9-F6FE917862C7}"/>
          </ac:spMkLst>
        </pc:spChg>
        <pc:spChg chg="add del mod">
          <ac:chgData name="fial1445@gmail.com" userId="c4de149a7e395614" providerId="LiveId" clId="{1EEC99A6-B2D4-4B3B-81BF-50DAFF78E1A4}" dt="2025-05-27T05:32:24.535" v="382"/>
          <ac:spMkLst>
            <pc:docMk/>
            <pc:sldMk cId="3572505137" sldId="267"/>
            <ac:spMk id="6" creationId="{10E7897B-FF6D-A1AD-5174-577EE83E68B7}"/>
          </ac:spMkLst>
        </pc:spChg>
        <pc:picChg chg="del mod">
          <ac:chgData name="fial1445@gmail.com" userId="c4de149a7e395614" providerId="LiveId" clId="{1EEC99A6-B2D4-4B3B-81BF-50DAFF78E1A4}" dt="2025-05-27T05:30:43.243" v="321" actId="478"/>
          <ac:picMkLst>
            <pc:docMk/>
            <pc:sldMk cId="3572505137" sldId="267"/>
            <ac:picMk id="3" creationId="{EE90B221-A54D-5EAC-30EC-23CEB3B06B59}"/>
          </ac:picMkLst>
        </pc:picChg>
        <pc:picChg chg="add del mod">
          <ac:chgData name="fial1445@gmail.com" userId="c4de149a7e395614" providerId="LiveId" clId="{1EEC99A6-B2D4-4B3B-81BF-50DAFF78E1A4}" dt="2025-05-27T05:32:48.108" v="394" actId="1076"/>
          <ac:picMkLst>
            <pc:docMk/>
            <pc:sldMk cId="3572505137" sldId="267"/>
            <ac:picMk id="5" creationId="{44F538E9-92E4-E853-3F74-501EF7BB82A7}"/>
          </ac:picMkLst>
        </pc:picChg>
      </pc:sldChg>
      <pc:sldChg chg="modSp mod">
        <pc:chgData name="fial1445@gmail.com" userId="c4de149a7e395614" providerId="LiveId" clId="{1EEC99A6-B2D4-4B3B-81BF-50DAFF78E1A4}" dt="2025-05-27T05:30:39.571" v="320" actId="20577"/>
        <pc:sldMkLst>
          <pc:docMk/>
          <pc:sldMk cId="2174981397" sldId="268"/>
        </pc:sldMkLst>
        <pc:graphicFrameChg chg="modGraphic">
          <ac:chgData name="fial1445@gmail.com" userId="c4de149a7e395614" providerId="LiveId" clId="{1EEC99A6-B2D4-4B3B-81BF-50DAFF78E1A4}" dt="2025-05-27T05:30:39.571" v="320" actId="20577"/>
          <ac:graphicFrameMkLst>
            <pc:docMk/>
            <pc:sldMk cId="2174981397" sldId="268"/>
            <ac:graphicFrameMk id="2" creationId="{69A7DAFB-5BDE-303B-E60A-47A0A47F7170}"/>
          </ac:graphicFrameMkLst>
        </pc:graphicFrameChg>
        <pc:graphicFrameChg chg="modGraphic">
          <ac:chgData name="fial1445@gmail.com" userId="c4de149a7e395614" providerId="LiveId" clId="{1EEC99A6-B2D4-4B3B-81BF-50DAFF78E1A4}" dt="2025-05-27T05:28:50.384" v="302" actId="20577"/>
          <ac:graphicFrameMkLst>
            <pc:docMk/>
            <pc:sldMk cId="2174981397" sldId="268"/>
            <ac:graphicFrameMk id="3" creationId="{69CABE43-2DD1-E30A-CED9-958CCE921F53}"/>
          </ac:graphicFrameMkLst>
        </pc:graphicFrameChg>
      </pc:sldChg>
      <pc:sldChg chg="delSp modSp mod">
        <pc:chgData name="fial1445@gmail.com" userId="c4de149a7e395614" providerId="LiveId" clId="{1EEC99A6-B2D4-4B3B-81BF-50DAFF78E1A4}" dt="2025-05-27T05:26:05.641" v="252" actId="20577"/>
        <pc:sldMkLst>
          <pc:docMk/>
          <pc:sldMk cId="1161874456" sldId="298"/>
        </pc:sldMkLst>
        <pc:graphicFrameChg chg="modGraphic">
          <ac:chgData name="fial1445@gmail.com" userId="c4de149a7e395614" providerId="LiveId" clId="{1EEC99A6-B2D4-4B3B-81BF-50DAFF78E1A4}" dt="2025-05-27T05:26:05.641" v="252" actId="20577"/>
          <ac:graphicFrameMkLst>
            <pc:docMk/>
            <pc:sldMk cId="1161874456" sldId="298"/>
            <ac:graphicFrameMk id="3" creationId="{880414C6-4075-B44A-F20B-95B76073CD4C}"/>
          </ac:graphicFrameMkLst>
        </pc:graphicFrameChg>
        <pc:picChg chg="del">
          <ac:chgData name="fial1445@gmail.com" userId="c4de149a7e395614" providerId="LiveId" clId="{1EEC99A6-B2D4-4B3B-81BF-50DAFF78E1A4}" dt="2025-05-27T05:25:58.313" v="242" actId="478"/>
          <ac:picMkLst>
            <pc:docMk/>
            <pc:sldMk cId="1161874456" sldId="298"/>
            <ac:picMk id="2" creationId="{F7E97805-B31C-CC5B-9D4D-F5338E8F6A1B}"/>
          </ac:picMkLst>
        </pc:picChg>
      </pc:sldChg>
      <pc:sldChg chg="delSp mod">
        <pc:chgData name="fial1445@gmail.com" userId="c4de149a7e395614" providerId="LiveId" clId="{1EEC99A6-B2D4-4B3B-81BF-50DAFF78E1A4}" dt="2025-05-27T05:24:47.068" v="232" actId="478"/>
        <pc:sldMkLst>
          <pc:docMk/>
          <pc:sldMk cId="1046735101" sldId="301"/>
        </pc:sldMkLst>
        <pc:picChg chg="del">
          <ac:chgData name="fial1445@gmail.com" userId="c4de149a7e395614" providerId="LiveId" clId="{1EEC99A6-B2D4-4B3B-81BF-50DAFF78E1A4}" dt="2025-05-27T05:24:43.805" v="230" actId="478"/>
          <ac:picMkLst>
            <pc:docMk/>
            <pc:sldMk cId="1046735101" sldId="301"/>
            <ac:picMk id="2" creationId="{3CED5E96-DCCA-EDE8-FD95-D06BFF8CE8E8}"/>
          </ac:picMkLst>
        </pc:picChg>
        <pc:picChg chg="del">
          <ac:chgData name="fial1445@gmail.com" userId="c4de149a7e395614" providerId="LiveId" clId="{1EEC99A6-B2D4-4B3B-81BF-50DAFF78E1A4}" dt="2025-05-27T05:24:45.453" v="231" actId="478"/>
          <ac:picMkLst>
            <pc:docMk/>
            <pc:sldMk cId="1046735101" sldId="301"/>
            <ac:picMk id="5" creationId="{54AF783A-BD71-03EA-2403-8B81FA2DF42E}"/>
          </ac:picMkLst>
        </pc:picChg>
        <pc:picChg chg="del">
          <ac:chgData name="fial1445@gmail.com" userId="c4de149a7e395614" providerId="LiveId" clId="{1EEC99A6-B2D4-4B3B-81BF-50DAFF78E1A4}" dt="2025-05-27T05:24:47.068" v="232" actId="478"/>
          <ac:picMkLst>
            <pc:docMk/>
            <pc:sldMk cId="1046735101" sldId="301"/>
            <ac:picMk id="7" creationId="{83AE6416-FCB2-5443-4A45-8ABB6713039C}"/>
          </ac:picMkLst>
        </pc:picChg>
      </pc:sldChg>
      <pc:sldChg chg="delSp modSp mod">
        <pc:chgData name="fial1445@gmail.com" userId="c4de149a7e395614" providerId="LiveId" clId="{1EEC99A6-B2D4-4B3B-81BF-50DAFF78E1A4}" dt="2025-05-27T05:24:25.764" v="229" actId="20577"/>
        <pc:sldMkLst>
          <pc:docMk/>
          <pc:sldMk cId="3125738054" sldId="303"/>
        </pc:sldMkLst>
        <pc:graphicFrameChg chg="modGraphic">
          <ac:chgData name="fial1445@gmail.com" userId="c4de149a7e395614" providerId="LiveId" clId="{1EEC99A6-B2D4-4B3B-81BF-50DAFF78E1A4}" dt="2025-05-27T05:24:25.764" v="229" actId="20577"/>
          <ac:graphicFrameMkLst>
            <pc:docMk/>
            <pc:sldMk cId="3125738054" sldId="303"/>
            <ac:graphicFrameMk id="3" creationId="{CF805CAE-4136-00B0-C249-A6218E1689B8}"/>
          </ac:graphicFrameMkLst>
        </pc:graphicFrameChg>
        <pc:picChg chg="del">
          <ac:chgData name="fial1445@gmail.com" userId="c4de149a7e395614" providerId="LiveId" clId="{1EEC99A6-B2D4-4B3B-81BF-50DAFF78E1A4}" dt="2025-05-27T05:24:02.517" v="223" actId="478"/>
          <ac:picMkLst>
            <pc:docMk/>
            <pc:sldMk cId="3125738054" sldId="303"/>
            <ac:picMk id="2" creationId="{E1DD67AC-DF6C-3DE9-8CB8-7B705F03CD96}"/>
          </ac:picMkLst>
        </pc:picChg>
        <pc:picChg chg="del">
          <ac:chgData name="fial1445@gmail.com" userId="c4de149a7e395614" providerId="LiveId" clId="{1EEC99A6-B2D4-4B3B-81BF-50DAFF78E1A4}" dt="2025-05-27T05:24:09.331" v="225" actId="478"/>
          <ac:picMkLst>
            <pc:docMk/>
            <pc:sldMk cId="3125738054" sldId="303"/>
            <ac:picMk id="7" creationId="{0B7883BE-7B61-5BE5-1833-1A6871C10CE7}"/>
          </ac:picMkLst>
        </pc:picChg>
        <pc:picChg chg="del">
          <ac:chgData name="fial1445@gmail.com" userId="c4de149a7e395614" providerId="LiveId" clId="{1EEC99A6-B2D4-4B3B-81BF-50DAFF78E1A4}" dt="2025-05-27T05:24:13.427" v="227" actId="478"/>
          <ac:picMkLst>
            <pc:docMk/>
            <pc:sldMk cId="3125738054" sldId="303"/>
            <ac:picMk id="9" creationId="{800F0329-C9AA-8786-64E4-C8EB4865C0CB}"/>
          </ac:picMkLst>
        </pc:picChg>
      </pc:sldChg>
      <pc:sldChg chg="delSp modSp mod">
        <pc:chgData name="fial1445@gmail.com" userId="c4de149a7e395614" providerId="LiveId" clId="{1EEC99A6-B2D4-4B3B-81BF-50DAFF78E1A4}" dt="2025-05-27T05:23:36.549" v="221" actId="20577"/>
        <pc:sldMkLst>
          <pc:docMk/>
          <pc:sldMk cId="859979677" sldId="304"/>
        </pc:sldMkLst>
        <pc:graphicFrameChg chg="mod modGraphic">
          <ac:chgData name="fial1445@gmail.com" userId="c4de149a7e395614" providerId="LiveId" clId="{1EEC99A6-B2D4-4B3B-81BF-50DAFF78E1A4}" dt="2025-05-27T05:23:36.549" v="221" actId="20577"/>
          <ac:graphicFrameMkLst>
            <pc:docMk/>
            <pc:sldMk cId="859979677" sldId="304"/>
            <ac:graphicFrameMk id="3" creationId="{0B4EB6F2-5728-F915-9966-119C394ADBBB}"/>
          </ac:graphicFrameMkLst>
        </pc:graphicFrameChg>
        <pc:picChg chg="del">
          <ac:chgData name="fial1445@gmail.com" userId="c4de149a7e395614" providerId="LiveId" clId="{1EEC99A6-B2D4-4B3B-81BF-50DAFF78E1A4}" dt="2025-05-27T05:19:02.702" v="26" actId="478"/>
          <ac:picMkLst>
            <pc:docMk/>
            <pc:sldMk cId="859979677" sldId="304"/>
            <ac:picMk id="2" creationId="{E052708F-F6CE-9384-AFDD-F1860D126EED}"/>
          </ac:picMkLst>
        </pc:picChg>
        <pc:picChg chg="del">
          <ac:chgData name="fial1445@gmail.com" userId="c4de149a7e395614" providerId="LiveId" clId="{1EEC99A6-B2D4-4B3B-81BF-50DAFF78E1A4}" dt="2025-05-27T05:19:04.835" v="27" actId="478"/>
          <ac:picMkLst>
            <pc:docMk/>
            <pc:sldMk cId="859979677" sldId="304"/>
            <ac:picMk id="6" creationId="{7D555FC2-E683-FDF7-2D03-B3A216B2CB43}"/>
          </ac:picMkLst>
        </pc:picChg>
        <pc:picChg chg="del">
          <ac:chgData name="fial1445@gmail.com" userId="c4de149a7e395614" providerId="LiveId" clId="{1EEC99A6-B2D4-4B3B-81BF-50DAFF78E1A4}" dt="2025-05-27T05:19:06.215" v="28" actId="478"/>
          <ac:picMkLst>
            <pc:docMk/>
            <pc:sldMk cId="859979677" sldId="304"/>
            <ac:picMk id="8" creationId="{65CDC9F0-FDB4-ECF8-13E2-64F47C720CBC}"/>
          </ac:picMkLst>
        </pc:picChg>
      </pc:sldChg>
      <pc:sldChg chg="delSp modSp mod">
        <pc:chgData name="fial1445@gmail.com" userId="c4de149a7e395614" providerId="LiveId" clId="{1EEC99A6-B2D4-4B3B-81BF-50DAFF78E1A4}" dt="2025-05-27T05:22:52.093" v="158" actId="20577"/>
        <pc:sldMkLst>
          <pc:docMk/>
          <pc:sldMk cId="937443520" sldId="305"/>
        </pc:sldMkLst>
        <pc:graphicFrameChg chg="mod modGraphic">
          <ac:chgData name="fial1445@gmail.com" userId="c4de149a7e395614" providerId="LiveId" clId="{1EEC99A6-B2D4-4B3B-81BF-50DAFF78E1A4}" dt="2025-05-27T05:22:52.093" v="158" actId="20577"/>
          <ac:graphicFrameMkLst>
            <pc:docMk/>
            <pc:sldMk cId="937443520" sldId="305"/>
            <ac:graphicFrameMk id="3" creationId="{B8650B00-4FA6-E0E3-383D-D8EBC8156A2F}"/>
          </ac:graphicFrameMkLst>
        </pc:graphicFrameChg>
        <pc:picChg chg="del">
          <ac:chgData name="fial1445@gmail.com" userId="c4de149a7e395614" providerId="LiveId" clId="{1EEC99A6-B2D4-4B3B-81BF-50DAFF78E1A4}" dt="2025-05-27T05:18:46.172" v="20" actId="478"/>
          <ac:picMkLst>
            <pc:docMk/>
            <pc:sldMk cId="937443520" sldId="305"/>
            <ac:picMk id="2" creationId="{6CADC872-7637-E865-A989-132E24766CC5}"/>
          </ac:picMkLst>
        </pc:picChg>
      </pc:sldChg>
      <pc:sldChg chg="delSp mod">
        <pc:chgData name="fial1445@gmail.com" userId="c4de149a7e395614" providerId="LiveId" clId="{1EEC99A6-B2D4-4B3B-81BF-50DAFF78E1A4}" dt="2025-05-27T05:18:12.358" v="2" actId="478"/>
        <pc:sldMkLst>
          <pc:docMk/>
          <pc:sldMk cId="1787572054" sldId="309"/>
        </pc:sldMkLst>
        <pc:picChg chg="del">
          <ac:chgData name="fial1445@gmail.com" userId="c4de149a7e395614" providerId="LiveId" clId="{1EEC99A6-B2D4-4B3B-81BF-50DAFF78E1A4}" dt="2025-05-27T05:18:09.221" v="0" actId="478"/>
          <ac:picMkLst>
            <pc:docMk/>
            <pc:sldMk cId="1787572054" sldId="309"/>
            <ac:picMk id="5" creationId="{7059061D-7FBD-62F9-F24C-4E4A09230E90}"/>
          </ac:picMkLst>
        </pc:picChg>
        <pc:picChg chg="del">
          <ac:chgData name="fial1445@gmail.com" userId="c4de149a7e395614" providerId="LiveId" clId="{1EEC99A6-B2D4-4B3B-81BF-50DAFF78E1A4}" dt="2025-05-27T05:18:12.358" v="2" actId="478"/>
          <ac:picMkLst>
            <pc:docMk/>
            <pc:sldMk cId="1787572054" sldId="309"/>
            <ac:picMk id="7" creationId="{4010345E-38A9-49CD-65A7-877F785D06B2}"/>
          </ac:picMkLst>
        </pc:picChg>
        <pc:picChg chg="del">
          <ac:chgData name="fial1445@gmail.com" userId="c4de149a7e395614" providerId="LiveId" clId="{1EEC99A6-B2D4-4B3B-81BF-50DAFF78E1A4}" dt="2025-05-27T05:18:10.917" v="1" actId="478"/>
          <ac:picMkLst>
            <pc:docMk/>
            <pc:sldMk cId="1787572054" sldId="309"/>
            <ac:picMk id="8" creationId="{2D7713FD-351F-8F02-66CD-A6AF09DEA440}"/>
          </ac:picMkLst>
        </pc:picChg>
      </pc:sldChg>
      <pc:sldChg chg="delSp modSp mod">
        <pc:chgData name="fial1445@gmail.com" userId="c4de149a7e395614" providerId="LiveId" clId="{1EEC99A6-B2D4-4B3B-81BF-50DAFF78E1A4}" dt="2025-05-27T05:28:31.758" v="297" actId="14734"/>
        <pc:sldMkLst>
          <pc:docMk/>
          <pc:sldMk cId="697050391" sldId="312"/>
        </pc:sldMkLst>
        <pc:graphicFrameChg chg="mod modGraphic">
          <ac:chgData name="fial1445@gmail.com" userId="c4de149a7e395614" providerId="LiveId" clId="{1EEC99A6-B2D4-4B3B-81BF-50DAFF78E1A4}" dt="2025-05-27T05:28:31.758" v="297" actId="14734"/>
          <ac:graphicFrameMkLst>
            <pc:docMk/>
            <pc:sldMk cId="697050391" sldId="312"/>
            <ac:graphicFrameMk id="3" creationId="{BF7CA1FD-0F9C-BE3D-D11F-09E56D4AC0FC}"/>
          </ac:graphicFrameMkLst>
        </pc:graphicFrameChg>
        <pc:picChg chg="del">
          <ac:chgData name="fial1445@gmail.com" userId="c4de149a7e395614" providerId="LiveId" clId="{1EEC99A6-B2D4-4B3B-81BF-50DAFF78E1A4}" dt="2025-05-27T05:27:02.128" v="260" actId="478"/>
          <ac:picMkLst>
            <pc:docMk/>
            <pc:sldMk cId="697050391" sldId="312"/>
            <ac:picMk id="6" creationId="{E077F803-33AE-4356-A2AA-88C42B159AB2}"/>
          </ac:picMkLst>
        </pc:picChg>
        <pc:picChg chg="del">
          <ac:chgData name="fial1445@gmail.com" userId="c4de149a7e395614" providerId="LiveId" clId="{1EEC99A6-B2D4-4B3B-81BF-50DAFF78E1A4}" dt="2025-05-27T05:27:04.184" v="261" actId="478"/>
          <ac:picMkLst>
            <pc:docMk/>
            <pc:sldMk cId="697050391" sldId="312"/>
            <ac:picMk id="7" creationId="{BFD17F3F-14F9-333E-E4F1-923BA2127A0B}"/>
          </ac:picMkLst>
        </pc:picChg>
      </pc:sldChg>
      <pc:sldChg chg="delSp modSp mod">
        <pc:chgData name="fial1445@gmail.com" userId="c4de149a7e395614" providerId="LiveId" clId="{1EEC99A6-B2D4-4B3B-81BF-50DAFF78E1A4}" dt="2025-05-27T05:26:37.188" v="259" actId="20577"/>
        <pc:sldMkLst>
          <pc:docMk/>
          <pc:sldMk cId="9462916" sldId="313"/>
        </pc:sldMkLst>
        <pc:graphicFrameChg chg="modGraphic">
          <ac:chgData name="fial1445@gmail.com" userId="c4de149a7e395614" providerId="LiveId" clId="{1EEC99A6-B2D4-4B3B-81BF-50DAFF78E1A4}" dt="2025-05-27T05:26:37.188" v="259" actId="20577"/>
          <ac:graphicFrameMkLst>
            <pc:docMk/>
            <pc:sldMk cId="9462916" sldId="313"/>
            <ac:graphicFrameMk id="3" creationId="{D6131ADE-E1F4-815B-AC80-3BA53294D09E}"/>
          </ac:graphicFrameMkLst>
        </pc:graphicFrameChg>
        <pc:picChg chg="del">
          <ac:chgData name="fial1445@gmail.com" userId="c4de149a7e395614" providerId="LiveId" clId="{1EEC99A6-B2D4-4B3B-81BF-50DAFF78E1A4}" dt="2025-05-27T05:26:32.417" v="258" actId="478"/>
          <ac:picMkLst>
            <pc:docMk/>
            <pc:sldMk cId="9462916" sldId="313"/>
            <ac:picMk id="6" creationId="{CBD5A2A7-FC6E-7D05-1652-9D91729D692B}"/>
          </ac:picMkLst>
        </pc:picChg>
        <pc:picChg chg="del">
          <ac:chgData name="fial1445@gmail.com" userId="c4de149a7e395614" providerId="LiveId" clId="{1EEC99A6-B2D4-4B3B-81BF-50DAFF78E1A4}" dt="2025-05-27T05:26:30.565" v="257" actId="478"/>
          <ac:picMkLst>
            <pc:docMk/>
            <pc:sldMk cId="9462916" sldId="313"/>
            <ac:picMk id="7" creationId="{E9CC6A46-2C1D-8DF4-D751-EDC4456843E4}"/>
          </ac:picMkLst>
        </pc:picChg>
      </pc:sldChg>
      <pc:sldChg chg="delSp mod">
        <pc:chgData name="fial1445@gmail.com" userId="c4de149a7e395614" providerId="LiveId" clId="{1EEC99A6-B2D4-4B3B-81BF-50DAFF78E1A4}" dt="2025-05-27T05:26:23.987" v="256" actId="478"/>
        <pc:sldMkLst>
          <pc:docMk/>
          <pc:sldMk cId="2713741151" sldId="314"/>
        </pc:sldMkLst>
        <pc:picChg chg="del">
          <ac:chgData name="fial1445@gmail.com" userId="c4de149a7e395614" providerId="LiveId" clId="{1EEC99A6-B2D4-4B3B-81BF-50DAFF78E1A4}" dt="2025-05-27T05:26:22.540" v="255" actId="478"/>
          <ac:picMkLst>
            <pc:docMk/>
            <pc:sldMk cId="2713741151" sldId="314"/>
            <ac:picMk id="2" creationId="{5DA5DFC5-A525-E844-1CB0-F2DC447BF768}"/>
          </ac:picMkLst>
        </pc:picChg>
        <pc:picChg chg="del">
          <ac:chgData name="fial1445@gmail.com" userId="c4de149a7e395614" providerId="LiveId" clId="{1EEC99A6-B2D4-4B3B-81BF-50DAFF78E1A4}" dt="2025-05-27T05:26:18.350" v="253" actId="478"/>
          <ac:picMkLst>
            <pc:docMk/>
            <pc:sldMk cId="2713741151" sldId="314"/>
            <ac:picMk id="5" creationId="{8890D682-8B81-25E8-F5CB-CCDE1AB753F3}"/>
          </ac:picMkLst>
        </pc:picChg>
        <pc:picChg chg="del">
          <ac:chgData name="fial1445@gmail.com" userId="c4de149a7e395614" providerId="LiveId" clId="{1EEC99A6-B2D4-4B3B-81BF-50DAFF78E1A4}" dt="2025-05-27T05:26:21.129" v="254" actId="478"/>
          <ac:picMkLst>
            <pc:docMk/>
            <pc:sldMk cId="2713741151" sldId="314"/>
            <ac:picMk id="6" creationId="{DBCE1791-5E0E-EC94-F4D1-77A23DDA770A}"/>
          </ac:picMkLst>
        </pc:picChg>
        <pc:picChg chg="del">
          <ac:chgData name="fial1445@gmail.com" userId="c4de149a7e395614" providerId="LiveId" clId="{1EEC99A6-B2D4-4B3B-81BF-50DAFF78E1A4}" dt="2025-05-27T05:26:23.987" v="256" actId="478"/>
          <ac:picMkLst>
            <pc:docMk/>
            <pc:sldMk cId="2713741151" sldId="314"/>
            <ac:picMk id="7" creationId="{B68DA002-612E-0276-9143-6F3024AC4430}"/>
          </ac:picMkLst>
        </pc:picChg>
      </pc:sldChg>
      <pc:sldChg chg="delSp modSp mod">
        <pc:chgData name="fial1445@gmail.com" userId="c4de149a7e395614" providerId="LiveId" clId="{1EEC99A6-B2D4-4B3B-81BF-50DAFF78E1A4}" dt="2025-05-27T05:25:48.537" v="241" actId="478"/>
        <pc:sldMkLst>
          <pc:docMk/>
          <pc:sldMk cId="2875038912" sldId="315"/>
        </pc:sldMkLst>
        <pc:graphicFrameChg chg="modGraphic">
          <ac:chgData name="fial1445@gmail.com" userId="c4de149a7e395614" providerId="LiveId" clId="{1EEC99A6-B2D4-4B3B-81BF-50DAFF78E1A4}" dt="2025-05-27T05:25:46.244" v="240" actId="20577"/>
          <ac:graphicFrameMkLst>
            <pc:docMk/>
            <pc:sldMk cId="2875038912" sldId="315"/>
            <ac:graphicFrameMk id="3" creationId="{3CEB3FBF-ACCD-A18F-B441-D31408E232CF}"/>
          </ac:graphicFrameMkLst>
        </pc:graphicFrameChg>
        <pc:picChg chg="del">
          <ac:chgData name="fial1445@gmail.com" userId="c4de149a7e395614" providerId="LiveId" clId="{1EEC99A6-B2D4-4B3B-81BF-50DAFF78E1A4}" dt="2025-05-27T05:25:43.789" v="239" actId="478"/>
          <ac:picMkLst>
            <pc:docMk/>
            <pc:sldMk cId="2875038912" sldId="315"/>
            <ac:picMk id="2" creationId="{0F03A648-B86E-9174-EB99-55FE209301E4}"/>
          </ac:picMkLst>
        </pc:picChg>
        <pc:picChg chg="del">
          <ac:chgData name="fial1445@gmail.com" userId="c4de149a7e395614" providerId="LiveId" clId="{1EEC99A6-B2D4-4B3B-81BF-50DAFF78E1A4}" dt="2025-05-27T05:25:39.116" v="237" actId="478"/>
          <ac:picMkLst>
            <pc:docMk/>
            <pc:sldMk cId="2875038912" sldId="315"/>
            <ac:picMk id="5" creationId="{A53A70BF-9FDD-893E-8AFF-D3893E5D8404}"/>
          </ac:picMkLst>
        </pc:picChg>
        <pc:picChg chg="del">
          <ac:chgData name="fial1445@gmail.com" userId="c4de149a7e395614" providerId="LiveId" clId="{1EEC99A6-B2D4-4B3B-81BF-50DAFF78E1A4}" dt="2025-05-27T05:25:48.537" v="241" actId="478"/>
          <ac:picMkLst>
            <pc:docMk/>
            <pc:sldMk cId="2875038912" sldId="315"/>
            <ac:picMk id="7" creationId="{D89F0C93-668B-EE84-C0D9-47496419F2F0}"/>
          </ac:picMkLst>
        </pc:picChg>
      </pc:sldChg>
      <pc:sldChg chg="delSp mod">
        <pc:chgData name="fial1445@gmail.com" userId="c4de149a7e395614" providerId="LiveId" clId="{1EEC99A6-B2D4-4B3B-81BF-50DAFF78E1A4}" dt="2025-05-27T05:25:01.376" v="235" actId="478"/>
        <pc:sldMkLst>
          <pc:docMk/>
          <pc:sldMk cId="2369337683" sldId="316"/>
        </pc:sldMkLst>
        <pc:picChg chg="del">
          <ac:chgData name="fial1445@gmail.com" userId="c4de149a7e395614" providerId="LiveId" clId="{1EEC99A6-B2D4-4B3B-81BF-50DAFF78E1A4}" dt="2025-05-27T05:24:57.610" v="233" actId="478"/>
          <ac:picMkLst>
            <pc:docMk/>
            <pc:sldMk cId="2369337683" sldId="316"/>
            <ac:picMk id="2" creationId="{67330241-14D4-112F-4935-5E800BCCB4B8}"/>
          </ac:picMkLst>
        </pc:picChg>
        <pc:picChg chg="del">
          <ac:chgData name="fial1445@gmail.com" userId="c4de149a7e395614" providerId="LiveId" clId="{1EEC99A6-B2D4-4B3B-81BF-50DAFF78E1A4}" dt="2025-05-27T05:24:59.638" v="234" actId="478"/>
          <ac:picMkLst>
            <pc:docMk/>
            <pc:sldMk cId="2369337683" sldId="316"/>
            <ac:picMk id="6" creationId="{BD33A88E-DEC4-7FE9-E945-2D7EE8BA7BD2}"/>
          </ac:picMkLst>
        </pc:picChg>
        <pc:picChg chg="del">
          <ac:chgData name="fial1445@gmail.com" userId="c4de149a7e395614" providerId="LiveId" clId="{1EEC99A6-B2D4-4B3B-81BF-50DAFF78E1A4}" dt="2025-05-27T05:25:01.376" v="235" actId="478"/>
          <ac:picMkLst>
            <pc:docMk/>
            <pc:sldMk cId="2369337683" sldId="316"/>
            <ac:picMk id="8" creationId="{0ECB19AD-10DA-240E-579C-475A09FA5D66}"/>
          </ac:picMkLst>
        </pc:picChg>
      </pc:sldChg>
      <pc:sldChg chg="delSp modSp mod">
        <pc:chgData name="fial1445@gmail.com" userId="c4de149a7e395614" providerId="LiveId" clId="{1EEC99A6-B2D4-4B3B-81BF-50DAFF78E1A4}" dt="2025-05-27T05:18:36.911" v="19" actId="20577"/>
        <pc:sldMkLst>
          <pc:docMk/>
          <pc:sldMk cId="3610110214" sldId="317"/>
        </pc:sldMkLst>
        <pc:graphicFrameChg chg="modGraphic">
          <ac:chgData name="fial1445@gmail.com" userId="c4de149a7e395614" providerId="LiveId" clId="{1EEC99A6-B2D4-4B3B-81BF-50DAFF78E1A4}" dt="2025-05-27T05:18:36.911" v="19" actId="20577"/>
          <ac:graphicFrameMkLst>
            <pc:docMk/>
            <pc:sldMk cId="3610110214" sldId="317"/>
            <ac:graphicFrameMk id="3" creationId="{04B5DE24-5FC5-6CDE-4AAC-99B3CFC17A39}"/>
          </ac:graphicFrameMkLst>
        </pc:graphicFrameChg>
        <pc:picChg chg="del">
          <ac:chgData name="fial1445@gmail.com" userId="c4de149a7e395614" providerId="LiveId" clId="{1EEC99A6-B2D4-4B3B-81BF-50DAFF78E1A4}" dt="2025-05-27T05:18:17.708" v="3" actId="478"/>
          <ac:picMkLst>
            <pc:docMk/>
            <pc:sldMk cId="3610110214" sldId="317"/>
            <ac:picMk id="2" creationId="{631384CA-CD91-4A40-54B2-0EB40741A328}"/>
          </ac:picMkLst>
        </pc:picChg>
        <pc:picChg chg="del">
          <ac:chgData name="fial1445@gmail.com" userId="c4de149a7e395614" providerId="LiveId" clId="{1EEC99A6-B2D4-4B3B-81BF-50DAFF78E1A4}" dt="2025-05-27T05:18:21.569" v="4" actId="478"/>
          <ac:picMkLst>
            <pc:docMk/>
            <pc:sldMk cId="3610110214" sldId="317"/>
            <ac:picMk id="6" creationId="{CAEE5CE9-FC05-7665-D3B0-B485ABB6E235}"/>
          </ac:picMkLst>
        </pc:picChg>
        <pc:picChg chg="del">
          <ac:chgData name="fial1445@gmail.com" userId="c4de149a7e395614" providerId="LiveId" clId="{1EEC99A6-B2D4-4B3B-81BF-50DAFF78E1A4}" dt="2025-05-27T05:18:26.023" v="5" actId="478"/>
          <ac:picMkLst>
            <pc:docMk/>
            <pc:sldMk cId="3610110214" sldId="317"/>
            <ac:picMk id="8" creationId="{49C23864-6186-CA41-455A-D22B9E8D66AD}"/>
          </ac:picMkLst>
        </pc:picChg>
      </pc:sldChg>
      <pc:sldChg chg="new del">
        <pc:chgData name="fial1445@gmail.com" userId="c4de149a7e395614" providerId="LiveId" clId="{1EEC99A6-B2D4-4B3B-81BF-50DAFF78E1A4}" dt="2025-05-27T05:18:56.037" v="25" actId="680"/>
        <pc:sldMkLst>
          <pc:docMk/>
          <pc:sldMk cId="4241184123" sldId="318"/>
        </pc:sldMkLst>
      </pc:sldChg>
      <pc:sldChg chg="new del">
        <pc:chgData name="fial1445@gmail.com" userId="c4de149a7e395614" providerId="LiveId" clId="{1EEC99A6-B2D4-4B3B-81BF-50DAFF78E1A4}" dt="2025-05-27T05:18:55.148" v="24" actId="680"/>
        <pc:sldMkLst>
          <pc:docMk/>
          <pc:sldMk cId="2361861411" sldId="31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904192" y="0"/>
            <a:ext cx="2985558" cy="485232"/>
          </a:xfrm>
          <a:prstGeom prst="rect">
            <a:avLst/>
          </a:prstGeom>
        </p:spPr>
        <p:txBody>
          <a:bodyPr vert="horz" lIns="94631" tIns="47316" rIns="94631" bIns="47316" rtlCol="1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96" y="0"/>
            <a:ext cx="2985558" cy="485232"/>
          </a:xfrm>
          <a:prstGeom prst="rect">
            <a:avLst/>
          </a:prstGeom>
        </p:spPr>
        <p:txBody>
          <a:bodyPr vert="horz" lIns="94631" tIns="47316" rIns="94631" bIns="47316" rtlCol="1"/>
          <a:lstStyle>
            <a:lvl1pPr algn="r">
              <a:defRPr sz="1200"/>
            </a:lvl1pPr>
          </a:lstStyle>
          <a:p>
            <a:fld id="{85EFC019-C61C-4C57-82E2-370E452D32B4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542925" y="1208088"/>
            <a:ext cx="5803900" cy="32654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631" tIns="47316" rIns="94631" bIns="47316" rtlCol="1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8975" y="4654193"/>
            <a:ext cx="5511800" cy="3807976"/>
          </a:xfrm>
          <a:prstGeom prst="rect">
            <a:avLst/>
          </a:prstGeom>
        </p:spPr>
        <p:txBody>
          <a:bodyPr vert="horz" lIns="94631" tIns="47316" rIns="94631" bIns="47316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904192" y="9185820"/>
            <a:ext cx="2985558" cy="485231"/>
          </a:xfrm>
          <a:prstGeom prst="rect">
            <a:avLst/>
          </a:prstGeom>
        </p:spPr>
        <p:txBody>
          <a:bodyPr vert="horz" lIns="94631" tIns="47316" rIns="94631" bIns="47316" rtlCol="1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96" y="9185820"/>
            <a:ext cx="2985558" cy="485231"/>
          </a:xfrm>
          <a:prstGeom prst="rect">
            <a:avLst/>
          </a:prstGeom>
        </p:spPr>
        <p:txBody>
          <a:bodyPr vert="horz" lIns="94631" tIns="47316" rIns="94631" bIns="47316" rtlCol="1" anchor="b"/>
          <a:lstStyle>
            <a:lvl1pPr algn="r">
              <a:defRPr sz="1200"/>
            </a:lvl1pPr>
          </a:lstStyle>
          <a:p>
            <a:fld id="{85962333-8989-4BF5-9704-54DB11B09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66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1923" y="1122363"/>
            <a:ext cx="7588155" cy="2621154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23" y="3843708"/>
            <a:ext cx="7588155" cy="1414091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8FA71-3A18-48C0-980F-4B68F7F63042}" type="datetime1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315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E956D-CB73-C986-F100-46487310D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515600" cy="113225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423E6A-A07C-BF0D-EA30-9A8A854E4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12648" y="1680898"/>
            <a:ext cx="10515600" cy="44960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C9908-8F95-8DFC-72CC-158552B56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4EDB3-C0E8-45F8-9E1D-1B6C8D1880C0}" type="datetime1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6C9BE-9060-50CB-2BB7-07307FF89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A835B-97D3-BC22-F0B8-4986D4636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231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B0252-346C-F6F4-3642-19F571550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634888" y="578497"/>
            <a:ext cx="2047037" cy="559846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98DA36-7351-9D6A-518B-678AB8A50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578497"/>
            <a:ext cx="8796688" cy="55984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6BDFF-D746-836C-04B8-CA89AD5D1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EC4B-54ED-4041-B552-9BA760FA3DBA}" type="datetime1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AA929-A9E6-FF9C-0C59-177F892D6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6D893-7E81-90DC-4139-7687B39C3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857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210E-201E-4473-82AC-2466F5386C38}" type="datetime1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115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D06AF-EF87-8489-2C82-DEB90B7EF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381" y="553616"/>
            <a:ext cx="8273140" cy="4008859"/>
          </a:xfrm>
        </p:spPr>
        <p:txBody>
          <a:bodyPr anchor="t">
            <a:norm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E5678-CA38-1318-9EA2-5E0A4F9A5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3380" y="4589463"/>
            <a:ext cx="8273140" cy="1384617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99186-7E5A-60AF-DE69-5C7DA7161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EA198-6CAB-4B8F-B93F-1F9C8C4B6CE7}" type="datetime1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A13D1-1FBA-E820-323B-77B41F1A6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9BE85-85F6-4636-C651-D87CC969A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55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741152" cy="11322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E861E-DFBA-B4AA-9356-CDE3D3F57C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2648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1D7538-EC5A-3EE7-176F-A58920C50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6041F-4525-44D5-AA4F-332294BF1F56}" type="datetime1">
              <a:rPr lang="en-US" smtClean="0"/>
              <a:t>5/27/2025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339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7396"/>
            <a:ext cx="10745788" cy="11432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5735"/>
            <a:ext cx="5157787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DA52B0-7419-A946-4523-6D34BCAD26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386894"/>
            <a:ext cx="5157787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5735"/>
            <a:ext cx="5183188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BAE980-E611-98B5-04E9-DE4584B0E3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386894"/>
            <a:ext cx="5183189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57091-BBDF-4EB9-BA6B-2BB67AC4FC0F}" type="datetime1">
              <a:rPr lang="en-US" smtClean="0"/>
              <a:t>5/27/2025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137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B226B-77A6-410C-9796-083F278E0125}" type="datetime1">
              <a:rPr lang="en-US" smtClean="0"/>
              <a:t>5/27/2025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579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A578B-D289-4C40-8593-3D356C49DA58}" type="datetime1">
              <a:rPr lang="en-US" smtClean="0"/>
              <a:t>5/27/2025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579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160" y="553616"/>
            <a:ext cx="3595634" cy="175750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708" y="553616"/>
            <a:ext cx="6279741" cy="5486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7160" y="2311121"/>
            <a:ext cx="3595634" cy="3728895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FAE3-14DB-48A7-A80F-80DDB072CE3D}" type="datetime1">
              <a:rPr lang="en-US" smtClean="0"/>
              <a:t>5/27/2025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523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557784"/>
            <a:ext cx="3595634" cy="2212313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63319" y="657103"/>
            <a:ext cx="6483687" cy="555590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1" y="2826137"/>
            <a:ext cx="3585586" cy="343463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EAEF-6478-4102-8F5D-A5FE9FC97ACB}" type="datetime1">
              <a:rPr lang="en-US" smtClean="0"/>
              <a:t>5/27/2025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3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653578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7" y="1715532"/>
            <a:ext cx="10653579" cy="4593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7160" y="6453002"/>
            <a:ext cx="34943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67F45AC6-C491-4585-A584-9CE2AF7D5500}" type="datetime1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76521" y="6453002"/>
            <a:ext cx="2805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2162" y="6453002"/>
            <a:ext cx="4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411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26" r:id="rId6"/>
    <p:sldLayoutId id="2147483722" r:id="rId7"/>
    <p:sldLayoutId id="2147483723" r:id="rId8"/>
    <p:sldLayoutId id="2147483724" r:id="rId9"/>
    <p:sldLayoutId id="2147483725" r:id="rId10"/>
    <p:sldLayoutId id="214748372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44F538E9-92E4-E853-3F74-501EF7BB8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58" y="-63347"/>
            <a:ext cx="12191999" cy="69846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3">
                <a:lumMod val="40000"/>
                <a:lumOff val="6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10E7897B-FF6D-A1AD-5174-577EE83E68B7}"/>
              </a:ext>
            </a:extLst>
          </p:cNvPr>
          <p:cNvSpPr/>
          <p:nvPr/>
        </p:nvSpPr>
        <p:spPr>
          <a:xfrm>
            <a:off x="2342493" y="1524823"/>
            <a:ext cx="7730531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7200" b="1" cap="none" spc="0" dirty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ملف توثيق  شواهد </a:t>
            </a:r>
          </a:p>
          <a:p>
            <a:pPr algn="ctr"/>
            <a:r>
              <a:rPr lang="ar-SA" sz="7200" b="1" dirty="0">
                <a:ln w="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الأداء الوظيفي</a:t>
            </a:r>
            <a:endParaRPr lang="ar-SA" sz="7200" b="1" cap="none" spc="0" dirty="0">
              <a:ln w="0"/>
              <a:solidFill>
                <a:schemeClr val="tx1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E60D0E2A-2592-B01F-E6C9-F6FE917862C7}"/>
              </a:ext>
            </a:extLst>
          </p:cNvPr>
          <p:cNvSpPr/>
          <p:nvPr/>
        </p:nvSpPr>
        <p:spPr>
          <a:xfrm>
            <a:off x="2342493" y="4220988"/>
            <a:ext cx="8147091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ar-SA" sz="7200" b="1" cap="none" spc="0" dirty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للمعلمة /            </a:t>
            </a:r>
          </a:p>
        </p:txBody>
      </p:sp>
    </p:spTree>
    <p:extLst>
      <p:ext uri="{BB962C8B-B14F-4D97-AF65-F5344CB8AC3E}">
        <p14:creationId xmlns:p14="http://schemas.microsoft.com/office/powerpoint/2010/main" val="35725051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A801CECA-048B-F201-2418-9FF2FC49DF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6291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52147A-F98D-AE82-1963-1CD34C7452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3477D2AA-6664-3CF6-71CF-DA0354E563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40" y="0"/>
            <a:ext cx="11927840" cy="6725920"/>
          </a:xfrm>
          <a:prstGeom prst="rect">
            <a:avLst/>
          </a:prstGeom>
          <a:solidFill>
            <a:srgbClr val="F4C5BA"/>
          </a:solidFill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3" name="جدول 2">
            <a:extLst>
              <a:ext uri="{FF2B5EF4-FFF2-40B4-BE49-F238E27FC236}">
                <a16:creationId xmlns:a16="http://schemas.microsoft.com/office/drawing/2014/main" id="{880414C6-4075-B44A-F20B-95B76073CD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7835882"/>
              </p:ext>
            </p:extLst>
          </p:nvPr>
        </p:nvGraphicFramePr>
        <p:xfrm>
          <a:off x="1981200" y="1642988"/>
          <a:ext cx="8595360" cy="3592344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4846320">
                  <a:extLst>
                    <a:ext uri="{9D8B030D-6E8A-4147-A177-3AD203B41FA5}">
                      <a16:colId xmlns:a16="http://schemas.microsoft.com/office/drawing/2014/main" val="3259627093"/>
                    </a:ext>
                  </a:extLst>
                </a:gridCol>
                <a:gridCol w="3749040">
                  <a:extLst>
                    <a:ext uri="{9D8B030D-6E8A-4147-A177-3AD203B41FA5}">
                      <a16:colId xmlns:a16="http://schemas.microsoft.com/office/drawing/2014/main" val="628041860"/>
                    </a:ext>
                  </a:extLst>
                </a:gridCol>
              </a:tblGrid>
              <a:tr h="796776"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cs typeface="Akhbar MT" pitchFamily="2" charset="-78"/>
                        </a:rPr>
                        <a:t>الوصف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cs typeface="Akhbar MT" pitchFamily="2" charset="-78"/>
                        </a:rPr>
                        <a:t>الشواهد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1547676"/>
                  </a:ext>
                </a:extLst>
              </a:tr>
              <a:tr h="2769384">
                <a:tc>
                  <a:txBody>
                    <a:bodyPr/>
                    <a:lstStyle/>
                    <a:p>
                      <a:pPr algn="r" rtl="1"/>
                      <a:r>
                        <a:rPr lang="ar-SA" sz="2800" b="1" dirty="0">
                          <a:cs typeface="Akhbar MT" pitchFamily="2" charset="-78"/>
                        </a:rPr>
                        <a:t>1-حضور جميع الاجتماعات الدورية مع أولياء الأمور المقامة في المدرسة. </a:t>
                      </a:r>
                    </a:p>
                    <a:p>
                      <a:pPr algn="r" rtl="1"/>
                      <a:r>
                        <a:rPr lang="ar-SA" sz="2800" b="1" dirty="0">
                          <a:cs typeface="Akhbar MT" pitchFamily="2" charset="-78"/>
                        </a:rPr>
                        <a:t>2- استخدام وسائل التواصل الحديثة(</a:t>
                      </a:r>
                      <a:r>
                        <a:rPr lang="ar-SA" sz="2800" b="1" dirty="0" err="1">
                          <a:cs typeface="Akhbar MT" pitchFamily="2" charset="-78"/>
                        </a:rPr>
                        <a:t>التلجرام</a:t>
                      </a:r>
                      <a:r>
                        <a:rPr lang="ar-SA" sz="2800" b="1" dirty="0">
                          <a:cs typeface="Akhbar MT" pitchFamily="2" charset="-78"/>
                        </a:rPr>
                        <a:t> والواتساب) لإبقاء أولياء الأمور على  اطلاع. </a:t>
                      </a:r>
                    </a:p>
                    <a:p>
                      <a:pPr algn="r" rtl="1"/>
                      <a:r>
                        <a:rPr lang="ar-SA" sz="2800" b="1" dirty="0">
                          <a:cs typeface="Akhbar MT" pitchFamily="2" charset="-78"/>
                        </a:rPr>
                        <a:t>3- استدعاء أولياء الأمور عند الحاجة 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19414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18744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DB474FE1-D494-6219-7C70-006657FE90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3759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91CA69-BEB0-567D-19B5-EEC9AC2B38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A2F36229-0726-9717-73FF-54A30BF0C8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40" y="0"/>
            <a:ext cx="11927840" cy="6725920"/>
          </a:xfrm>
          <a:prstGeom prst="rect">
            <a:avLst/>
          </a:prstGeom>
          <a:solidFill>
            <a:srgbClr val="F4C5BA"/>
          </a:solidFill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3" name="جدول 2">
            <a:extLst>
              <a:ext uri="{FF2B5EF4-FFF2-40B4-BE49-F238E27FC236}">
                <a16:creationId xmlns:a16="http://schemas.microsoft.com/office/drawing/2014/main" id="{3CEB3FBF-ACCD-A18F-B441-D31408E232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243230"/>
              </p:ext>
            </p:extLst>
          </p:nvPr>
        </p:nvGraphicFramePr>
        <p:xfrm>
          <a:off x="1605280" y="1439788"/>
          <a:ext cx="8981440" cy="432816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3893007">
                  <a:extLst>
                    <a:ext uri="{9D8B030D-6E8A-4147-A177-3AD203B41FA5}">
                      <a16:colId xmlns:a16="http://schemas.microsoft.com/office/drawing/2014/main" val="3259627093"/>
                    </a:ext>
                  </a:extLst>
                </a:gridCol>
                <a:gridCol w="1684833">
                  <a:extLst>
                    <a:ext uri="{9D8B030D-6E8A-4147-A177-3AD203B41FA5}">
                      <a16:colId xmlns:a16="http://schemas.microsoft.com/office/drawing/2014/main" val="628041860"/>
                    </a:ext>
                  </a:extLst>
                </a:gridCol>
                <a:gridCol w="1757680">
                  <a:extLst>
                    <a:ext uri="{9D8B030D-6E8A-4147-A177-3AD203B41FA5}">
                      <a16:colId xmlns:a16="http://schemas.microsoft.com/office/drawing/2014/main" val="399371362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1884135311"/>
                    </a:ext>
                  </a:extLst>
                </a:gridCol>
              </a:tblGrid>
              <a:tr h="796776"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cs typeface="Akhbar MT" pitchFamily="2" charset="-78"/>
                        </a:rPr>
                        <a:t>الوصف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cs typeface="Akhbar MT" pitchFamily="2" charset="-78"/>
                        </a:rPr>
                        <a:t>الشواهد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4800" b="1" dirty="0">
                        <a:cs typeface="Akhbar MT" pitchFamily="2" charset="-78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4800" b="1" dirty="0">
                        <a:cs typeface="Akhbar MT" pitchFamily="2" charset="-78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1547676"/>
                  </a:ext>
                </a:extLst>
              </a:tr>
              <a:tr h="2769384">
                <a:tc>
                  <a:txBody>
                    <a:bodyPr/>
                    <a:lstStyle/>
                    <a:p>
                      <a:pPr algn="r" rtl="1"/>
                      <a:r>
                        <a:rPr lang="ar-SA" sz="2800" b="1" dirty="0">
                          <a:cs typeface="Akhbar MT" pitchFamily="2" charset="-78"/>
                        </a:rPr>
                        <a:t>1- يتم استخدام التعلم النشط مثل المناقشات الجماعية والعروض التقديمية.. </a:t>
                      </a:r>
                    </a:p>
                    <a:p>
                      <a:pPr algn="r" rtl="1"/>
                      <a:r>
                        <a:rPr lang="ar-SA" sz="2800" b="1" dirty="0">
                          <a:cs typeface="Akhbar MT" pitchFamily="2" charset="-78"/>
                        </a:rPr>
                        <a:t>2- يتم استخدام الوسائل البصرية والسمعية مثل الفيديوهات والصور.</a:t>
                      </a:r>
                    </a:p>
                    <a:p>
                      <a:pPr algn="ctr" rtl="1"/>
                      <a:r>
                        <a:rPr lang="ar-SA" sz="2800" b="1" dirty="0">
                          <a:cs typeface="Akhbar MT" pitchFamily="2" charset="-78"/>
                        </a:rPr>
                        <a:t>3- تخصيص أنشطة تعليمية تناسب أنماط  التعلم المختلفة</a:t>
                      </a:r>
                    </a:p>
                    <a:p>
                      <a:pPr algn="ctr" rtl="1"/>
                      <a:r>
                        <a:rPr lang="ar-SA" sz="2800" b="1" dirty="0">
                          <a:cs typeface="Akhbar MT" pitchFamily="2" charset="-78"/>
                        </a:rPr>
                        <a:t> (بصري , سمعي , حركي)..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19414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50389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974B29D7-27BF-EE90-913F-191A2619C7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4041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51B97A-6CE3-8733-9669-E87C847CC8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D5454620-7525-34B8-18B5-8C9C849D43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40" y="0"/>
            <a:ext cx="11927840" cy="6725920"/>
          </a:xfrm>
          <a:prstGeom prst="rect">
            <a:avLst/>
          </a:prstGeom>
          <a:solidFill>
            <a:srgbClr val="F4C5BA"/>
          </a:solidFill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3" name="جدول 2">
            <a:extLst>
              <a:ext uri="{FF2B5EF4-FFF2-40B4-BE49-F238E27FC236}">
                <a16:creationId xmlns:a16="http://schemas.microsoft.com/office/drawing/2014/main" id="{24AB60C0-9BA4-1081-E041-787A8BCA4EC0}"/>
              </a:ext>
            </a:extLst>
          </p:cNvPr>
          <p:cNvGraphicFramePr>
            <a:graphicFrameLocks noGrp="1"/>
          </p:cNvGraphicFramePr>
          <p:nvPr/>
        </p:nvGraphicFramePr>
        <p:xfrm>
          <a:off x="1605280" y="1439788"/>
          <a:ext cx="8981440" cy="3592344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3893007">
                  <a:extLst>
                    <a:ext uri="{9D8B030D-6E8A-4147-A177-3AD203B41FA5}">
                      <a16:colId xmlns:a16="http://schemas.microsoft.com/office/drawing/2014/main" val="3259627093"/>
                    </a:ext>
                  </a:extLst>
                </a:gridCol>
                <a:gridCol w="1684833">
                  <a:extLst>
                    <a:ext uri="{9D8B030D-6E8A-4147-A177-3AD203B41FA5}">
                      <a16:colId xmlns:a16="http://schemas.microsoft.com/office/drawing/2014/main" val="628041860"/>
                    </a:ext>
                  </a:extLst>
                </a:gridCol>
                <a:gridCol w="1757680">
                  <a:extLst>
                    <a:ext uri="{9D8B030D-6E8A-4147-A177-3AD203B41FA5}">
                      <a16:colId xmlns:a16="http://schemas.microsoft.com/office/drawing/2014/main" val="399371362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1884135311"/>
                    </a:ext>
                  </a:extLst>
                </a:gridCol>
              </a:tblGrid>
              <a:tr h="796776"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cs typeface="Akhbar MT" pitchFamily="2" charset="-78"/>
                        </a:rPr>
                        <a:t>الوصف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cs typeface="Akhbar MT" pitchFamily="2" charset="-78"/>
                        </a:rPr>
                        <a:t>الشواهد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4800" b="1" dirty="0">
                        <a:cs typeface="Akhbar MT" pitchFamily="2" charset="-78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4800" b="1" dirty="0">
                        <a:cs typeface="Akhbar MT" pitchFamily="2" charset="-78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1547676"/>
                  </a:ext>
                </a:extLst>
              </a:tr>
              <a:tr h="2769384">
                <a:tc>
                  <a:txBody>
                    <a:bodyPr/>
                    <a:lstStyle/>
                    <a:p>
                      <a:pPr algn="r" rtl="1"/>
                      <a:r>
                        <a:rPr lang="ar-SA" sz="2800" b="1" dirty="0">
                          <a:cs typeface="Akhbar MT" pitchFamily="2" charset="-78"/>
                        </a:rPr>
                        <a:t>1- استخدام أساليب تقييم مستمرة  ومتنوعة  لتحديد نقاط  القوة والضعف والعمل على تحسينها. ( الاختبارات)</a:t>
                      </a:r>
                    </a:p>
                    <a:p>
                      <a:pPr algn="r" rtl="1"/>
                      <a:r>
                        <a:rPr lang="ar-SA" sz="2800" b="1" dirty="0">
                          <a:cs typeface="Akhbar MT" pitchFamily="2" charset="-78"/>
                        </a:rPr>
                        <a:t>2- تحليل النتائج باستمرار.</a:t>
                      </a:r>
                    </a:p>
                    <a:p>
                      <a:pPr algn="r" rtl="1"/>
                      <a:r>
                        <a:rPr lang="ar-SA" sz="2800" b="1" dirty="0">
                          <a:cs typeface="Akhbar MT" pitchFamily="2" charset="-78"/>
                        </a:rPr>
                        <a:t>- تحفيز وتكريم الطالبات المتميزات.</a:t>
                      </a:r>
                    </a:p>
                    <a:p>
                      <a:pPr algn="ctr" rtl="1"/>
                      <a:endParaRPr lang="ar-SA" sz="2800" b="1" dirty="0"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نماذج من الاختبارات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نموذج من تحليل النتائج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نموذج من تكريم الطالبات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19414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93376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CC6C744A-1FAD-7D30-C026-0D57E68D32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4836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CD750F-1101-AB5B-3EEC-18D6CE10FE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4762CE45-3E32-94BF-AC3C-4499E4A8A5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40" y="0"/>
            <a:ext cx="11927840" cy="6725920"/>
          </a:xfrm>
          <a:prstGeom prst="rect">
            <a:avLst/>
          </a:prstGeom>
          <a:solidFill>
            <a:srgbClr val="F4C5BA"/>
          </a:solidFill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3" name="جدول 2">
            <a:extLst>
              <a:ext uri="{FF2B5EF4-FFF2-40B4-BE49-F238E27FC236}">
                <a16:creationId xmlns:a16="http://schemas.microsoft.com/office/drawing/2014/main" id="{E1C8681D-DBC8-0A8E-0739-C37E2E2027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0464636"/>
              </p:ext>
            </p:extLst>
          </p:nvPr>
        </p:nvGraphicFramePr>
        <p:xfrm>
          <a:off x="1452879" y="1439788"/>
          <a:ext cx="9133841" cy="3592344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3959065">
                  <a:extLst>
                    <a:ext uri="{9D8B030D-6E8A-4147-A177-3AD203B41FA5}">
                      <a16:colId xmlns:a16="http://schemas.microsoft.com/office/drawing/2014/main" val="3259627093"/>
                    </a:ext>
                  </a:extLst>
                </a:gridCol>
                <a:gridCol w="1713422">
                  <a:extLst>
                    <a:ext uri="{9D8B030D-6E8A-4147-A177-3AD203B41FA5}">
                      <a16:colId xmlns:a16="http://schemas.microsoft.com/office/drawing/2014/main" val="628041860"/>
                    </a:ext>
                  </a:extLst>
                </a:gridCol>
                <a:gridCol w="1787505">
                  <a:extLst>
                    <a:ext uri="{9D8B030D-6E8A-4147-A177-3AD203B41FA5}">
                      <a16:colId xmlns:a16="http://schemas.microsoft.com/office/drawing/2014/main" val="3993713621"/>
                    </a:ext>
                  </a:extLst>
                </a:gridCol>
                <a:gridCol w="1673849">
                  <a:extLst>
                    <a:ext uri="{9D8B030D-6E8A-4147-A177-3AD203B41FA5}">
                      <a16:colId xmlns:a16="http://schemas.microsoft.com/office/drawing/2014/main" val="1884135311"/>
                    </a:ext>
                  </a:extLst>
                </a:gridCol>
              </a:tblGrid>
              <a:tr h="796776"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cs typeface="Akhbar MT" pitchFamily="2" charset="-78"/>
                        </a:rPr>
                        <a:t>الوصف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cs typeface="Akhbar MT" pitchFamily="2" charset="-78"/>
                        </a:rPr>
                        <a:t>الشواهد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4800" b="1" dirty="0">
                        <a:cs typeface="Akhbar MT" pitchFamily="2" charset="-78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4800" b="1" dirty="0">
                        <a:cs typeface="Akhbar MT" pitchFamily="2" charset="-78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1547676"/>
                  </a:ext>
                </a:extLst>
              </a:tr>
              <a:tr h="2769384">
                <a:tc>
                  <a:txBody>
                    <a:bodyPr/>
                    <a:lstStyle/>
                    <a:p>
                      <a:pPr algn="r" rtl="1"/>
                      <a:r>
                        <a:rPr lang="ar-SA" sz="2800" b="1" dirty="0">
                          <a:cs typeface="Akhbar MT" pitchFamily="2" charset="-78"/>
                        </a:rPr>
                        <a:t>1- تم تصميم خطط دراسية تتوافق مع المنهج الدراسي واحتياجات الطالبات وتم مشاركتها مع الزميلات للحصول  على ملاحظات  وتحسينها.</a:t>
                      </a:r>
                    </a:p>
                    <a:p>
                      <a:pPr algn="r" rtl="1"/>
                      <a:endParaRPr lang="ar-SA" sz="2800" b="1" dirty="0"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الخطة الأسبوعية لمادة الفقه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الخطة الأسبوعية لمادة الحديث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الخطة الأسبوعية لمادة القرآن والتفسير</a:t>
                      </a:r>
                    </a:p>
                    <a:p>
                      <a:pPr algn="ctr" rtl="1"/>
                      <a:endParaRPr lang="ar-SA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19414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67351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25032F09-A1BE-555D-24FF-4EA46E605E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97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0837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9AEF04-C0BF-78EF-09C8-03079F7143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20672C4C-EC04-7CF4-6EAE-B716E53186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40" y="0"/>
            <a:ext cx="11927840" cy="6725920"/>
          </a:xfrm>
          <a:prstGeom prst="rect">
            <a:avLst/>
          </a:prstGeom>
          <a:solidFill>
            <a:srgbClr val="F4C5BA"/>
          </a:solidFill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3" name="جدول 2">
            <a:extLst>
              <a:ext uri="{FF2B5EF4-FFF2-40B4-BE49-F238E27FC236}">
                <a16:creationId xmlns:a16="http://schemas.microsoft.com/office/drawing/2014/main" id="{CF805CAE-4136-00B0-C249-A6218E1689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3128386"/>
              </p:ext>
            </p:extLst>
          </p:nvPr>
        </p:nvGraphicFramePr>
        <p:xfrm>
          <a:off x="1432559" y="1439788"/>
          <a:ext cx="9154161" cy="390144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3967873">
                  <a:extLst>
                    <a:ext uri="{9D8B030D-6E8A-4147-A177-3AD203B41FA5}">
                      <a16:colId xmlns:a16="http://schemas.microsoft.com/office/drawing/2014/main" val="3259627093"/>
                    </a:ext>
                  </a:extLst>
                </a:gridCol>
                <a:gridCol w="1717234">
                  <a:extLst>
                    <a:ext uri="{9D8B030D-6E8A-4147-A177-3AD203B41FA5}">
                      <a16:colId xmlns:a16="http://schemas.microsoft.com/office/drawing/2014/main" val="628041860"/>
                    </a:ext>
                  </a:extLst>
                </a:gridCol>
                <a:gridCol w="1791482">
                  <a:extLst>
                    <a:ext uri="{9D8B030D-6E8A-4147-A177-3AD203B41FA5}">
                      <a16:colId xmlns:a16="http://schemas.microsoft.com/office/drawing/2014/main" val="3993713621"/>
                    </a:ext>
                  </a:extLst>
                </a:gridCol>
                <a:gridCol w="1677572">
                  <a:extLst>
                    <a:ext uri="{9D8B030D-6E8A-4147-A177-3AD203B41FA5}">
                      <a16:colId xmlns:a16="http://schemas.microsoft.com/office/drawing/2014/main" val="1884135311"/>
                    </a:ext>
                  </a:extLst>
                </a:gridCol>
              </a:tblGrid>
              <a:tr h="796776"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cs typeface="Akhbar MT" pitchFamily="2" charset="-78"/>
                        </a:rPr>
                        <a:t>الوصف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cs typeface="Akhbar MT" pitchFamily="2" charset="-78"/>
                        </a:rPr>
                        <a:t>الشواهد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4800" b="1" dirty="0">
                        <a:cs typeface="Akhbar MT" pitchFamily="2" charset="-78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4800" b="1" dirty="0">
                        <a:cs typeface="Akhbar MT" pitchFamily="2" charset="-78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1547676"/>
                  </a:ext>
                </a:extLst>
              </a:tr>
              <a:tr h="2769384">
                <a:tc>
                  <a:txBody>
                    <a:bodyPr/>
                    <a:lstStyle/>
                    <a:p>
                      <a:pPr algn="r" rtl="1"/>
                      <a:r>
                        <a:rPr lang="ar-SA" sz="2800" b="1" dirty="0">
                          <a:cs typeface="Akhbar MT" pitchFamily="2" charset="-78"/>
                        </a:rPr>
                        <a:t>1- يتم استخدام استراتيجيات التعلم الحديثية وبعض الألعاب الإلكترونية  مثل في العروض التقديمية .</a:t>
                      </a:r>
                    </a:p>
                    <a:p>
                      <a:pPr algn="r" rtl="1"/>
                      <a:r>
                        <a:rPr lang="ar-SA" sz="2800" b="1" dirty="0">
                          <a:cs typeface="Akhbar MT" pitchFamily="2" charset="-78"/>
                        </a:rPr>
                        <a:t>2- تفعيل منصة مدرستي (الأنشطة  والواجبات  والاختبارات)</a:t>
                      </a:r>
                    </a:p>
                    <a:p>
                      <a:pPr algn="ctr" rtl="1"/>
                      <a:r>
                        <a:rPr lang="ar-SA" sz="2800" b="1" dirty="0">
                          <a:cs typeface="Akhbar MT" pitchFamily="2" charset="-78"/>
                        </a:rPr>
                        <a:t>3- استخدام  بعض تطبيقات  وبرامج بالذكاء الاصطناعي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19414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5738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6A2D0C69-161B-280F-8953-33B31A77DC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3705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D1570B90-EF4F-5245-B356-671DCA223A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80" y="0"/>
            <a:ext cx="121107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5442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4164DD-A9FD-8E90-5D82-4DA55B8079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3C952428-7583-12B5-AF39-8290A1B959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40" y="0"/>
            <a:ext cx="11927840" cy="6725920"/>
          </a:xfrm>
          <a:prstGeom prst="rect">
            <a:avLst/>
          </a:prstGeom>
          <a:solidFill>
            <a:srgbClr val="F4C5BA"/>
          </a:solidFill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3" name="جدول 2">
            <a:extLst>
              <a:ext uri="{FF2B5EF4-FFF2-40B4-BE49-F238E27FC236}">
                <a16:creationId xmlns:a16="http://schemas.microsoft.com/office/drawing/2014/main" id="{0B4EB6F2-5728-F915-9966-119C394ADB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6593009"/>
              </p:ext>
            </p:extLst>
          </p:nvPr>
        </p:nvGraphicFramePr>
        <p:xfrm>
          <a:off x="1211979" y="1602348"/>
          <a:ext cx="9154161" cy="3592344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5062620">
                  <a:extLst>
                    <a:ext uri="{9D8B030D-6E8A-4147-A177-3AD203B41FA5}">
                      <a16:colId xmlns:a16="http://schemas.microsoft.com/office/drawing/2014/main" val="3259627093"/>
                    </a:ext>
                  </a:extLst>
                </a:gridCol>
                <a:gridCol w="4091541">
                  <a:extLst>
                    <a:ext uri="{9D8B030D-6E8A-4147-A177-3AD203B41FA5}">
                      <a16:colId xmlns:a16="http://schemas.microsoft.com/office/drawing/2014/main" val="628041860"/>
                    </a:ext>
                  </a:extLst>
                </a:gridCol>
              </a:tblGrid>
              <a:tr h="796776"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cs typeface="Akhbar MT" pitchFamily="2" charset="-78"/>
                        </a:rPr>
                        <a:t>الوصف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cs typeface="Akhbar MT" pitchFamily="2" charset="-78"/>
                        </a:rPr>
                        <a:t>الشواهد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1547676"/>
                  </a:ext>
                </a:extLst>
              </a:tr>
              <a:tr h="2769384">
                <a:tc>
                  <a:txBody>
                    <a:bodyPr/>
                    <a:lstStyle/>
                    <a:p>
                      <a:pPr algn="r" rtl="1"/>
                      <a:r>
                        <a:rPr lang="ar-SA" sz="2800" b="1" dirty="0">
                          <a:cs typeface="Akhbar MT" pitchFamily="2" charset="-78"/>
                        </a:rPr>
                        <a:t>1- تم توفير مصادر تعليمية إضافية مثل  الكراسات العملية التي يتم استخدامها  أثناء الحصص الدراسية.</a:t>
                      </a:r>
                    </a:p>
                    <a:p>
                      <a:pPr algn="r" rtl="1"/>
                      <a:r>
                        <a:rPr lang="ar-SA" sz="2800" b="1" dirty="0">
                          <a:cs typeface="Akhbar MT" pitchFamily="2" charset="-78"/>
                        </a:rPr>
                        <a:t>2-  التحفيز المادي والمعنوي للطالبات .</a:t>
                      </a:r>
                    </a:p>
                    <a:p>
                      <a:pPr algn="r" rtl="1"/>
                      <a:r>
                        <a:rPr lang="ar-SA" sz="2800" b="1" dirty="0">
                          <a:cs typeface="Akhbar MT" pitchFamily="2" charset="-78"/>
                        </a:rPr>
                        <a:t>3- توفير متطلبات الدرس.</a:t>
                      </a:r>
                    </a:p>
                    <a:p>
                      <a:pPr algn="r" rtl="1"/>
                      <a:endParaRPr lang="ar-SA" sz="2800" b="1" dirty="0"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  <a:p>
                      <a:pPr algn="ctr"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19414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99796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E01AA05A-B8D6-179A-8926-AFF7D77A8F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977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6AC68F-F118-429F-9F5A-5423FE57BA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4BB1759F-5BD7-E32A-C2FB-1760A56E08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40" y="0"/>
            <a:ext cx="11927840" cy="6725920"/>
          </a:xfrm>
          <a:prstGeom prst="rect">
            <a:avLst/>
          </a:prstGeom>
          <a:solidFill>
            <a:srgbClr val="F4C5BA"/>
          </a:solidFill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3" name="جدول 2">
            <a:extLst>
              <a:ext uri="{FF2B5EF4-FFF2-40B4-BE49-F238E27FC236}">
                <a16:creationId xmlns:a16="http://schemas.microsoft.com/office/drawing/2014/main" id="{B8650B00-4FA6-E0E3-383D-D8EBC8156A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9080460"/>
              </p:ext>
            </p:extLst>
          </p:nvPr>
        </p:nvGraphicFramePr>
        <p:xfrm>
          <a:off x="1211979" y="1602348"/>
          <a:ext cx="9154161" cy="390144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6068460">
                  <a:extLst>
                    <a:ext uri="{9D8B030D-6E8A-4147-A177-3AD203B41FA5}">
                      <a16:colId xmlns:a16="http://schemas.microsoft.com/office/drawing/2014/main" val="3259627093"/>
                    </a:ext>
                  </a:extLst>
                </a:gridCol>
                <a:gridCol w="3085701">
                  <a:extLst>
                    <a:ext uri="{9D8B030D-6E8A-4147-A177-3AD203B41FA5}">
                      <a16:colId xmlns:a16="http://schemas.microsoft.com/office/drawing/2014/main" val="628041860"/>
                    </a:ext>
                  </a:extLst>
                </a:gridCol>
              </a:tblGrid>
              <a:tr h="796776"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cs typeface="Akhbar MT" pitchFamily="2" charset="-78"/>
                        </a:rPr>
                        <a:t>الوصف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cs typeface="Akhbar MT" pitchFamily="2" charset="-78"/>
                        </a:rPr>
                        <a:t>الشواهد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1547676"/>
                  </a:ext>
                </a:extLst>
              </a:tr>
              <a:tr h="2769384">
                <a:tc>
                  <a:txBody>
                    <a:bodyPr/>
                    <a:lstStyle/>
                    <a:p>
                      <a:pPr algn="r" rtl="1"/>
                      <a:r>
                        <a:rPr lang="ar-SA" sz="2800" b="1" dirty="0">
                          <a:cs typeface="Akhbar MT" pitchFamily="2" charset="-78"/>
                        </a:rPr>
                        <a:t>1- تذكير الطالبات بالقوانين الصفية في بداية كل حصة دراسية.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800" b="1" dirty="0">
                          <a:cs typeface="Akhbar MT" pitchFamily="2" charset="-78"/>
                        </a:rPr>
                        <a:t>2-يتم التعامل مع المشكلات السلوكية بشكل عادل وحازم.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800" b="1" dirty="0">
                          <a:cs typeface="Akhbar MT" pitchFamily="2" charset="-78"/>
                        </a:rPr>
                        <a:t>3--تنظيم الوقت بشكل فعال خلال الحصة .</a:t>
                      </a:r>
                    </a:p>
                    <a:p>
                      <a:pPr algn="r" rtl="1"/>
                      <a:r>
                        <a:rPr lang="ar-SA" sz="2800" b="1" dirty="0">
                          <a:cs typeface="Akhbar MT" pitchFamily="2" charset="-78"/>
                        </a:rPr>
                        <a:t>4- ضبط سلوك الطالبات  من خلال كشف المتابعة .</a:t>
                      </a:r>
                    </a:p>
                    <a:p>
                      <a:pPr algn="r" rtl="1"/>
                      <a:r>
                        <a:rPr lang="ar-SA" sz="2800" b="1" dirty="0">
                          <a:cs typeface="Akhbar MT" pitchFamily="2" charset="-78"/>
                        </a:rPr>
                        <a:t>5- مراعاة الفروق الفردية من خلال الأنشطة المتنوعة خلال الحصة الدراسية.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19414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74435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2BBED2CD-BBE8-7C5C-289E-03E10A1060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700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0926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59A194-9BF5-4D65-C77E-3D12F2173E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3709F28D-9869-1381-D215-EA81ECA000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040"/>
            <a:ext cx="11927840" cy="6725920"/>
          </a:xfrm>
          <a:prstGeom prst="rect">
            <a:avLst/>
          </a:prstGeom>
          <a:solidFill>
            <a:srgbClr val="F4C5BA"/>
          </a:solidFill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3" name="جدول 2">
            <a:extLst>
              <a:ext uri="{FF2B5EF4-FFF2-40B4-BE49-F238E27FC236}">
                <a16:creationId xmlns:a16="http://schemas.microsoft.com/office/drawing/2014/main" id="{04B5DE24-5FC5-6CDE-4AAC-99B3CFC17A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9572130"/>
              </p:ext>
            </p:extLst>
          </p:nvPr>
        </p:nvGraphicFramePr>
        <p:xfrm>
          <a:off x="944879" y="1439788"/>
          <a:ext cx="9641841" cy="390144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4958080">
                  <a:extLst>
                    <a:ext uri="{9D8B030D-6E8A-4147-A177-3AD203B41FA5}">
                      <a16:colId xmlns:a16="http://schemas.microsoft.com/office/drawing/2014/main" val="3259627093"/>
                    </a:ext>
                  </a:extLst>
                </a:gridCol>
                <a:gridCol w="1564640">
                  <a:extLst>
                    <a:ext uri="{9D8B030D-6E8A-4147-A177-3AD203B41FA5}">
                      <a16:colId xmlns:a16="http://schemas.microsoft.com/office/drawing/2014/main" val="628041860"/>
                    </a:ext>
                  </a:extLst>
                </a:gridCol>
                <a:gridCol w="1717040">
                  <a:extLst>
                    <a:ext uri="{9D8B030D-6E8A-4147-A177-3AD203B41FA5}">
                      <a16:colId xmlns:a16="http://schemas.microsoft.com/office/drawing/2014/main" val="3993713621"/>
                    </a:ext>
                  </a:extLst>
                </a:gridCol>
                <a:gridCol w="1402081">
                  <a:extLst>
                    <a:ext uri="{9D8B030D-6E8A-4147-A177-3AD203B41FA5}">
                      <a16:colId xmlns:a16="http://schemas.microsoft.com/office/drawing/2014/main" val="1884135311"/>
                    </a:ext>
                  </a:extLst>
                </a:gridCol>
              </a:tblGrid>
              <a:tr h="796776"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cs typeface="Akhbar MT" pitchFamily="2" charset="-78"/>
                        </a:rPr>
                        <a:t>الوصف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cs typeface="Akhbar MT" pitchFamily="2" charset="-78"/>
                        </a:rPr>
                        <a:t>الشواهد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4800" b="1" dirty="0">
                        <a:cs typeface="Akhbar MT" pitchFamily="2" charset="-78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4800" b="1" dirty="0">
                        <a:cs typeface="Akhbar MT" pitchFamily="2" charset="-78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1547676"/>
                  </a:ext>
                </a:extLst>
              </a:tr>
              <a:tr h="2769384">
                <a:tc>
                  <a:txBody>
                    <a:bodyPr/>
                    <a:lstStyle/>
                    <a:p>
                      <a:pPr algn="r" rtl="1"/>
                      <a:r>
                        <a:rPr lang="ar-SA" sz="2800" b="1" dirty="0">
                          <a:cs typeface="Akhbar MT" pitchFamily="2" charset="-78"/>
                        </a:rPr>
                        <a:t> 1- استخدام اختبارات </a:t>
                      </a:r>
                      <a:r>
                        <a:rPr lang="ar-SA" sz="2800" b="1" dirty="0" err="1">
                          <a:cs typeface="Akhbar MT" pitchFamily="2" charset="-78"/>
                        </a:rPr>
                        <a:t>تقيمية</a:t>
                      </a:r>
                      <a:r>
                        <a:rPr lang="ar-SA" sz="2800" b="1" dirty="0">
                          <a:cs typeface="Akhbar MT" pitchFamily="2" charset="-78"/>
                        </a:rPr>
                        <a:t> دورية لقياس  تقدم الطلاب.</a:t>
                      </a:r>
                    </a:p>
                    <a:p>
                      <a:pPr algn="r" rtl="1"/>
                      <a:r>
                        <a:rPr lang="ar-SA" sz="2800" b="1" dirty="0">
                          <a:cs typeface="Akhbar MT" pitchFamily="2" charset="-78"/>
                        </a:rPr>
                        <a:t>2-تحليل النتائج لتحديد نقاط القوة والضعف.</a:t>
                      </a:r>
                    </a:p>
                    <a:p>
                      <a:pPr algn="r" rtl="1"/>
                      <a:r>
                        <a:rPr lang="ar-SA" sz="2800" b="1" dirty="0">
                          <a:cs typeface="Akhbar MT" pitchFamily="2" charset="-78"/>
                        </a:rPr>
                        <a:t>3- توفير  تغذية  راجعة فردية للطلاب.</a:t>
                      </a:r>
                    </a:p>
                    <a:p>
                      <a:pPr algn="r" rtl="1"/>
                      <a:r>
                        <a:rPr lang="ar-SA" sz="2800" b="1" dirty="0">
                          <a:cs typeface="Akhbar MT" pitchFamily="2" charset="-78"/>
                        </a:rPr>
                        <a:t>4- تطبيق خطط علاجية للطالبات الذين يحتاجون إلى دعم.</a:t>
                      </a:r>
                    </a:p>
                    <a:p>
                      <a:pPr algn="r" rtl="1"/>
                      <a:r>
                        <a:rPr lang="ar-SA" sz="2800" b="1" dirty="0">
                          <a:cs typeface="Akhbar MT" pitchFamily="2" charset="-78"/>
                        </a:rPr>
                        <a:t>5- تحفيز وتكريم الطالبات المتميزات.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نماذج من الاختبارات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نموذج من الخطط العلاجية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نموذج من تكريم الطالبات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19414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01102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C57B7474-17E8-B123-3F96-22EDDBAB69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2566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231FF3-486C-76BE-21D8-4DAB92640C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BB1660BD-90A1-83AB-3AC8-D037B1D36D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40" y="0"/>
            <a:ext cx="11927840" cy="6725920"/>
          </a:xfrm>
          <a:prstGeom prst="rect">
            <a:avLst/>
          </a:prstGeom>
          <a:solidFill>
            <a:srgbClr val="F4C5BA"/>
          </a:solidFill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3" name="جدول 2">
            <a:extLst>
              <a:ext uri="{FF2B5EF4-FFF2-40B4-BE49-F238E27FC236}">
                <a16:creationId xmlns:a16="http://schemas.microsoft.com/office/drawing/2014/main" id="{F9D3C852-98F8-FE29-6A26-E3B30990AA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212020"/>
              </p:ext>
            </p:extLst>
          </p:nvPr>
        </p:nvGraphicFramePr>
        <p:xfrm>
          <a:off x="1330961" y="1856348"/>
          <a:ext cx="9827660" cy="304800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4473354">
                  <a:extLst>
                    <a:ext uri="{9D8B030D-6E8A-4147-A177-3AD203B41FA5}">
                      <a16:colId xmlns:a16="http://schemas.microsoft.com/office/drawing/2014/main" val="3259627093"/>
                    </a:ext>
                  </a:extLst>
                </a:gridCol>
                <a:gridCol w="1810909">
                  <a:extLst>
                    <a:ext uri="{9D8B030D-6E8A-4147-A177-3AD203B41FA5}">
                      <a16:colId xmlns:a16="http://schemas.microsoft.com/office/drawing/2014/main" val="628041860"/>
                    </a:ext>
                  </a:extLst>
                </a:gridCol>
                <a:gridCol w="1893694">
                  <a:extLst>
                    <a:ext uri="{9D8B030D-6E8A-4147-A177-3AD203B41FA5}">
                      <a16:colId xmlns:a16="http://schemas.microsoft.com/office/drawing/2014/main" val="2036388170"/>
                    </a:ext>
                  </a:extLst>
                </a:gridCol>
                <a:gridCol w="1649703">
                  <a:extLst>
                    <a:ext uri="{9D8B030D-6E8A-4147-A177-3AD203B41FA5}">
                      <a16:colId xmlns:a16="http://schemas.microsoft.com/office/drawing/2014/main" val="3082143635"/>
                    </a:ext>
                  </a:extLst>
                </a:gridCol>
              </a:tblGrid>
              <a:tr h="777117">
                <a:tc>
                  <a:txBody>
                    <a:bodyPr/>
                    <a:lstStyle/>
                    <a:p>
                      <a:pPr algn="r" rtl="1"/>
                      <a:r>
                        <a:rPr lang="ar-SA" sz="4800" b="1" dirty="0">
                          <a:cs typeface="Akhbar MT" pitchFamily="2" charset="-78"/>
                        </a:rPr>
                        <a:t>الوصف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4800" b="1" dirty="0">
                          <a:cs typeface="Akhbar MT" pitchFamily="2" charset="-78"/>
                        </a:rPr>
                        <a:t>الشواهد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ar-SA" sz="4800" b="1" dirty="0">
                        <a:cs typeface="Akhbar MT" pitchFamily="2" charset="-78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ar-SA" sz="4800" b="1" dirty="0">
                        <a:cs typeface="Akhbar MT" pitchFamily="2" charset="-78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1547676"/>
                  </a:ext>
                </a:extLst>
              </a:tr>
              <a:tr h="2101095">
                <a:tc>
                  <a:txBody>
                    <a:bodyPr/>
                    <a:lstStyle/>
                    <a:p>
                      <a:pPr algn="r" rtl="1"/>
                      <a:r>
                        <a:rPr lang="ar-SA" sz="2800" b="1" dirty="0">
                          <a:cs typeface="Akhbar MT" pitchFamily="2" charset="-78"/>
                        </a:rPr>
                        <a:t>1- استخدام الاختبارات الكتابية والشفوية.</a:t>
                      </a:r>
                    </a:p>
                    <a:p>
                      <a:pPr algn="r" rtl="1"/>
                      <a:r>
                        <a:rPr lang="ar-SA" sz="2800" b="1" dirty="0">
                          <a:cs typeface="Akhbar MT" pitchFamily="2" charset="-78"/>
                        </a:rPr>
                        <a:t>2-تطبيق التقييم العملي من خلال المشاريع والعروض.</a:t>
                      </a:r>
                    </a:p>
                    <a:p>
                      <a:pPr algn="r" rtl="1"/>
                      <a:r>
                        <a:rPr lang="ar-SA" sz="2800" b="1" dirty="0">
                          <a:cs typeface="Akhbar MT" pitchFamily="2" charset="-78"/>
                        </a:rPr>
                        <a:t>3- المهام الأدائية .</a:t>
                      </a:r>
                    </a:p>
                    <a:p>
                      <a:pPr algn="r" rtl="1"/>
                      <a:r>
                        <a:rPr lang="ar-SA" sz="2800" b="1" dirty="0">
                          <a:cs typeface="Akhbar MT" pitchFamily="2" charset="-78"/>
                        </a:rPr>
                        <a:t>3- ملفات إنجاز الطالبات </a:t>
                      </a:r>
                      <a:r>
                        <a:rPr lang="ar-SA" sz="2800" b="1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نماذج من المهام الأدائية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/>
                        <a:t>نماذج من ملفات الإنجاز </a:t>
                      </a:r>
                      <a:endParaRPr lang="ar-S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نماذج من الاختبارات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19414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7572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5D3817B-01DA-DCDA-FA18-49D6FF0037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جدول 2">
            <a:extLst>
              <a:ext uri="{FF2B5EF4-FFF2-40B4-BE49-F238E27FC236}">
                <a16:creationId xmlns:a16="http://schemas.microsoft.com/office/drawing/2014/main" id="{69CABE43-2DD1-E30A-CED9-958CCE921F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1598676"/>
              </p:ext>
            </p:extLst>
          </p:nvPr>
        </p:nvGraphicFramePr>
        <p:xfrm>
          <a:off x="6126480" y="426721"/>
          <a:ext cx="5760721" cy="5913121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973848">
                  <a:extLst>
                    <a:ext uri="{9D8B030D-6E8A-4147-A177-3AD203B41FA5}">
                      <a16:colId xmlns:a16="http://schemas.microsoft.com/office/drawing/2014/main" val="3273769975"/>
                    </a:ext>
                  </a:extLst>
                </a:gridCol>
                <a:gridCol w="3786873">
                  <a:extLst>
                    <a:ext uri="{9D8B030D-6E8A-4147-A177-3AD203B41FA5}">
                      <a16:colId xmlns:a16="http://schemas.microsoft.com/office/drawing/2014/main" val="2506764420"/>
                    </a:ext>
                  </a:extLst>
                </a:gridCol>
              </a:tblGrid>
              <a:tr h="1017769">
                <a:tc gridSpan="2">
                  <a:txBody>
                    <a:bodyPr/>
                    <a:lstStyle/>
                    <a:p>
                      <a:pPr algn="ctr" rtl="1"/>
                      <a:r>
                        <a:rPr lang="ar-SA" sz="4400" dirty="0"/>
                        <a:t>السيرة الذاتية</a:t>
                      </a:r>
                    </a:p>
                  </a:txBody>
                  <a:tcPr>
                    <a:solidFill>
                      <a:srgbClr val="F4C5BA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1117503"/>
                  </a:ext>
                </a:extLst>
              </a:tr>
              <a:tr h="958565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الاسم: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6011825"/>
                  </a:ext>
                </a:extLst>
              </a:tr>
              <a:tr h="958565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مسمى الوظيفة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54885058"/>
                  </a:ext>
                </a:extLst>
              </a:tr>
              <a:tr h="958565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الهاتف: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67947183"/>
                  </a:ext>
                </a:extLst>
              </a:tr>
              <a:tr h="958565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العنوان: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79454638"/>
                  </a:ext>
                </a:extLst>
              </a:tr>
              <a:tr h="1061092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b="1" dirty="0"/>
                        <a:t>البريد الإلكتروني لمنصة مدرستي: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46572764"/>
                  </a:ext>
                </a:extLst>
              </a:tr>
            </a:tbl>
          </a:graphicData>
        </a:graphic>
      </p:graphicFrame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69A7DAFB-5BDE-303B-E60A-47A0A47F71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4675926"/>
              </p:ext>
            </p:extLst>
          </p:nvPr>
        </p:nvGraphicFramePr>
        <p:xfrm>
          <a:off x="304799" y="426720"/>
          <a:ext cx="5425442" cy="599440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774161">
                  <a:extLst>
                    <a:ext uri="{9D8B030D-6E8A-4147-A177-3AD203B41FA5}">
                      <a16:colId xmlns:a16="http://schemas.microsoft.com/office/drawing/2014/main" val="3273769975"/>
                    </a:ext>
                  </a:extLst>
                </a:gridCol>
                <a:gridCol w="3651281">
                  <a:extLst>
                    <a:ext uri="{9D8B030D-6E8A-4147-A177-3AD203B41FA5}">
                      <a16:colId xmlns:a16="http://schemas.microsoft.com/office/drawing/2014/main" val="2506764420"/>
                    </a:ext>
                  </a:extLst>
                </a:gridCol>
              </a:tblGrid>
              <a:tr h="888687">
                <a:tc gridSpan="2">
                  <a:txBody>
                    <a:bodyPr/>
                    <a:lstStyle/>
                    <a:p>
                      <a:pPr algn="ctr" rtl="1"/>
                      <a:r>
                        <a:rPr lang="ar-SA" sz="4400" dirty="0"/>
                        <a:t>البيانات العلمية</a:t>
                      </a:r>
                    </a:p>
                  </a:txBody>
                  <a:tcPr>
                    <a:solidFill>
                      <a:srgbClr val="F4C5BA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1117503"/>
                  </a:ext>
                </a:extLst>
              </a:tr>
              <a:tr h="836992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التحصيل العلمي: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8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6011825"/>
                  </a:ext>
                </a:extLst>
              </a:tr>
              <a:tr h="920753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المؤهل: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08515864"/>
                  </a:ext>
                </a:extLst>
              </a:tr>
              <a:tr h="836992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جهة الإصدار: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8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67947183"/>
                  </a:ext>
                </a:extLst>
              </a:tr>
              <a:tr h="836992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التخصص: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8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79454638"/>
                  </a:ext>
                </a:extLst>
              </a:tr>
              <a:tr h="836992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b="1" dirty="0"/>
                        <a:t>التقدير: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8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46572764"/>
                  </a:ext>
                </a:extLst>
              </a:tr>
              <a:tr h="836992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b="1" dirty="0"/>
                        <a:t>تاريخه: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481588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4981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3343337E-F230-8CF8-C38F-6CE44BC0AA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249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AF56E4-30D8-3CE0-FDD7-835133B014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3D860286-36A1-7934-5BCB-5E9E3FE862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40" y="152400"/>
            <a:ext cx="11927840" cy="6573520"/>
          </a:xfrm>
          <a:prstGeom prst="rect">
            <a:avLst/>
          </a:prstGeom>
          <a:solidFill>
            <a:srgbClr val="F4C5BA"/>
          </a:solidFill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3" name="جدول 2">
            <a:extLst>
              <a:ext uri="{FF2B5EF4-FFF2-40B4-BE49-F238E27FC236}">
                <a16:creationId xmlns:a16="http://schemas.microsoft.com/office/drawing/2014/main" id="{BF7CA1FD-0F9C-BE3D-D11F-09E56D4AC0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0664"/>
              </p:ext>
            </p:extLst>
          </p:nvPr>
        </p:nvGraphicFramePr>
        <p:xfrm>
          <a:off x="1534161" y="1224281"/>
          <a:ext cx="9387838" cy="454660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3568863">
                  <a:extLst>
                    <a:ext uri="{9D8B030D-6E8A-4147-A177-3AD203B41FA5}">
                      <a16:colId xmlns:a16="http://schemas.microsoft.com/office/drawing/2014/main" val="3259627093"/>
                    </a:ext>
                  </a:extLst>
                </a:gridCol>
                <a:gridCol w="2100416">
                  <a:extLst>
                    <a:ext uri="{9D8B030D-6E8A-4147-A177-3AD203B41FA5}">
                      <a16:colId xmlns:a16="http://schemas.microsoft.com/office/drawing/2014/main" val="628041860"/>
                    </a:ext>
                  </a:extLst>
                </a:gridCol>
                <a:gridCol w="1656080">
                  <a:extLst>
                    <a:ext uri="{9D8B030D-6E8A-4147-A177-3AD203B41FA5}">
                      <a16:colId xmlns:a16="http://schemas.microsoft.com/office/drawing/2014/main" val="3377634332"/>
                    </a:ext>
                  </a:extLst>
                </a:gridCol>
                <a:gridCol w="2062479">
                  <a:extLst>
                    <a:ext uri="{9D8B030D-6E8A-4147-A177-3AD203B41FA5}">
                      <a16:colId xmlns:a16="http://schemas.microsoft.com/office/drawing/2014/main" val="790534926"/>
                    </a:ext>
                  </a:extLst>
                </a:gridCol>
              </a:tblGrid>
              <a:tr h="914306"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cs typeface="Akhbar MT" pitchFamily="2" charset="-78"/>
                        </a:rPr>
                        <a:t>الوصف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cs typeface="Akhbar MT" pitchFamily="2" charset="-78"/>
                        </a:rPr>
                        <a:t>الشواهد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4800" b="1" dirty="0">
                        <a:cs typeface="Akhbar MT" pitchFamily="2" charset="-78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1547676"/>
                  </a:ext>
                </a:extLst>
              </a:tr>
              <a:tr h="3632294">
                <a:tc>
                  <a:txBody>
                    <a:bodyPr/>
                    <a:lstStyle/>
                    <a:p>
                      <a:pPr algn="r" rtl="1"/>
                      <a:r>
                        <a:rPr lang="ar-SA" sz="2800" b="1" dirty="0">
                          <a:cs typeface="Akhbar MT" pitchFamily="2" charset="-78"/>
                        </a:rPr>
                        <a:t>1- التقييد بالدوام الرسمي .</a:t>
                      </a:r>
                    </a:p>
                    <a:p>
                      <a:pPr algn="r" rtl="1"/>
                      <a:r>
                        <a:rPr lang="ar-SA" sz="2800" b="1" dirty="0">
                          <a:cs typeface="Akhbar MT" pitchFamily="2" charset="-78"/>
                        </a:rPr>
                        <a:t>2- تأدية الحصص الدراسية.</a:t>
                      </a:r>
                    </a:p>
                    <a:p>
                      <a:pPr algn="r" rtl="1"/>
                      <a:r>
                        <a:rPr lang="ar-SA" sz="2800" b="1" dirty="0">
                          <a:cs typeface="Akhbar MT" pitchFamily="2" charset="-78"/>
                        </a:rPr>
                        <a:t>3- المشاركة في الإشراف والمناوبة وحصص الانتظار وحصص الاتقان.</a:t>
                      </a:r>
                    </a:p>
                    <a:p>
                      <a:pPr algn="r" rtl="1"/>
                      <a:r>
                        <a:rPr lang="ar-SA" sz="2800" b="1" dirty="0">
                          <a:cs typeface="Akhbar MT" pitchFamily="2" charset="-78"/>
                        </a:rPr>
                        <a:t>4- إعداد ومتابعة الدروس والواجبات والاختبارات.</a:t>
                      </a:r>
                    </a:p>
                    <a:p>
                      <a:pPr algn="r" rtl="1"/>
                      <a:r>
                        <a:rPr lang="ar-SA" sz="2800" b="1" dirty="0">
                          <a:cs typeface="Akhbar MT" pitchFamily="2" charset="-78"/>
                        </a:rPr>
                        <a:t>5- القيام بأعمال الكنترول  في الفصل الأول والثاني لعام 1446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شهادات الشكر على الانضباط وعدم الغياب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نماذج من أعمال حصص الاتقان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المشاركة بأعمال الكنترول للعام 1446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19414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7050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B8810F94-EC0C-FFA1-950A-B3D5FE5EE3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7118"/>
            <a:ext cx="12192000" cy="7094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792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AA6FA9-FA43-3242-D0AD-A4E5CEE94C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401A33D4-75D6-744B-1B5F-CAB726FD90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40" y="152400"/>
            <a:ext cx="11927840" cy="6573520"/>
          </a:xfrm>
          <a:prstGeom prst="rect">
            <a:avLst/>
          </a:prstGeom>
          <a:solidFill>
            <a:srgbClr val="F4C5BA"/>
          </a:solidFill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3" name="جدول 2">
            <a:extLst>
              <a:ext uri="{FF2B5EF4-FFF2-40B4-BE49-F238E27FC236}">
                <a16:creationId xmlns:a16="http://schemas.microsoft.com/office/drawing/2014/main" id="{D6131ADE-E1F4-815B-AC80-3BA53294D0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0720994"/>
              </p:ext>
            </p:extLst>
          </p:nvPr>
        </p:nvGraphicFramePr>
        <p:xfrm>
          <a:off x="2068698" y="1098097"/>
          <a:ext cx="8457062" cy="478469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6370320">
                  <a:extLst>
                    <a:ext uri="{9D8B030D-6E8A-4147-A177-3AD203B41FA5}">
                      <a16:colId xmlns:a16="http://schemas.microsoft.com/office/drawing/2014/main" val="3259627093"/>
                    </a:ext>
                  </a:extLst>
                </a:gridCol>
                <a:gridCol w="2086742">
                  <a:extLst>
                    <a:ext uri="{9D8B030D-6E8A-4147-A177-3AD203B41FA5}">
                      <a16:colId xmlns:a16="http://schemas.microsoft.com/office/drawing/2014/main" val="628041860"/>
                    </a:ext>
                  </a:extLst>
                </a:gridCol>
              </a:tblGrid>
              <a:tr h="762596"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cs typeface="Akhbar MT" pitchFamily="2" charset="-78"/>
                        </a:rPr>
                        <a:t>الوصف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>
                          <a:cs typeface="Akhbar MT" pitchFamily="2" charset="-78"/>
                        </a:rPr>
                        <a:t>الشواهد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1547676"/>
                  </a:ext>
                </a:extLst>
              </a:tr>
              <a:tr h="1270993">
                <a:tc>
                  <a:txBody>
                    <a:bodyPr/>
                    <a:lstStyle/>
                    <a:p>
                      <a:pPr algn="r" rtl="1"/>
                      <a:r>
                        <a:rPr lang="ar-SA" sz="2800" b="1" dirty="0">
                          <a:cs typeface="Akhbar MT" pitchFamily="2" charset="-78"/>
                        </a:rPr>
                        <a:t>1-تمت المشاركة في الفعاليات الوطنية مثل الأعياد والمناسبات العامة (اليوم الوطني ويوم التأسيس ويوم العلم)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dirty="0">
                          <a:cs typeface="Akhbar MT" pitchFamily="2" charset="-78"/>
                        </a:rPr>
                        <a:t>.</a:t>
                      </a:r>
                    </a:p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1941402"/>
                  </a:ext>
                </a:extLst>
              </a:tr>
              <a:tr h="1086377">
                <a:tc>
                  <a:txBody>
                    <a:bodyPr/>
                    <a:lstStyle/>
                    <a:p>
                      <a:pPr algn="r" rtl="1"/>
                      <a:r>
                        <a:rPr lang="ar-SA" sz="2800" b="1" dirty="0">
                          <a:cs typeface="Akhbar MT" pitchFamily="2" charset="-78"/>
                        </a:rPr>
                        <a:t>2- تم تعزيز قيم المواطنة لدى الطالبات من خلال الحصص الدراسية .</a:t>
                      </a:r>
                    </a:p>
                    <a:p>
                      <a:pPr algn="r" rtl="1"/>
                      <a:endParaRPr lang="ar-SA" sz="2800" b="1" dirty="0"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3799117"/>
                  </a:ext>
                </a:extLst>
              </a:tr>
              <a:tr h="1319137">
                <a:tc gridSpan="2"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800" b="1" dirty="0">
                          <a:cs typeface="Akhbar MT" pitchFamily="2" charset="-78"/>
                        </a:rPr>
                        <a:t>3-تم التعاون مع المؤسسات الحكومية في المبادرات الوطنية.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800" b="1" dirty="0">
                          <a:cs typeface="Akhbar MT" pitchFamily="2" charset="-78"/>
                        </a:rPr>
                        <a:t>( التعاون مع الأحوال المدنية لاستخراج  كرت العائلة وشهادات ميلاد)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99711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62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2D1023DC-6129-7C65-D425-0CE548EE84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704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3351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12FB60-D38C-7F46-C7E8-18CD1307C1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BA3F6A72-6C55-CC18-F42A-056097B0C9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40" y="152400"/>
            <a:ext cx="11927840" cy="6573520"/>
          </a:xfrm>
          <a:prstGeom prst="rect">
            <a:avLst/>
          </a:prstGeom>
          <a:solidFill>
            <a:srgbClr val="F4C5BA"/>
          </a:solidFill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3" name="جدول 2">
            <a:extLst>
              <a:ext uri="{FF2B5EF4-FFF2-40B4-BE49-F238E27FC236}">
                <a16:creationId xmlns:a16="http://schemas.microsoft.com/office/drawing/2014/main" id="{024FB265-CEDF-9892-6EDF-0429842917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4722552"/>
              </p:ext>
            </p:extLst>
          </p:nvPr>
        </p:nvGraphicFramePr>
        <p:xfrm>
          <a:off x="1554480" y="1087937"/>
          <a:ext cx="9530080" cy="4418783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8026400">
                  <a:extLst>
                    <a:ext uri="{9D8B030D-6E8A-4147-A177-3AD203B41FA5}">
                      <a16:colId xmlns:a16="http://schemas.microsoft.com/office/drawing/2014/main" val="3259627093"/>
                    </a:ext>
                  </a:extLst>
                </a:gridCol>
                <a:gridCol w="1503680">
                  <a:extLst>
                    <a:ext uri="{9D8B030D-6E8A-4147-A177-3AD203B41FA5}">
                      <a16:colId xmlns:a16="http://schemas.microsoft.com/office/drawing/2014/main" val="628041860"/>
                    </a:ext>
                  </a:extLst>
                </a:gridCol>
              </a:tblGrid>
              <a:tr h="466711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cs typeface="Akhbar MT" pitchFamily="2" charset="-78"/>
                        </a:rPr>
                        <a:t>الوصف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cs typeface="Akhbar MT" pitchFamily="2" charset="-78"/>
                        </a:rPr>
                        <a:t>الشواهد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1547676"/>
                  </a:ext>
                </a:extLst>
              </a:tr>
              <a:tr h="913583">
                <a:tc>
                  <a:txBody>
                    <a:bodyPr/>
                    <a:lstStyle/>
                    <a:p>
                      <a:pPr algn="r" rtl="1"/>
                      <a:r>
                        <a:rPr lang="ar-SA" sz="2800" b="1" dirty="0">
                          <a:cs typeface="Akhbar MT" pitchFamily="2" charset="-78"/>
                        </a:rPr>
                        <a:t>1-تمت المشاركة في ورش العمل التدريبية داخل المدرسة لتحسين المهارات </a:t>
                      </a:r>
                      <a:r>
                        <a:rPr lang="ar-SA" sz="2400" b="1" dirty="0">
                          <a:cs typeface="Akhbar MT" pitchFamily="2" charset="-78"/>
                        </a:rPr>
                        <a:t>التعليمية. </a:t>
                      </a:r>
                      <a:endParaRPr lang="ar-SA" sz="2800" b="1" dirty="0">
                        <a:cs typeface="Akhbar MT" pitchFamily="2" charset="-78"/>
                      </a:endParaRPr>
                    </a:p>
                    <a:p>
                      <a:pPr algn="r" rtl="1"/>
                      <a:r>
                        <a:rPr lang="ar-SA" sz="2800" b="1" dirty="0">
                          <a:cs typeface="Akhbar MT" pitchFamily="2" charset="-78"/>
                        </a:rPr>
                        <a:t>2- تم الالتحاق ببرامج تدريبية لتعليم أساليب تدريس حديثة.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dirty="0">
                          <a:cs typeface="Akhbar MT" pitchFamily="2" charset="-78"/>
                        </a:rPr>
                        <a:t>.</a:t>
                      </a:r>
                    </a:p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1941402"/>
                  </a:ext>
                </a:extLst>
              </a:tr>
              <a:tr h="986520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800" b="1" dirty="0">
                          <a:cs typeface="Akhbar MT" pitchFamily="2" charset="-78"/>
                        </a:rPr>
                        <a:t>3-تم تبادل الخبرات مع المعلمات من خلال تبادل الزيارات ومع المعلمين والمعلمات من مدارس أخرى من خلال المشاركة في  </a:t>
                      </a:r>
                      <a:r>
                        <a:rPr lang="ar-SA" sz="2800" b="1" dirty="0" err="1">
                          <a:cs typeface="Akhbar MT" pitchFamily="2" charset="-78"/>
                        </a:rPr>
                        <a:t>قروبات</a:t>
                      </a:r>
                      <a:r>
                        <a:rPr lang="ar-SA" sz="2800" b="1" dirty="0">
                          <a:cs typeface="Akhbar MT" pitchFamily="2" charset="-78"/>
                        </a:rPr>
                        <a:t>  </a:t>
                      </a:r>
                      <a:r>
                        <a:rPr lang="ar-SA" sz="2800" b="1" dirty="0" err="1">
                          <a:cs typeface="Akhbar MT" pitchFamily="2" charset="-78"/>
                        </a:rPr>
                        <a:t>التلجرام</a:t>
                      </a:r>
                      <a:r>
                        <a:rPr lang="ar-SA" sz="2800" b="1" dirty="0">
                          <a:cs typeface="Akhbar MT" pitchFamily="2" charset="-78"/>
                        </a:rPr>
                        <a:t> 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3799117"/>
                  </a:ext>
                </a:extLst>
              </a:tr>
              <a:tr h="834410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800" b="1" dirty="0">
                          <a:cs typeface="Akhbar MT" pitchFamily="2" charset="-78"/>
                        </a:rPr>
                        <a:t>4- المشاركة في أعمال تطوعية 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9971197"/>
                  </a:ext>
                </a:extLst>
              </a:tr>
              <a:tr h="890973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800" b="1" dirty="0">
                          <a:cs typeface="Akhbar MT" pitchFamily="2" charset="-78"/>
                        </a:rPr>
                        <a:t>5- المشاركة الفاعلة في مجتمعات العلم المهنية.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64780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3741151"/>
      </p:ext>
    </p:extLst>
  </p:cSld>
  <p:clrMapOvr>
    <a:masterClrMapping/>
  </p:clrMapOvr>
</p:sld>
</file>

<file path=ppt/theme/theme1.xml><?xml version="1.0" encoding="utf-8"?>
<a:theme xmlns:a="http://schemas.openxmlformats.org/drawingml/2006/main" name="VanillaVTI">
  <a:themeElements>
    <a:clrScheme name="Vanilla">
      <a:dk1>
        <a:sysClr val="windowText" lastClr="000000"/>
      </a:dk1>
      <a:lt1>
        <a:sysClr val="window" lastClr="FFFFFF"/>
      </a:lt1>
      <a:dk2>
        <a:srgbClr val="2C3932"/>
      </a:dk2>
      <a:lt2>
        <a:srgbClr val="FDF6EA"/>
      </a:lt2>
      <a:accent1>
        <a:srgbClr val="169C9A"/>
      </a:accent1>
      <a:accent2>
        <a:srgbClr val="FA9A42"/>
      </a:accent2>
      <a:accent3>
        <a:srgbClr val="E15C3D"/>
      </a:accent3>
      <a:accent4>
        <a:srgbClr val="E78A67"/>
      </a:accent4>
      <a:accent5>
        <a:srgbClr val="A74B40"/>
      </a:accent5>
      <a:accent6>
        <a:srgbClr val="3D9072"/>
      </a:accent6>
      <a:hlink>
        <a:srgbClr val="169C9A"/>
      </a:hlink>
      <a:folHlink>
        <a:srgbClr val="E15C3D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nillaVTI" id="{54D376C6-1C9B-4C6B-8F3C-483BB307BB05}" vid="{7690D8A9-C071-45EF-BA7A-F7FA9779B11D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1341</TotalTime>
  <Words>559</Words>
  <Application>Microsoft Office PowerPoint</Application>
  <PresentationFormat>شاشة عريضة</PresentationFormat>
  <Paragraphs>103</Paragraphs>
  <Slides>27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27</vt:i4>
      </vt:variant>
    </vt:vector>
  </HeadingPairs>
  <TitlesOfParts>
    <vt:vector size="32" baseType="lpstr">
      <vt:lpstr>Akhbar MT</vt:lpstr>
      <vt:lpstr>Arial</vt:lpstr>
      <vt:lpstr>Calibri</vt:lpstr>
      <vt:lpstr>Neue Haas Grotesk Text Pro</vt:lpstr>
      <vt:lpstr>VanillaVTI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DELL</dc:creator>
  <cp:lastModifiedBy>fial1445@gmail.com</cp:lastModifiedBy>
  <cp:revision>27</cp:revision>
  <cp:lastPrinted>2024-09-07T11:13:42Z</cp:lastPrinted>
  <dcterms:created xsi:type="dcterms:W3CDTF">2020-09-02T09:42:49Z</dcterms:created>
  <dcterms:modified xsi:type="dcterms:W3CDTF">2025-05-27T05:35:08Z</dcterms:modified>
</cp:coreProperties>
</file>