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66" r:id="rId4"/>
    <p:sldId id="259" r:id="rId5"/>
    <p:sldId id="263" r:id="rId6"/>
    <p:sldId id="261" r:id="rId7"/>
    <p:sldId id="267" r:id="rId8"/>
    <p:sldId id="268" r:id="rId9"/>
    <p:sldId id="257" r:id="rId10"/>
    <p:sldId id="260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531C-41A0-4253-9834-FEA09015C7B9}" type="datetimeFigureOut">
              <a:rPr lang="ar-SA" smtClean="0"/>
              <a:t>13/02/41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0DCF-1A4E-49F2-8857-0B45336462D9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شعار ةزارة التعلي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711QcL5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88" y="0"/>
            <a:ext cx="10715700" cy="721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07503855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ظام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_hHzz1T3ArfRqJj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CD69016B-B2C8-4431-BE03-A56435F1B704-16242-00001999B48494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نزيل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4 أهمية تعزيز السلوك الإيجابي-طالبا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ulu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30"/>
            <a:ext cx="9144000" cy="665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00_b4dd249d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QHKjFpXcAADX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0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56548229_418_مطويات-جاهزة-عن-الاحترا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عرض على الشاشة (3:4)‏</PresentationFormat>
  <Paragraphs>0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Windows User</dc:creator>
  <cp:lastModifiedBy>Windows User</cp:lastModifiedBy>
  <cp:revision>1</cp:revision>
  <dcterms:created xsi:type="dcterms:W3CDTF">2019-10-12T20:28:01Z</dcterms:created>
  <dcterms:modified xsi:type="dcterms:W3CDTF">2019-10-12T21:15:40Z</dcterms:modified>
</cp:coreProperties>
</file>